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72" r:id="rId3"/>
    <p:sldId id="268" r:id="rId4"/>
    <p:sldId id="282" r:id="rId5"/>
    <p:sldId id="269" r:id="rId6"/>
    <p:sldId id="339" r:id="rId7"/>
    <p:sldId id="338" r:id="rId8"/>
    <p:sldId id="329" r:id="rId9"/>
    <p:sldId id="340" r:id="rId10"/>
    <p:sldId id="287" r:id="rId11"/>
    <p:sldId id="342" r:id="rId12"/>
    <p:sldId id="279" r:id="rId13"/>
    <p:sldId id="333" r:id="rId14"/>
    <p:sldId id="343" r:id="rId15"/>
    <p:sldId id="345" r:id="rId16"/>
    <p:sldId id="344" r:id="rId17"/>
    <p:sldId id="346" r:id="rId18"/>
  </p:sldIdLst>
  <p:sldSz cx="12192000" cy="6858000"/>
  <p:notesSz cx="7099300" cy="10234613"/>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A4A"/>
    <a:srgbClr val="EAECEF"/>
    <a:srgbClr val="F68A00"/>
    <a:srgbClr val="FEF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60" autoAdjust="0"/>
    <p:restoredTop sz="94710" autoAdjust="0"/>
  </p:normalViewPr>
  <p:slideViewPr>
    <p:cSldViewPr snapToGrid="0">
      <p:cViewPr varScale="1">
        <p:scale>
          <a:sx n="105" d="100"/>
          <a:sy n="105" d="100"/>
        </p:scale>
        <p:origin x="126" y="354"/>
      </p:cViewPr>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29FA1-624B-41F1-AF2F-FE61343D1D8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zh-TW" altLang="en-US"/>
        </a:p>
      </dgm:t>
    </dgm:pt>
    <dgm:pt modelId="{35FD9F0F-4776-4C9A-A176-7B8C751D9827}">
      <dgm:prSet phldrT="[文字]"/>
      <dgm:spPr/>
      <dgm:t>
        <a:bodyPr/>
        <a:lstStyle/>
        <a:p>
          <a:r>
            <a:rPr lang="zh-TW" altLang="en-US" dirty="0" smtClean="0"/>
            <a:t>本人簽名</a:t>
          </a:r>
          <a:endParaRPr lang="zh-TW" altLang="en-US" dirty="0"/>
        </a:p>
      </dgm:t>
    </dgm:pt>
    <dgm:pt modelId="{8E139B35-C6E6-4786-92ED-51014A5CA0B1}" type="parTrans" cxnId="{4AB1B69C-7A70-4D05-89B8-84BA18057592}">
      <dgm:prSet/>
      <dgm:spPr/>
      <dgm:t>
        <a:bodyPr/>
        <a:lstStyle/>
        <a:p>
          <a:endParaRPr lang="zh-TW" altLang="en-US"/>
        </a:p>
      </dgm:t>
    </dgm:pt>
    <dgm:pt modelId="{386E798B-3511-419F-8621-9ECF5C9B83B7}" type="sibTrans" cxnId="{4AB1B69C-7A70-4D05-89B8-84BA18057592}">
      <dgm:prSet/>
      <dgm:spPr/>
      <dgm:t>
        <a:bodyPr/>
        <a:lstStyle/>
        <a:p>
          <a:endParaRPr lang="zh-TW" altLang="en-US"/>
        </a:p>
      </dgm:t>
    </dgm:pt>
    <dgm:pt modelId="{04E20DAB-D172-4388-A432-45A0FE3016E4}">
      <dgm:prSet phldrT="[文字]"/>
      <dgm:spPr/>
      <dgm:t>
        <a:bodyPr/>
        <a:lstStyle/>
        <a:p>
          <a:r>
            <a:rPr lang="zh-TW" altLang="en-US" dirty="0" smtClean="0"/>
            <a:t>系主任用印</a:t>
          </a:r>
          <a:endParaRPr lang="zh-TW" altLang="en-US" dirty="0"/>
        </a:p>
      </dgm:t>
    </dgm:pt>
    <dgm:pt modelId="{94E18F7B-919B-4ED5-B847-914FFD3E3354}" type="parTrans" cxnId="{4F16E7AA-2188-4049-AA6C-664BE4B92832}">
      <dgm:prSet/>
      <dgm:spPr/>
      <dgm:t>
        <a:bodyPr/>
        <a:lstStyle/>
        <a:p>
          <a:endParaRPr lang="zh-TW" altLang="en-US"/>
        </a:p>
      </dgm:t>
    </dgm:pt>
    <dgm:pt modelId="{C995BB15-FC09-4858-B615-9EEE02EDF805}" type="sibTrans" cxnId="{4F16E7AA-2188-4049-AA6C-664BE4B92832}">
      <dgm:prSet/>
      <dgm:spPr/>
      <dgm:t>
        <a:bodyPr/>
        <a:lstStyle/>
        <a:p>
          <a:endParaRPr lang="zh-TW" altLang="en-US"/>
        </a:p>
      </dgm:t>
    </dgm:pt>
    <dgm:pt modelId="{1017949C-C9F5-4F3D-BCCC-231CAB2E582F}">
      <dgm:prSet phldrT="[文字]"/>
      <dgm:spPr/>
      <dgm:t>
        <a:bodyPr/>
        <a:lstStyle/>
        <a:p>
          <a:r>
            <a:rPr lang="zh-TW" altLang="en-US" dirty="0" smtClean="0"/>
            <a:t>院長用印</a:t>
          </a:r>
          <a:endParaRPr lang="zh-TW" altLang="en-US" dirty="0"/>
        </a:p>
      </dgm:t>
    </dgm:pt>
    <dgm:pt modelId="{A4845AFF-5727-415A-AC82-B81CE08A8A74}" type="parTrans" cxnId="{C83C5700-844C-451F-AC35-762C3B46D2B6}">
      <dgm:prSet/>
      <dgm:spPr/>
      <dgm:t>
        <a:bodyPr/>
        <a:lstStyle/>
        <a:p>
          <a:endParaRPr lang="zh-TW" altLang="en-US"/>
        </a:p>
      </dgm:t>
    </dgm:pt>
    <dgm:pt modelId="{9351CBD1-42CD-4F7F-A7E7-27F0FA2B3E15}" type="sibTrans" cxnId="{C83C5700-844C-451F-AC35-762C3B46D2B6}">
      <dgm:prSet/>
      <dgm:spPr/>
      <dgm:t>
        <a:bodyPr/>
        <a:lstStyle/>
        <a:p>
          <a:endParaRPr lang="zh-TW" altLang="en-US"/>
        </a:p>
      </dgm:t>
    </dgm:pt>
    <dgm:pt modelId="{37813EAC-D930-4A38-8797-42C469BC70BD}">
      <dgm:prSet phldrT="[文字]"/>
      <dgm:spPr/>
      <dgm:t>
        <a:bodyPr/>
        <a:lstStyle/>
        <a:p>
          <a:r>
            <a:rPr lang="zh-TW" altLang="en-US" dirty="0" smtClean="0"/>
            <a:t>教務處用印</a:t>
          </a:r>
          <a:endParaRPr lang="zh-TW" altLang="en-US" dirty="0"/>
        </a:p>
      </dgm:t>
    </dgm:pt>
    <dgm:pt modelId="{4A858A39-FE07-42EE-83D6-A6A2969C4275}" type="parTrans" cxnId="{2848D8F2-3565-44E7-AB9D-E1F53E828103}">
      <dgm:prSet/>
      <dgm:spPr/>
      <dgm:t>
        <a:bodyPr/>
        <a:lstStyle/>
        <a:p>
          <a:endParaRPr lang="zh-TW" altLang="en-US"/>
        </a:p>
      </dgm:t>
    </dgm:pt>
    <dgm:pt modelId="{6890E217-55F9-4B9C-B9CA-7F2D9021CC68}" type="sibTrans" cxnId="{2848D8F2-3565-44E7-AB9D-E1F53E828103}">
      <dgm:prSet/>
      <dgm:spPr/>
      <dgm:t>
        <a:bodyPr/>
        <a:lstStyle/>
        <a:p>
          <a:endParaRPr lang="zh-TW" altLang="en-US"/>
        </a:p>
      </dgm:t>
    </dgm:pt>
    <dgm:pt modelId="{11C4314D-01F4-4FB7-A180-29C45E5D2FA8}" type="pres">
      <dgm:prSet presAssocID="{E6129FA1-624B-41F1-AF2F-FE61343D1D85}" presName="CompostProcess" presStyleCnt="0">
        <dgm:presLayoutVars>
          <dgm:dir/>
          <dgm:resizeHandles val="exact"/>
        </dgm:presLayoutVars>
      </dgm:prSet>
      <dgm:spPr/>
      <dgm:t>
        <a:bodyPr/>
        <a:lstStyle/>
        <a:p>
          <a:endParaRPr lang="zh-TW" altLang="en-US"/>
        </a:p>
      </dgm:t>
    </dgm:pt>
    <dgm:pt modelId="{5CBB9ED7-A523-4A14-91CD-659376C12992}" type="pres">
      <dgm:prSet presAssocID="{E6129FA1-624B-41F1-AF2F-FE61343D1D85}" presName="arrow" presStyleLbl="bgShp" presStyleIdx="0" presStyleCnt="1"/>
      <dgm:spPr/>
    </dgm:pt>
    <dgm:pt modelId="{AF3285D0-28EB-4EAD-A948-9B19E9475B1C}" type="pres">
      <dgm:prSet presAssocID="{E6129FA1-624B-41F1-AF2F-FE61343D1D85}" presName="linearProcess" presStyleCnt="0"/>
      <dgm:spPr/>
    </dgm:pt>
    <dgm:pt modelId="{EAC1B805-751B-490F-9D1B-07CFB176B5D1}" type="pres">
      <dgm:prSet presAssocID="{35FD9F0F-4776-4C9A-A176-7B8C751D9827}" presName="textNode" presStyleLbl="node1" presStyleIdx="0" presStyleCnt="4">
        <dgm:presLayoutVars>
          <dgm:bulletEnabled val="1"/>
        </dgm:presLayoutVars>
      </dgm:prSet>
      <dgm:spPr/>
      <dgm:t>
        <a:bodyPr/>
        <a:lstStyle/>
        <a:p>
          <a:endParaRPr lang="zh-TW" altLang="en-US"/>
        </a:p>
      </dgm:t>
    </dgm:pt>
    <dgm:pt modelId="{08132877-6EA7-4716-9C9C-976E337BCC1C}" type="pres">
      <dgm:prSet presAssocID="{386E798B-3511-419F-8621-9ECF5C9B83B7}" presName="sibTrans" presStyleCnt="0"/>
      <dgm:spPr/>
    </dgm:pt>
    <dgm:pt modelId="{59F29BF1-F77C-4DC0-A43F-803F29819584}" type="pres">
      <dgm:prSet presAssocID="{04E20DAB-D172-4388-A432-45A0FE3016E4}" presName="textNode" presStyleLbl="node1" presStyleIdx="1" presStyleCnt="4">
        <dgm:presLayoutVars>
          <dgm:bulletEnabled val="1"/>
        </dgm:presLayoutVars>
      </dgm:prSet>
      <dgm:spPr/>
      <dgm:t>
        <a:bodyPr/>
        <a:lstStyle/>
        <a:p>
          <a:endParaRPr lang="zh-TW" altLang="en-US"/>
        </a:p>
      </dgm:t>
    </dgm:pt>
    <dgm:pt modelId="{BC335517-36E8-41A4-B37C-9FE9630D8DB6}" type="pres">
      <dgm:prSet presAssocID="{C995BB15-FC09-4858-B615-9EEE02EDF805}" presName="sibTrans" presStyleCnt="0"/>
      <dgm:spPr/>
    </dgm:pt>
    <dgm:pt modelId="{E82E1CF6-0143-4E2B-BD1D-2E36DE22F8CD}" type="pres">
      <dgm:prSet presAssocID="{1017949C-C9F5-4F3D-BCCC-231CAB2E582F}" presName="textNode" presStyleLbl="node1" presStyleIdx="2" presStyleCnt="4">
        <dgm:presLayoutVars>
          <dgm:bulletEnabled val="1"/>
        </dgm:presLayoutVars>
      </dgm:prSet>
      <dgm:spPr/>
      <dgm:t>
        <a:bodyPr/>
        <a:lstStyle/>
        <a:p>
          <a:endParaRPr lang="zh-TW" altLang="en-US"/>
        </a:p>
      </dgm:t>
    </dgm:pt>
    <dgm:pt modelId="{B419F092-3AA8-4B49-8E8D-353DA352D89A}" type="pres">
      <dgm:prSet presAssocID="{9351CBD1-42CD-4F7F-A7E7-27F0FA2B3E15}" presName="sibTrans" presStyleCnt="0"/>
      <dgm:spPr/>
    </dgm:pt>
    <dgm:pt modelId="{AA595119-8329-41C4-A1EB-1D2023B3BEB2}" type="pres">
      <dgm:prSet presAssocID="{37813EAC-D930-4A38-8797-42C469BC70BD}" presName="textNode" presStyleLbl="node1" presStyleIdx="3" presStyleCnt="4">
        <dgm:presLayoutVars>
          <dgm:bulletEnabled val="1"/>
        </dgm:presLayoutVars>
      </dgm:prSet>
      <dgm:spPr/>
      <dgm:t>
        <a:bodyPr/>
        <a:lstStyle/>
        <a:p>
          <a:endParaRPr lang="zh-TW" altLang="en-US"/>
        </a:p>
      </dgm:t>
    </dgm:pt>
  </dgm:ptLst>
  <dgm:cxnLst>
    <dgm:cxn modelId="{0BB4C9E7-DDAF-4067-954F-2D7C71E1C7E3}" type="presOf" srcId="{37813EAC-D930-4A38-8797-42C469BC70BD}" destId="{AA595119-8329-41C4-A1EB-1D2023B3BEB2}" srcOrd="0" destOrd="0" presId="urn:microsoft.com/office/officeart/2005/8/layout/hProcess9"/>
    <dgm:cxn modelId="{C0F61B47-8BE1-4CA8-B659-EC0144E3A5EF}" type="presOf" srcId="{35FD9F0F-4776-4C9A-A176-7B8C751D9827}" destId="{EAC1B805-751B-490F-9D1B-07CFB176B5D1}" srcOrd="0" destOrd="0" presId="urn:microsoft.com/office/officeart/2005/8/layout/hProcess9"/>
    <dgm:cxn modelId="{4F16E7AA-2188-4049-AA6C-664BE4B92832}" srcId="{E6129FA1-624B-41F1-AF2F-FE61343D1D85}" destId="{04E20DAB-D172-4388-A432-45A0FE3016E4}" srcOrd="1" destOrd="0" parTransId="{94E18F7B-919B-4ED5-B847-914FFD3E3354}" sibTransId="{C995BB15-FC09-4858-B615-9EEE02EDF805}"/>
    <dgm:cxn modelId="{4AB1B69C-7A70-4D05-89B8-84BA18057592}" srcId="{E6129FA1-624B-41F1-AF2F-FE61343D1D85}" destId="{35FD9F0F-4776-4C9A-A176-7B8C751D9827}" srcOrd="0" destOrd="0" parTransId="{8E139B35-C6E6-4786-92ED-51014A5CA0B1}" sibTransId="{386E798B-3511-419F-8621-9ECF5C9B83B7}"/>
    <dgm:cxn modelId="{C83C5700-844C-451F-AC35-762C3B46D2B6}" srcId="{E6129FA1-624B-41F1-AF2F-FE61343D1D85}" destId="{1017949C-C9F5-4F3D-BCCC-231CAB2E582F}" srcOrd="2" destOrd="0" parTransId="{A4845AFF-5727-415A-AC82-B81CE08A8A74}" sibTransId="{9351CBD1-42CD-4F7F-A7E7-27F0FA2B3E15}"/>
    <dgm:cxn modelId="{2848D8F2-3565-44E7-AB9D-E1F53E828103}" srcId="{E6129FA1-624B-41F1-AF2F-FE61343D1D85}" destId="{37813EAC-D930-4A38-8797-42C469BC70BD}" srcOrd="3" destOrd="0" parTransId="{4A858A39-FE07-42EE-83D6-A6A2969C4275}" sibTransId="{6890E217-55F9-4B9C-B9CA-7F2D9021CC68}"/>
    <dgm:cxn modelId="{FD29F26C-FFC5-4625-9EE9-543B66E83AC8}" type="presOf" srcId="{04E20DAB-D172-4388-A432-45A0FE3016E4}" destId="{59F29BF1-F77C-4DC0-A43F-803F29819584}" srcOrd="0" destOrd="0" presId="urn:microsoft.com/office/officeart/2005/8/layout/hProcess9"/>
    <dgm:cxn modelId="{6F49366B-F0A8-444C-9E78-D121B641322F}" type="presOf" srcId="{E6129FA1-624B-41F1-AF2F-FE61343D1D85}" destId="{11C4314D-01F4-4FB7-A180-29C45E5D2FA8}" srcOrd="0" destOrd="0" presId="urn:microsoft.com/office/officeart/2005/8/layout/hProcess9"/>
    <dgm:cxn modelId="{7ACB068B-5ECF-44AA-8741-C8EB4389D806}" type="presOf" srcId="{1017949C-C9F5-4F3D-BCCC-231CAB2E582F}" destId="{E82E1CF6-0143-4E2B-BD1D-2E36DE22F8CD}" srcOrd="0" destOrd="0" presId="urn:microsoft.com/office/officeart/2005/8/layout/hProcess9"/>
    <dgm:cxn modelId="{E88AAADC-5375-4434-A735-81A8DCB4BC7D}" type="presParOf" srcId="{11C4314D-01F4-4FB7-A180-29C45E5D2FA8}" destId="{5CBB9ED7-A523-4A14-91CD-659376C12992}" srcOrd="0" destOrd="0" presId="urn:microsoft.com/office/officeart/2005/8/layout/hProcess9"/>
    <dgm:cxn modelId="{47B6D521-7202-463B-9F2E-DB819F1CA3F5}" type="presParOf" srcId="{11C4314D-01F4-4FB7-A180-29C45E5D2FA8}" destId="{AF3285D0-28EB-4EAD-A948-9B19E9475B1C}" srcOrd="1" destOrd="0" presId="urn:microsoft.com/office/officeart/2005/8/layout/hProcess9"/>
    <dgm:cxn modelId="{267503DB-0EB7-4AFF-BBCB-E56C1CD7F450}" type="presParOf" srcId="{AF3285D0-28EB-4EAD-A948-9B19E9475B1C}" destId="{EAC1B805-751B-490F-9D1B-07CFB176B5D1}" srcOrd="0" destOrd="0" presId="urn:microsoft.com/office/officeart/2005/8/layout/hProcess9"/>
    <dgm:cxn modelId="{39539312-FA97-4404-85C4-F3765DAC6307}" type="presParOf" srcId="{AF3285D0-28EB-4EAD-A948-9B19E9475B1C}" destId="{08132877-6EA7-4716-9C9C-976E337BCC1C}" srcOrd="1" destOrd="0" presId="urn:microsoft.com/office/officeart/2005/8/layout/hProcess9"/>
    <dgm:cxn modelId="{7FF4AFCA-A60C-4EFE-8AD2-773A9943151B}" type="presParOf" srcId="{AF3285D0-28EB-4EAD-A948-9B19E9475B1C}" destId="{59F29BF1-F77C-4DC0-A43F-803F29819584}" srcOrd="2" destOrd="0" presId="urn:microsoft.com/office/officeart/2005/8/layout/hProcess9"/>
    <dgm:cxn modelId="{C7E1615D-E022-4BF4-A7F8-524B86DFD9BC}" type="presParOf" srcId="{AF3285D0-28EB-4EAD-A948-9B19E9475B1C}" destId="{BC335517-36E8-41A4-B37C-9FE9630D8DB6}" srcOrd="3" destOrd="0" presId="urn:microsoft.com/office/officeart/2005/8/layout/hProcess9"/>
    <dgm:cxn modelId="{297EC9D0-0A25-4C9E-9118-608C3C71AE27}" type="presParOf" srcId="{AF3285D0-28EB-4EAD-A948-9B19E9475B1C}" destId="{E82E1CF6-0143-4E2B-BD1D-2E36DE22F8CD}" srcOrd="4" destOrd="0" presId="urn:microsoft.com/office/officeart/2005/8/layout/hProcess9"/>
    <dgm:cxn modelId="{78F0E29C-FFFD-4B01-9475-CCF9798512EA}" type="presParOf" srcId="{AF3285D0-28EB-4EAD-A948-9B19E9475B1C}" destId="{B419F092-3AA8-4B49-8E8D-353DA352D89A}" srcOrd="5" destOrd="0" presId="urn:microsoft.com/office/officeart/2005/8/layout/hProcess9"/>
    <dgm:cxn modelId="{BAAEDB00-4B18-447C-B1C5-8EFAADDAA526}" type="presParOf" srcId="{AF3285D0-28EB-4EAD-A948-9B19E9475B1C}" destId="{AA595119-8329-41C4-A1EB-1D2023B3BEB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23089-F0EC-48F6-B82F-E6D8CF6D8FE0}" type="doc">
      <dgm:prSet loTypeId="urn:microsoft.com/office/officeart/2005/8/layout/lProcess3" loCatId="process" qsTypeId="urn:microsoft.com/office/officeart/2005/8/quickstyle/3d3" qsCatId="3D" csTypeId="urn:microsoft.com/office/officeart/2005/8/colors/accent3_4" csCatId="accent3" phldr="1"/>
      <dgm:spPr/>
      <dgm:t>
        <a:bodyPr/>
        <a:lstStyle/>
        <a:p>
          <a:endParaRPr lang="zh-TW" altLang="en-US"/>
        </a:p>
      </dgm:t>
    </dgm:pt>
    <dgm:pt modelId="{A4D9A043-E034-4E1E-AEC0-4181A3303B75}">
      <dgm:prSet phldrT="[文字]"/>
      <dgm:spPr/>
      <dgm:t>
        <a:bodyPr/>
        <a:lstStyle/>
        <a:p>
          <a:r>
            <a:rPr lang="zh-TW" altLang="en-US" b="1" dirty="0" smtClean="0">
              <a:latin typeface="華康中圓體" panose="020F0509000000000000" pitchFamily="49" charset="-120"/>
              <a:ea typeface="華康中圓體" panose="020F0509000000000000" pitchFamily="49" charset="-120"/>
            </a:rPr>
            <a:t>報名</a:t>
          </a:r>
          <a:endParaRPr lang="zh-TW" altLang="en-US" b="1" dirty="0">
            <a:latin typeface="華康中圓體" panose="020F0509000000000000" pitchFamily="49" charset="-120"/>
            <a:ea typeface="華康中圓體" panose="020F0509000000000000" pitchFamily="49" charset="-120"/>
          </a:endParaRPr>
        </a:p>
      </dgm:t>
    </dgm:pt>
    <dgm:pt modelId="{D1870B1F-30C6-42E4-B7EA-EE6DCB36A668}" type="parTrans" cxnId="{9CEBC468-D8B5-4ADE-B014-BB410E3895D3}">
      <dgm:prSet/>
      <dgm:spPr/>
      <dgm:t>
        <a:bodyPr/>
        <a:lstStyle/>
        <a:p>
          <a:endParaRPr lang="zh-TW" altLang="en-US"/>
        </a:p>
      </dgm:t>
    </dgm:pt>
    <dgm:pt modelId="{F8A3ECAB-0232-4F39-9097-37B67ECF799E}" type="sibTrans" cxnId="{9CEBC468-D8B5-4ADE-B014-BB410E3895D3}">
      <dgm:prSet/>
      <dgm:spPr/>
      <dgm:t>
        <a:bodyPr/>
        <a:lstStyle/>
        <a:p>
          <a:endParaRPr lang="zh-TW" altLang="en-US"/>
        </a:p>
      </dgm:t>
    </dgm:pt>
    <dgm:pt modelId="{1E85AE4C-19BE-4DB7-AF58-6ED9FFE23EFE}">
      <dgm:prSet phldrT="[文字]"/>
      <dgm:spPr/>
      <dgm:t>
        <a:bodyPr/>
        <a:lstStyle/>
        <a:p>
          <a:r>
            <a:rPr lang="zh-TW" altLang="en-US" b="1" dirty="0" smtClean="0">
              <a:latin typeface="華康中圓體" panose="020F0509000000000000" pitchFamily="49" charset="-120"/>
              <a:ea typeface="華康中圓體" panose="020F0509000000000000" pitchFamily="49" charset="-120"/>
            </a:rPr>
            <a:t>校內</a:t>
          </a:r>
          <a:endParaRPr lang="en-US" altLang="zh-TW" b="1" dirty="0" smtClean="0">
            <a:latin typeface="華康中圓體" panose="020F0509000000000000" pitchFamily="49" charset="-120"/>
            <a:ea typeface="華康中圓體" panose="020F0509000000000000" pitchFamily="49" charset="-120"/>
          </a:endParaRPr>
        </a:p>
        <a:p>
          <a:r>
            <a:rPr lang="zh-TW" altLang="en-US" b="1" dirty="0" smtClean="0">
              <a:latin typeface="華康中圓體" panose="020F0509000000000000" pitchFamily="49" charset="-120"/>
              <a:ea typeface="華康中圓體" panose="020F0509000000000000" pitchFamily="49" charset="-120"/>
            </a:rPr>
            <a:t>甄選</a:t>
          </a:r>
          <a:endParaRPr lang="zh-TW" altLang="en-US" b="1" dirty="0">
            <a:latin typeface="華康中圓體" panose="020F0509000000000000" pitchFamily="49" charset="-120"/>
            <a:ea typeface="華康中圓體" panose="020F0509000000000000" pitchFamily="49" charset="-120"/>
          </a:endParaRPr>
        </a:p>
      </dgm:t>
    </dgm:pt>
    <dgm:pt modelId="{E3EAC9CC-EEE0-485A-9B41-BD6338313B39}" type="parTrans" cxnId="{EA6AE171-0A92-47A7-9E9D-BF837B6D3295}">
      <dgm:prSet/>
      <dgm:spPr/>
      <dgm:t>
        <a:bodyPr/>
        <a:lstStyle/>
        <a:p>
          <a:endParaRPr lang="zh-TW" altLang="en-US"/>
        </a:p>
      </dgm:t>
    </dgm:pt>
    <dgm:pt modelId="{F549F9F7-9D07-47DF-A8EB-32DE2CBF51F8}" type="sibTrans" cxnId="{EA6AE171-0A92-47A7-9E9D-BF837B6D3295}">
      <dgm:prSet/>
      <dgm:spPr/>
      <dgm:t>
        <a:bodyPr/>
        <a:lstStyle/>
        <a:p>
          <a:endParaRPr lang="zh-TW" altLang="en-US"/>
        </a:p>
      </dgm:t>
    </dgm:pt>
    <dgm:pt modelId="{E19A8D88-EBC0-48EB-9D3B-8F6FECD9F242}">
      <dgm:prSet phldrT="[文字]" custT="1"/>
      <dgm:spPr/>
      <dgm:t>
        <a:bodyPr/>
        <a:lstStyle/>
        <a:p>
          <a:r>
            <a:rPr lang="zh-TW" altLang="en-US" sz="1600" dirty="0" smtClean="0">
              <a:latin typeface="華康中圓體" panose="020F0509000000000000" pitchFamily="49" charset="-120"/>
              <a:ea typeface="華康中圓體" panose="020F0509000000000000" pitchFamily="49" charset="-120"/>
            </a:rPr>
            <a:t>公告</a:t>
          </a:r>
          <a:endParaRPr lang="en-US" altLang="zh-TW" sz="1600" dirty="0" smtClean="0">
            <a:latin typeface="華康中圓體" panose="020F0509000000000000" pitchFamily="49" charset="-120"/>
            <a:ea typeface="華康中圓體" panose="020F0509000000000000" pitchFamily="49" charset="-120"/>
          </a:endParaRPr>
        </a:p>
        <a:p>
          <a:r>
            <a:rPr lang="zh-TW" altLang="en-US" sz="1600" dirty="0" smtClean="0">
              <a:latin typeface="華康中圓體" panose="020F0509000000000000" pitchFamily="49" charset="-120"/>
              <a:ea typeface="華康中圓體" panose="020F0509000000000000" pitchFamily="49" charset="-120"/>
            </a:rPr>
            <a:t>結果</a:t>
          </a:r>
          <a:endParaRPr lang="zh-TW" altLang="en-US" sz="1600" dirty="0">
            <a:latin typeface="華康中圓體" panose="020F0509000000000000" pitchFamily="49" charset="-120"/>
            <a:ea typeface="華康中圓體" panose="020F0509000000000000" pitchFamily="49" charset="-120"/>
          </a:endParaRPr>
        </a:p>
      </dgm:t>
    </dgm:pt>
    <dgm:pt modelId="{BCB5E77D-EBA5-433B-97DE-B98B281FC29A}" type="parTrans" cxnId="{A75BCB1E-D8D6-4186-B90D-88446C0FBD9A}">
      <dgm:prSet/>
      <dgm:spPr/>
      <dgm:t>
        <a:bodyPr/>
        <a:lstStyle/>
        <a:p>
          <a:endParaRPr lang="zh-TW" altLang="en-US"/>
        </a:p>
      </dgm:t>
    </dgm:pt>
    <dgm:pt modelId="{0058A05A-664D-412E-A825-F60357A676F2}" type="sibTrans" cxnId="{A75BCB1E-D8D6-4186-B90D-88446C0FBD9A}">
      <dgm:prSet/>
      <dgm:spPr/>
      <dgm:t>
        <a:bodyPr/>
        <a:lstStyle/>
        <a:p>
          <a:endParaRPr lang="zh-TW" altLang="en-US"/>
        </a:p>
      </dgm:t>
    </dgm:pt>
    <dgm:pt modelId="{B5033F27-F0F0-4C6C-9E06-C2F26ACC5AAD}">
      <dgm:prSet phldrT="[文字]" custT="1"/>
      <dgm:spPr/>
      <dgm:t>
        <a:bodyPr/>
        <a:lstStyle/>
        <a:p>
          <a:r>
            <a:rPr lang="zh-TW" altLang="en-US" sz="1400" dirty="0" smtClean="0">
              <a:solidFill>
                <a:srgbClr val="FF0000"/>
              </a:solidFill>
              <a:latin typeface="華康中圓體" panose="020F0509000000000000" pitchFamily="49" charset="-120"/>
              <a:ea typeface="華康中圓體" panose="020F0509000000000000" pitchFamily="49" charset="-120"/>
            </a:rPr>
            <a:t>提供交換學校要求資料</a:t>
          </a:r>
          <a:endParaRPr lang="zh-TW" altLang="en-US" sz="1400" dirty="0">
            <a:solidFill>
              <a:srgbClr val="FF0000"/>
            </a:solidFill>
            <a:latin typeface="華康中圓體" panose="020F0509000000000000" pitchFamily="49" charset="-120"/>
            <a:ea typeface="華康中圓體" panose="020F0509000000000000" pitchFamily="49" charset="-120"/>
          </a:endParaRPr>
        </a:p>
      </dgm:t>
    </dgm:pt>
    <dgm:pt modelId="{3C95CC30-A278-44D7-8486-EF281876D24F}" type="parTrans" cxnId="{114B32E2-1B39-4FCC-9E92-4D78B036226C}">
      <dgm:prSet/>
      <dgm:spPr/>
      <dgm:t>
        <a:bodyPr/>
        <a:lstStyle/>
        <a:p>
          <a:endParaRPr lang="zh-TW" altLang="en-US"/>
        </a:p>
      </dgm:t>
    </dgm:pt>
    <dgm:pt modelId="{40FDF16F-0B60-4C5E-B82D-00687CA93C1F}" type="sibTrans" cxnId="{114B32E2-1B39-4FCC-9E92-4D78B036226C}">
      <dgm:prSet/>
      <dgm:spPr/>
      <dgm:t>
        <a:bodyPr/>
        <a:lstStyle/>
        <a:p>
          <a:endParaRPr lang="zh-TW" altLang="en-US"/>
        </a:p>
      </dgm:t>
    </dgm:pt>
    <dgm:pt modelId="{8C575687-5341-4531-B90F-64527855731D}">
      <dgm:prSet phldrT="[文字]" custT="1"/>
      <dgm:spPr/>
      <dgm:t>
        <a:bodyPr/>
        <a:lstStyle/>
        <a:p>
          <a:r>
            <a:rPr lang="zh-TW" altLang="en-US" sz="1600" dirty="0" smtClean="0">
              <a:latin typeface="華康中圓體" panose="020F0509000000000000" pitchFamily="49" charset="-120"/>
              <a:ea typeface="華康中圓體" panose="020F0509000000000000" pitchFamily="49" charset="-120"/>
            </a:rPr>
            <a:t>行前</a:t>
          </a:r>
          <a:endParaRPr lang="en-US" altLang="zh-TW" sz="1600" dirty="0" smtClean="0">
            <a:latin typeface="華康中圓體" panose="020F0509000000000000" pitchFamily="49" charset="-120"/>
            <a:ea typeface="華康中圓體" panose="020F0509000000000000" pitchFamily="49" charset="-120"/>
          </a:endParaRPr>
        </a:p>
        <a:p>
          <a:r>
            <a:rPr lang="zh-TW" altLang="en-US" sz="1600" dirty="0" smtClean="0">
              <a:latin typeface="華康中圓體" panose="020F0509000000000000" pitchFamily="49" charset="-120"/>
              <a:ea typeface="華康中圓體" panose="020F0509000000000000" pitchFamily="49" charset="-120"/>
            </a:rPr>
            <a:t>說明會</a:t>
          </a:r>
          <a:endParaRPr lang="zh-TW" altLang="en-US" sz="1600" dirty="0">
            <a:latin typeface="華康中圓體" panose="020F0509000000000000" pitchFamily="49" charset="-120"/>
            <a:ea typeface="華康中圓體" panose="020F0509000000000000" pitchFamily="49" charset="-120"/>
          </a:endParaRPr>
        </a:p>
      </dgm:t>
    </dgm:pt>
    <dgm:pt modelId="{79A6E486-A418-4ECA-8545-3815075E36B2}" type="parTrans" cxnId="{98A7A5FF-85D9-4F64-8E94-125BD67C02E0}">
      <dgm:prSet/>
      <dgm:spPr/>
      <dgm:t>
        <a:bodyPr/>
        <a:lstStyle/>
        <a:p>
          <a:endParaRPr lang="zh-TW" altLang="en-US"/>
        </a:p>
      </dgm:t>
    </dgm:pt>
    <dgm:pt modelId="{BF323A52-F4D2-48B6-9E7F-6BFF9BEFA000}" type="sibTrans" cxnId="{98A7A5FF-85D9-4F64-8E94-125BD67C02E0}">
      <dgm:prSet/>
      <dgm:spPr/>
      <dgm:t>
        <a:bodyPr/>
        <a:lstStyle/>
        <a:p>
          <a:endParaRPr lang="zh-TW" altLang="en-US"/>
        </a:p>
      </dgm:t>
    </dgm:pt>
    <dgm:pt modelId="{5C2F41D6-B467-43D2-8DEF-93E75057C980}">
      <dgm:prSet phldrT="[文字]" custT="1"/>
      <dgm:spPr/>
      <dgm:t>
        <a:bodyPr/>
        <a:lstStyle/>
        <a:p>
          <a:r>
            <a:rPr lang="zh-TW" altLang="en-US" sz="1600" dirty="0" smtClean="0">
              <a:latin typeface="華康中圓體" panose="020F0509000000000000" pitchFamily="49" charset="-120"/>
              <a:ea typeface="華康中圓體" panose="020F0509000000000000" pitchFamily="49" charset="-120"/>
            </a:rPr>
            <a:t>出國</a:t>
          </a:r>
          <a:endParaRPr lang="zh-TW" altLang="en-US" sz="1600" dirty="0">
            <a:latin typeface="華康中圓體" panose="020F0509000000000000" pitchFamily="49" charset="-120"/>
            <a:ea typeface="華康中圓體" panose="020F0509000000000000" pitchFamily="49" charset="-120"/>
          </a:endParaRPr>
        </a:p>
      </dgm:t>
    </dgm:pt>
    <dgm:pt modelId="{608A08F0-36A8-485D-8330-36FF4126C132}" type="parTrans" cxnId="{41F6760F-167D-42EB-ADF0-A6FF02EEB73D}">
      <dgm:prSet/>
      <dgm:spPr/>
      <dgm:t>
        <a:bodyPr/>
        <a:lstStyle/>
        <a:p>
          <a:endParaRPr lang="zh-TW" altLang="en-US"/>
        </a:p>
      </dgm:t>
    </dgm:pt>
    <dgm:pt modelId="{6D950C6A-DD50-41E6-B12F-94E5B4F8E8F5}" type="sibTrans" cxnId="{41F6760F-167D-42EB-ADF0-A6FF02EEB73D}">
      <dgm:prSet/>
      <dgm:spPr/>
      <dgm:t>
        <a:bodyPr/>
        <a:lstStyle/>
        <a:p>
          <a:endParaRPr lang="zh-TW" altLang="en-US"/>
        </a:p>
      </dgm:t>
    </dgm:pt>
    <dgm:pt modelId="{8057EE0F-498C-4BB9-9AFD-732B6F8DDB74}" type="pres">
      <dgm:prSet presAssocID="{8E923089-F0EC-48F6-B82F-E6D8CF6D8FE0}" presName="Name0" presStyleCnt="0">
        <dgm:presLayoutVars>
          <dgm:chPref val="3"/>
          <dgm:dir/>
          <dgm:animLvl val="lvl"/>
          <dgm:resizeHandles/>
        </dgm:presLayoutVars>
      </dgm:prSet>
      <dgm:spPr/>
      <dgm:t>
        <a:bodyPr/>
        <a:lstStyle/>
        <a:p>
          <a:endParaRPr lang="zh-TW" altLang="en-US"/>
        </a:p>
      </dgm:t>
    </dgm:pt>
    <dgm:pt modelId="{41DC53F4-69AD-44FE-BA44-195ED6C7DD80}" type="pres">
      <dgm:prSet presAssocID="{A4D9A043-E034-4E1E-AEC0-4181A3303B75}" presName="horFlow" presStyleCnt="0"/>
      <dgm:spPr/>
    </dgm:pt>
    <dgm:pt modelId="{A84B25B9-A744-4E78-A6FD-19CD4B4E7D11}" type="pres">
      <dgm:prSet presAssocID="{A4D9A043-E034-4E1E-AEC0-4181A3303B75}" presName="bigChev" presStyleLbl="node1" presStyleIdx="0" presStyleCnt="6"/>
      <dgm:spPr/>
      <dgm:t>
        <a:bodyPr/>
        <a:lstStyle/>
        <a:p>
          <a:endParaRPr lang="zh-TW" altLang="en-US"/>
        </a:p>
      </dgm:t>
    </dgm:pt>
    <dgm:pt modelId="{5D4ECDD0-3C40-40BE-BF31-93C3EBDECCAE}" type="pres">
      <dgm:prSet presAssocID="{A4D9A043-E034-4E1E-AEC0-4181A3303B75}" presName="vSp" presStyleCnt="0"/>
      <dgm:spPr/>
    </dgm:pt>
    <dgm:pt modelId="{CD1DE0FD-39FD-433D-A448-112E940886F0}" type="pres">
      <dgm:prSet presAssocID="{1E85AE4C-19BE-4DB7-AF58-6ED9FFE23EFE}" presName="horFlow" presStyleCnt="0"/>
      <dgm:spPr/>
    </dgm:pt>
    <dgm:pt modelId="{DE6456B6-0279-47BE-B523-9E542E55C6F7}" type="pres">
      <dgm:prSet presAssocID="{1E85AE4C-19BE-4DB7-AF58-6ED9FFE23EFE}" presName="bigChev" presStyleLbl="node1" presStyleIdx="1" presStyleCnt="6"/>
      <dgm:spPr/>
      <dgm:t>
        <a:bodyPr/>
        <a:lstStyle/>
        <a:p>
          <a:endParaRPr lang="zh-TW" altLang="en-US"/>
        </a:p>
      </dgm:t>
    </dgm:pt>
    <dgm:pt modelId="{B3E71C7A-315C-4251-911C-1E5518A8766E}" type="pres">
      <dgm:prSet presAssocID="{1E85AE4C-19BE-4DB7-AF58-6ED9FFE23EFE}" presName="vSp" presStyleCnt="0"/>
      <dgm:spPr/>
    </dgm:pt>
    <dgm:pt modelId="{90900F24-D75C-45D3-B3D2-73DBEE854AC6}" type="pres">
      <dgm:prSet presAssocID="{E19A8D88-EBC0-48EB-9D3B-8F6FECD9F242}" presName="horFlow" presStyleCnt="0"/>
      <dgm:spPr/>
    </dgm:pt>
    <dgm:pt modelId="{083A3926-7650-4B23-8815-909A4BB1950A}" type="pres">
      <dgm:prSet presAssocID="{E19A8D88-EBC0-48EB-9D3B-8F6FECD9F242}" presName="bigChev" presStyleLbl="node1" presStyleIdx="2" presStyleCnt="6"/>
      <dgm:spPr/>
      <dgm:t>
        <a:bodyPr/>
        <a:lstStyle/>
        <a:p>
          <a:endParaRPr lang="zh-TW" altLang="en-US"/>
        </a:p>
      </dgm:t>
    </dgm:pt>
    <dgm:pt modelId="{D092626F-F2A2-42C1-9D07-9A1FAFF29600}" type="pres">
      <dgm:prSet presAssocID="{E19A8D88-EBC0-48EB-9D3B-8F6FECD9F242}" presName="vSp" presStyleCnt="0"/>
      <dgm:spPr/>
    </dgm:pt>
    <dgm:pt modelId="{66B21C42-FCB0-4345-A9BE-D56A20E6646B}" type="pres">
      <dgm:prSet presAssocID="{B5033F27-F0F0-4C6C-9E06-C2F26ACC5AAD}" presName="horFlow" presStyleCnt="0"/>
      <dgm:spPr/>
    </dgm:pt>
    <dgm:pt modelId="{ECDA1243-BE5A-47CA-9C03-0AAB6ED0B374}" type="pres">
      <dgm:prSet presAssocID="{B5033F27-F0F0-4C6C-9E06-C2F26ACC5AAD}" presName="bigChev" presStyleLbl="node1" presStyleIdx="3" presStyleCnt="6"/>
      <dgm:spPr/>
      <dgm:t>
        <a:bodyPr/>
        <a:lstStyle/>
        <a:p>
          <a:endParaRPr lang="zh-TW" altLang="en-US"/>
        </a:p>
      </dgm:t>
    </dgm:pt>
    <dgm:pt modelId="{17AFF970-1063-438E-B239-BFE9D3108339}" type="pres">
      <dgm:prSet presAssocID="{B5033F27-F0F0-4C6C-9E06-C2F26ACC5AAD}" presName="vSp" presStyleCnt="0"/>
      <dgm:spPr/>
    </dgm:pt>
    <dgm:pt modelId="{B4FD3EB5-81F2-404B-B640-32D9D534E15D}" type="pres">
      <dgm:prSet presAssocID="{8C575687-5341-4531-B90F-64527855731D}" presName="horFlow" presStyleCnt="0"/>
      <dgm:spPr/>
    </dgm:pt>
    <dgm:pt modelId="{1FD2DD84-8EF8-46F7-A56D-B6FEA75BF83B}" type="pres">
      <dgm:prSet presAssocID="{8C575687-5341-4531-B90F-64527855731D}" presName="bigChev" presStyleLbl="node1" presStyleIdx="4" presStyleCnt="6"/>
      <dgm:spPr/>
      <dgm:t>
        <a:bodyPr/>
        <a:lstStyle/>
        <a:p>
          <a:endParaRPr lang="zh-TW" altLang="en-US"/>
        </a:p>
      </dgm:t>
    </dgm:pt>
    <dgm:pt modelId="{8BECC4B5-64F7-4F97-BD03-253A001EAFC9}" type="pres">
      <dgm:prSet presAssocID="{8C575687-5341-4531-B90F-64527855731D}" presName="vSp" presStyleCnt="0"/>
      <dgm:spPr/>
    </dgm:pt>
    <dgm:pt modelId="{5CB9F1C0-7B9A-462F-BCDA-E4CCCB8E70B0}" type="pres">
      <dgm:prSet presAssocID="{5C2F41D6-B467-43D2-8DEF-93E75057C980}" presName="horFlow" presStyleCnt="0"/>
      <dgm:spPr/>
    </dgm:pt>
    <dgm:pt modelId="{70BCAA2C-153C-4463-B1EC-AAA7F1ECAF43}" type="pres">
      <dgm:prSet presAssocID="{5C2F41D6-B467-43D2-8DEF-93E75057C980}" presName="bigChev" presStyleLbl="node1" presStyleIdx="5" presStyleCnt="6"/>
      <dgm:spPr/>
      <dgm:t>
        <a:bodyPr/>
        <a:lstStyle/>
        <a:p>
          <a:endParaRPr lang="zh-TW" altLang="en-US"/>
        </a:p>
      </dgm:t>
    </dgm:pt>
  </dgm:ptLst>
  <dgm:cxnLst>
    <dgm:cxn modelId="{9CEBC468-D8B5-4ADE-B014-BB410E3895D3}" srcId="{8E923089-F0EC-48F6-B82F-E6D8CF6D8FE0}" destId="{A4D9A043-E034-4E1E-AEC0-4181A3303B75}" srcOrd="0" destOrd="0" parTransId="{D1870B1F-30C6-42E4-B7EA-EE6DCB36A668}" sibTransId="{F8A3ECAB-0232-4F39-9097-37B67ECF799E}"/>
    <dgm:cxn modelId="{66A505B3-7D40-4F42-BA6F-60620B710F75}" type="presOf" srcId="{8C575687-5341-4531-B90F-64527855731D}" destId="{1FD2DD84-8EF8-46F7-A56D-B6FEA75BF83B}" srcOrd="0" destOrd="0" presId="urn:microsoft.com/office/officeart/2005/8/layout/lProcess3"/>
    <dgm:cxn modelId="{9CB6F2F6-F472-4849-B014-D636F1F1173A}" type="presOf" srcId="{B5033F27-F0F0-4C6C-9E06-C2F26ACC5AAD}" destId="{ECDA1243-BE5A-47CA-9C03-0AAB6ED0B374}" srcOrd="0" destOrd="0" presId="urn:microsoft.com/office/officeart/2005/8/layout/lProcess3"/>
    <dgm:cxn modelId="{E5466331-FCCF-4E64-A8E6-3BDE91D83FBE}" type="presOf" srcId="{1E85AE4C-19BE-4DB7-AF58-6ED9FFE23EFE}" destId="{DE6456B6-0279-47BE-B523-9E542E55C6F7}" srcOrd="0" destOrd="0" presId="urn:microsoft.com/office/officeart/2005/8/layout/lProcess3"/>
    <dgm:cxn modelId="{EA6AE171-0A92-47A7-9E9D-BF837B6D3295}" srcId="{8E923089-F0EC-48F6-B82F-E6D8CF6D8FE0}" destId="{1E85AE4C-19BE-4DB7-AF58-6ED9FFE23EFE}" srcOrd="1" destOrd="0" parTransId="{E3EAC9CC-EEE0-485A-9B41-BD6338313B39}" sibTransId="{F549F9F7-9D07-47DF-A8EB-32DE2CBF51F8}"/>
    <dgm:cxn modelId="{98A7A5FF-85D9-4F64-8E94-125BD67C02E0}" srcId="{8E923089-F0EC-48F6-B82F-E6D8CF6D8FE0}" destId="{8C575687-5341-4531-B90F-64527855731D}" srcOrd="4" destOrd="0" parTransId="{79A6E486-A418-4ECA-8545-3815075E36B2}" sibTransId="{BF323A52-F4D2-48B6-9E7F-6BFF9BEFA000}"/>
    <dgm:cxn modelId="{578F7C34-2CCC-4378-856E-11A9E867AA89}" type="presOf" srcId="{5C2F41D6-B467-43D2-8DEF-93E75057C980}" destId="{70BCAA2C-153C-4463-B1EC-AAA7F1ECAF43}" srcOrd="0" destOrd="0" presId="urn:microsoft.com/office/officeart/2005/8/layout/lProcess3"/>
    <dgm:cxn modelId="{9566D1C3-DB42-4E65-9A49-8F5666985C45}" type="presOf" srcId="{A4D9A043-E034-4E1E-AEC0-4181A3303B75}" destId="{A84B25B9-A744-4E78-A6FD-19CD4B4E7D11}" srcOrd="0" destOrd="0" presId="urn:microsoft.com/office/officeart/2005/8/layout/lProcess3"/>
    <dgm:cxn modelId="{41F6760F-167D-42EB-ADF0-A6FF02EEB73D}" srcId="{8E923089-F0EC-48F6-B82F-E6D8CF6D8FE0}" destId="{5C2F41D6-B467-43D2-8DEF-93E75057C980}" srcOrd="5" destOrd="0" parTransId="{608A08F0-36A8-485D-8330-36FF4126C132}" sibTransId="{6D950C6A-DD50-41E6-B12F-94E5B4F8E8F5}"/>
    <dgm:cxn modelId="{A75BCB1E-D8D6-4186-B90D-88446C0FBD9A}" srcId="{8E923089-F0EC-48F6-B82F-E6D8CF6D8FE0}" destId="{E19A8D88-EBC0-48EB-9D3B-8F6FECD9F242}" srcOrd="2" destOrd="0" parTransId="{BCB5E77D-EBA5-433B-97DE-B98B281FC29A}" sibTransId="{0058A05A-664D-412E-A825-F60357A676F2}"/>
    <dgm:cxn modelId="{DFE03C85-D66D-4EA5-BFB7-9E05BCF145ED}" type="presOf" srcId="{E19A8D88-EBC0-48EB-9D3B-8F6FECD9F242}" destId="{083A3926-7650-4B23-8815-909A4BB1950A}" srcOrd="0" destOrd="0" presId="urn:microsoft.com/office/officeart/2005/8/layout/lProcess3"/>
    <dgm:cxn modelId="{114B32E2-1B39-4FCC-9E92-4D78B036226C}" srcId="{8E923089-F0EC-48F6-B82F-E6D8CF6D8FE0}" destId="{B5033F27-F0F0-4C6C-9E06-C2F26ACC5AAD}" srcOrd="3" destOrd="0" parTransId="{3C95CC30-A278-44D7-8486-EF281876D24F}" sibTransId="{40FDF16F-0B60-4C5E-B82D-00687CA93C1F}"/>
    <dgm:cxn modelId="{9ECAA708-EB14-403A-9E23-7A92256E617C}" type="presOf" srcId="{8E923089-F0EC-48F6-B82F-E6D8CF6D8FE0}" destId="{8057EE0F-498C-4BB9-9AFD-732B6F8DDB74}" srcOrd="0" destOrd="0" presId="urn:microsoft.com/office/officeart/2005/8/layout/lProcess3"/>
    <dgm:cxn modelId="{2A00D943-E769-44D3-9001-E830ADDCA015}" type="presParOf" srcId="{8057EE0F-498C-4BB9-9AFD-732B6F8DDB74}" destId="{41DC53F4-69AD-44FE-BA44-195ED6C7DD80}" srcOrd="0" destOrd="0" presId="urn:microsoft.com/office/officeart/2005/8/layout/lProcess3"/>
    <dgm:cxn modelId="{5AF53B6F-6655-419D-AE6D-3A786036A65D}" type="presParOf" srcId="{41DC53F4-69AD-44FE-BA44-195ED6C7DD80}" destId="{A84B25B9-A744-4E78-A6FD-19CD4B4E7D11}" srcOrd="0" destOrd="0" presId="urn:microsoft.com/office/officeart/2005/8/layout/lProcess3"/>
    <dgm:cxn modelId="{5945F366-C479-4910-BEFC-8911A80A17C8}" type="presParOf" srcId="{8057EE0F-498C-4BB9-9AFD-732B6F8DDB74}" destId="{5D4ECDD0-3C40-40BE-BF31-93C3EBDECCAE}" srcOrd="1" destOrd="0" presId="urn:microsoft.com/office/officeart/2005/8/layout/lProcess3"/>
    <dgm:cxn modelId="{72A36E14-AD3C-47EE-9E1C-571DA4491677}" type="presParOf" srcId="{8057EE0F-498C-4BB9-9AFD-732B6F8DDB74}" destId="{CD1DE0FD-39FD-433D-A448-112E940886F0}" srcOrd="2" destOrd="0" presId="urn:microsoft.com/office/officeart/2005/8/layout/lProcess3"/>
    <dgm:cxn modelId="{BC3E88CE-9840-4962-89AD-2123CECF8BC4}" type="presParOf" srcId="{CD1DE0FD-39FD-433D-A448-112E940886F0}" destId="{DE6456B6-0279-47BE-B523-9E542E55C6F7}" srcOrd="0" destOrd="0" presId="urn:microsoft.com/office/officeart/2005/8/layout/lProcess3"/>
    <dgm:cxn modelId="{2C95778F-53B7-4805-A675-97B3AF89A007}" type="presParOf" srcId="{8057EE0F-498C-4BB9-9AFD-732B6F8DDB74}" destId="{B3E71C7A-315C-4251-911C-1E5518A8766E}" srcOrd="3" destOrd="0" presId="urn:microsoft.com/office/officeart/2005/8/layout/lProcess3"/>
    <dgm:cxn modelId="{8ACC3E6C-2526-4CCE-BF03-8A4448B07B0A}" type="presParOf" srcId="{8057EE0F-498C-4BB9-9AFD-732B6F8DDB74}" destId="{90900F24-D75C-45D3-B3D2-73DBEE854AC6}" srcOrd="4" destOrd="0" presId="urn:microsoft.com/office/officeart/2005/8/layout/lProcess3"/>
    <dgm:cxn modelId="{93D4A448-0407-4B3C-A8BB-A13A4A83978B}" type="presParOf" srcId="{90900F24-D75C-45D3-B3D2-73DBEE854AC6}" destId="{083A3926-7650-4B23-8815-909A4BB1950A}" srcOrd="0" destOrd="0" presId="urn:microsoft.com/office/officeart/2005/8/layout/lProcess3"/>
    <dgm:cxn modelId="{EDDD3A7E-0C88-4373-BE83-37C3CAFCEDD9}" type="presParOf" srcId="{8057EE0F-498C-4BB9-9AFD-732B6F8DDB74}" destId="{D092626F-F2A2-42C1-9D07-9A1FAFF29600}" srcOrd="5" destOrd="0" presId="urn:microsoft.com/office/officeart/2005/8/layout/lProcess3"/>
    <dgm:cxn modelId="{E52CF986-6F10-4951-9736-969A9C315709}" type="presParOf" srcId="{8057EE0F-498C-4BB9-9AFD-732B6F8DDB74}" destId="{66B21C42-FCB0-4345-A9BE-D56A20E6646B}" srcOrd="6" destOrd="0" presId="urn:microsoft.com/office/officeart/2005/8/layout/lProcess3"/>
    <dgm:cxn modelId="{03F870C9-6D8E-4D9E-9693-07A36A7E7DC1}" type="presParOf" srcId="{66B21C42-FCB0-4345-A9BE-D56A20E6646B}" destId="{ECDA1243-BE5A-47CA-9C03-0AAB6ED0B374}" srcOrd="0" destOrd="0" presId="urn:microsoft.com/office/officeart/2005/8/layout/lProcess3"/>
    <dgm:cxn modelId="{5325E0A4-738B-4B82-A7DD-57419150918C}" type="presParOf" srcId="{8057EE0F-498C-4BB9-9AFD-732B6F8DDB74}" destId="{17AFF970-1063-438E-B239-BFE9D3108339}" srcOrd="7" destOrd="0" presId="urn:microsoft.com/office/officeart/2005/8/layout/lProcess3"/>
    <dgm:cxn modelId="{47A52B1F-15AA-46F7-ABD4-E4A68F0A9E62}" type="presParOf" srcId="{8057EE0F-498C-4BB9-9AFD-732B6F8DDB74}" destId="{B4FD3EB5-81F2-404B-B640-32D9D534E15D}" srcOrd="8" destOrd="0" presId="urn:microsoft.com/office/officeart/2005/8/layout/lProcess3"/>
    <dgm:cxn modelId="{06A05BC5-A16F-49D3-921A-35207ED0F262}" type="presParOf" srcId="{B4FD3EB5-81F2-404B-B640-32D9D534E15D}" destId="{1FD2DD84-8EF8-46F7-A56D-B6FEA75BF83B}" srcOrd="0" destOrd="0" presId="urn:microsoft.com/office/officeart/2005/8/layout/lProcess3"/>
    <dgm:cxn modelId="{14F3F596-695B-4C79-9FBF-DE674E0B4E10}" type="presParOf" srcId="{8057EE0F-498C-4BB9-9AFD-732B6F8DDB74}" destId="{8BECC4B5-64F7-4F97-BD03-253A001EAFC9}" srcOrd="9" destOrd="0" presId="urn:microsoft.com/office/officeart/2005/8/layout/lProcess3"/>
    <dgm:cxn modelId="{FB8BEE93-4BDB-4CA8-B0C8-17A4783EF100}" type="presParOf" srcId="{8057EE0F-498C-4BB9-9AFD-732B6F8DDB74}" destId="{5CB9F1C0-7B9A-462F-BCDA-E4CCCB8E70B0}" srcOrd="10" destOrd="0" presId="urn:microsoft.com/office/officeart/2005/8/layout/lProcess3"/>
    <dgm:cxn modelId="{D1E77FAA-AFD4-453B-BE25-3F0B6F0CD8BC}" type="presParOf" srcId="{5CB9F1C0-7B9A-462F-BCDA-E4CCCB8E70B0}" destId="{70BCAA2C-153C-4463-B1EC-AAA7F1ECAF4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E3691D-CD40-4C88-9B47-F1DC8DC03DE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22A63B5A-EBFF-41C7-ADE2-5B6F69EC7511}">
      <dgm:prSet phldrT="[文字]"/>
      <dgm:spPr/>
      <dgm:t>
        <a:bodyPr/>
        <a:lstStyle/>
        <a:p>
          <a:r>
            <a:rPr lang="zh-TW" altLang="en-US" dirty="0" smtClean="0"/>
            <a:t>甲類</a:t>
          </a:r>
          <a:r>
            <a:rPr lang="en-US" altLang="zh-TW" dirty="0" smtClean="0"/>
            <a:t>-</a:t>
          </a:r>
          <a:r>
            <a:rPr lang="zh-TW" altLang="en-US" dirty="0" smtClean="0"/>
            <a:t>政策性選派學生</a:t>
          </a:r>
          <a:endParaRPr lang="zh-TW" altLang="en-US" dirty="0"/>
        </a:p>
      </dgm:t>
    </dgm:pt>
    <dgm:pt modelId="{E5584944-B262-409D-9345-51D2A70E8912}" type="parTrans" cxnId="{FDD07A50-DE5F-43AD-8C8E-98985B244BCC}">
      <dgm:prSet/>
      <dgm:spPr/>
      <dgm:t>
        <a:bodyPr/>
        <a:lstStyle/>
        <a:p>
          <a:endParaRPr lang="zh-TW" altLang="en-US"/>
        </a:p>
      </dgm:t>
    </dgm:pt>
    <dgm:pt modelId="{1C2C3280-7FFD-48C7-BEEC-123603825A7C}" type="sibTrans" cxnId="{FDD07A50-DE5F-43AD-8C8E-98985B244BCC}">
      <dgm:prSet/>
      <dgm:spPr/>
      <dgm:t>
        <a:bodyPr/>
        <a:lstStyle/>
        <a:p>
          <a:endParaRPr lang="zh-TW" altLang="en-US"/>
        </a:p>
      </dgm:t>
    </dgm:pt>
    <dgm:pt modelId="{4CFDA00A-60E6-45B7-A844-45751BBBD4A2}">
      <dgm:prSet phldrT="[文字]"/>
      <dgm:spPr/>
      <dgm:t>
        <a:bodyPr/>
        <a:lstStyle/>
        <a:p>
          <a:r>
            <a:rPr lang="zh-TW" altLang="en-US" dirty="0" smtClean="0"/>
            <a:t>來回機票</a:t>
          </a:r>
          <a:r>
            <a:rPr lang="en-US" altLang="zh-TW" dirty="0" smtClean="0"/>
            <a:t>(</a:t>
          </a:r>
          <a:r>
            <a:rPr lang="zh-TW" altLang="en-US" dirty="0" smtClean="0">
              <a:solidFill>
                <a:srgbClr val="CC66FF"/>
              </a:solidFill>
            </a:rPr>
            <a:t>限定經濟艙</a:t>
          </a:r>
          <a:r>
            <a:rPr lang="en-US" altLang="zh-TW" dirty="0" smtClean="0"/>
            <a:t>)</a:t>
          </a:r>
          <a:r>
            <a:rPr lang="zh-TW" altLang="en-US" dirty="0" smtClean="0"/>
            <a:t>九成</a:t>
          </a:r>
          <a:endParaRPr lang="zh-TW" altLang="en-US" dirty="0"/>
        </a:p>
      </dgm:t>
    </dgm:pt>
    <dgm:pt modelId="{19072CCE-9640-4502-AB92-2FB1005DD525}" type="parTrans" cxnId="{E59090A9-2085-4C4B-B800-FB14C1A8B57F}">
      <dgm:prSet/>
      <dgm:spPr/>
      <dgm:t>
        <a:bodyPr/>
        <a:lstStyle/>
        <a:p>
          <a:endParaRPr lang="zh-TW" altLang="en-US"/>
        </a:p>
      </dgm:t>
    </dgm:pt>
    <dgm:pt modelId="{186EEF7E-5BCD-49A9-9E94-E485ACD3A082}" type="sibTrans" cxnId="{E59090A9-2085-4C4B-B800-FB14C1A8B57F}">
      <dgm:prSet/>
      <dgm:spPr/>
      <dgm:t>
        <a:bodyPr/>
        <a:lstStyle/>
        <a:p>
          <a:endParaRPr lang="zh-TW" altLang="en-US"/>
        </a:p>
      </dgm:t>
    </dgm:pt>
    <dgm:pt modelId="{B447B4A0-4F5A-46A8-AA07-D01E1D9CD23A}">
      <dgm:prSet phldrT="[文字]"/>
      <dgm:spPr/>
      <dgm:t>
        <a:bodyPr/>
        <a:lstStyle/>
        <a:p>
          <a:r>
            <a:rPr lang="zh-TW" altLang="en-US" dirty="0" smtClean="0"/>
            <a:t>乙類</a:t>
          </a:r>
          <a:r>
            <a:rPr lang="en-US" altLang="zh-TW" dirty="0" smtClean="0"/>
            <a:t>-</a:t>
          </a:r>
          <a:r>
            <a:rPr lang="zh-TW" altLang="en-US" dirty="0" smtClean="0"/>
            <a:t>家境清寒證明</a:t>
          </a:r>
          <a:r>
            <a:rPr lang="en-US" altLang="zh-TW" dirty="0" smtClean="0"/>
            <a:t>(</a:t>
          </a:r>
          <a:r>
            <a:rPr lang="zh-TW" altLang="en-US" dirty="0" smtClean="0"/>
            <a:t>縣市政府開立</a:t>
          </a:r>
          <a:r>
            <a:rPr lang="en-US" altLang="zh-TW" dirty="0" smtClean="0"/>
            <a:t>)</a:t>
          </a:r>
          <a:endParaRPr lang="zh-TW" altLang="en-US" dirty="0"/>
        </a:p>
      </dgm:t>
    </dgm:pt>
    <dgm:pt modelId="{B0BE561E-7592-442A-91FE-D96353BD35A2}" type="parTrans" cxnId="{11B7A316-BAFE-489B-A583-11FB58EB9AB0}">
      <dgm:prSet/>
      <dgm:spPr/>
      <dgm:t>
        <a:bodyPr/>
        <a:lstStyle/>
        <a:p>
          <a:endParaRPr lang="zh-TW" altLang="en-US"/>
        </a:p>
      </dgm:t>
    </dgm:pt>
    <dgm:pt modelId="{FF4FA0E6-9744-4876-96B3-341D7D4A7230}" type="sibTrans" cxnId="{11B7A316-BAFE-489B-A583-11FB58EB9AB0}">
      <dgm:prSet/>
      <dgm:spPr/>
      <dgm:t>
        <a:bodyPr/>
        <a:lstStyle/>
        <a:p>
          <a:endParaRPr lang="zh-TW" altLang="en-US"/>
        </a:p>
      </dgm:t>
    </dgm:pt>
    <dgm:pt modelId="{9265E280-0C49-4A9E-B52E-3E4303C88558}">
      <dgm:prSet phldrT="[文字]"/>
      <dgm:spPr/>
      <dgm:t>
        <a:bodyPr/>
        <a:lstStyle/>
        <a:p>
          <a:r>
            <a:rPr lang="zh-TW" altLang="en-US" dirty="0" smtClean="0"/>
            <a:t>來回機票</a:t>
          </a:r>
          <a:r>
            <a:rPr lang="en-US" altLang="zh-TW" dirty="0" smtClean="0"/>
            <a:t>(</a:t>
          </a:r>
          <a:r>
            <a:rPr lang="zh-TW" altLang="en-US" dirty="0" smtClean="0">
              <a:solidFill>
                <a:srgbClr val="CC66FF"/>
              </a:solidFill>
            </a:rPr>
            <a:t>限定經濟艙</a:t>
          </a:r>
          <a:r>
            <a:rPr lang="en-US" altLang="zh-TW" dirty="0" smtClean="0"/>
            <a:t>)</a:t>
          </a:r>
          <a:r>
            <a:rPr lang="zh-TW" altLang="en-US" dirty="0" smtClean="0"/>
            <a:t>七成</a:t>
          </a:r>
          <a:endParaRPr lang="zh-TW" altLang="en-US" dirty="0"/>
        </a:p>
      </dgm:t>
    </dgm:pt>
    <dgm:pt modelId="{310947C5-508E-4BBE-B319-87B66D189698}" type="parTrans" cxnId="{2D407597-015E-486A-83DE-61CD659F2E0E}">
      <dgm:prSet/>
      <dgm:spPr/>
      <dgm:t>
        <a:bodyPr/>
        <a:lstStyle/>
        <a:p>
          <a:endParaRPr lang="zh-TW" altLang="en-US"/>
        </a:p>
      </dgm:t>
    </dgm:pt>
    <dgm:pt modelId="{5C03531C-4B79-462F-A094-F134FF6290DA}" type="sibTrans" cxnId="{2D407597-015E-486A-83DE-61CD659F2E0E}">
      <dgm:prSet/>
      <dgm:spPr/>
      <dgm:t>
        <a:bodyPr/>
        <a:lstStyle/>
        <a:p>
          <a:endParaRPr lang="zh-TW" altLang="en-US"/>
        </a:p>
      </dgm:t>
    </dgm:pt>
    <dgm:pt modelId="{83AD8E5C-D57E-4390-B9BC-EEB7A2895FF9}">
      <dgm:prSet phldrT="[文字]"/>
      <dgm:spPr/>
      <dgm:t>
        <a:bodyPr/>
        <a:lstStyle/>
        <a:p>
          <a:r>
            <a:rPr lang="zh-TW" altLang="en-US" dirty="0" smtClean="0"/>
            <a:t>生活費每月</a:t>
          </a:r>
          <a:r>
            <a:rPr lang="en-US" altLang="zh-TW" dirty="0" smtClean="0"/>
            <a:t>4000</a:t>
          </a:r>
          <a:r>
            <a:rPr lang="zh-TW" altLang="en-US" dirty="0" smtClean="0"/>
            <a:t>元台幣</a:t>
          </a:r>
          <a:r>
            <a:rPr lang="en-US" altLang="zh-TW" dirty="0" smtClean="0"/>
            <a:t>(</a:t>
          </a:r>
          <a:r>
            <a:rPr lang="zh-TW" altLang="en-US" dirty="0" smtClean="0"/>
            <a:t>四個月為限</a:t>
          </a:r>
          <a:r>
            <a:rPr lang="en-US" altLang="zh-TW" dirty="0" smtClean="0"/>
            <a:t>)</a:t>
          </a:r>
          <a:endParaRPr lang="zh-TW" altLang="en-US" dirty="0"/>
        </a:p>
      </dgm:t>
    </dgm:pt>
    <dgm:pt modelId="{A79694EE-D555-4F81-BA52-A3829847116B}" type="parTrans" cxnId="{923470E6-752F-4214-B228-17772DEEFA3F}">
      <dgm:prSet/>
      <dgm:spPr/>
      <dgm:t>
        <a:bodyPr/>
        <a:lstStyle/>
        <a:p>
          <a:endParaRPr lang="zh-TW" altLang="en-US"/>
        </a:p>
      </dgm:t>
    </dgm:pt>
    <dgm:pt modelId="{C21D6983-A9FD-435D-BC28-78EEFB81E102}" type="sibTrans" cxnId="{923470E6-752F-4214-B228-17772DEEFA3F}">
      <dgm:prSet/>
      <dgm:spPr/>
      <dgm:t>
        <a:bodyPr/>
        <a:lstStyle/>
        <a:p>
          <a:endParaRPr lang="zh-TW" altLang="en-US"/>
        </a:p>
      </dgm:t>
    </dgm:pt>
    <dgm:pt modelId="{AA65043B-1068-4559-8F6A-D195E347DF76}">
      <dgm:prSet phldrT="[文字]"/>
      <dgm:spPr/>
      <dgm:t>
        <a:bodyPr/>
        <a:lstStyle/>
        <a:p>
          <a:r>
            <a:rPr lang="zh-TW" altLang="en-US" dirty="0" smtClean="0"/>
            <a:t>生活費每月</a:t>
          </a:r>
          <a:r>
            <a:rPr lang="en-US" altLang="zh-TW" dirty="0" smtClean="0"/>
            <a:t>5,000</a:t>
          </a:r>
          <a:r>
            <a:rPr lang="zh-TW" altLang="en-US" dirty="0" smtClean="0"/>
            <a:t>台幣</a:t>
          </a:r>
          <a:r>
            <a:rPr lang="en-US" altLang="zh-TW" dirty="0" smtClean="0"/>
            <a:t>(</a:t>
          </a:r>
          <a:r>
            <a:rPr lang="zh-TW" altLang="en-US" dirty="0" smtClean="0"/>
            <a:t>四個月為限</a:t>
          </a:r>
          <a:r>
            <a:rPr lang="en-US" altLang="zh-TW" dirty="0" smtClean="0"/>
            <a:t>)</a:t>
          </a:r>
          <a:endParaRPr lang="zh-TW" altLang="en-US" dirty="0"/>
        </a:p>
      </dgm:t>
    </dgm:pt>
    <dgm:pt modelId="{EA0D9FA5-733F-4363-BF56-A3B4F778EAB8}" type="parTrans" cxnId="{F5D2D6A8-1C46-4E4F-86D9-A6FFFCD5A825}">
      <dgm:prSet/>
      <dgm:spPr/>
      <dgm:t>
        <a:bodyPr/>
        <a:lstStyle/>
        <a:p>
          <a:endParaRPr lang="zh-TW" altLang="en-US"/>
        </a:p>
      </dgm:t>
    </dgm:pt>
    <dgm:pt modelId="{A59E0A2F-BE18-41CB-AC61-3BAAA3561C92}" type="sibTrans" cxnId="{F5D2D6A8-1C46-4E4F-86D9-A6FFFCD5A825}">
      <dgm:prSet/>
      <dgm:spPr/>
      <dgm:t>
        <a:bodyPr/>
        <a:lstStyle/>
        <a:p>
          <a:endParaRPr lang="zh-TW" altLang="en-US"/>
        </a:p>
      </dgm:t>
    </dgm:pt>
    <dgm:pt modelId="{5ABD3CF9-8455-411B-98CB-24BAECA7D670}">
      <dgm:prSet phldrT="[文字]"/>
      <dgm:spPr/>
      <dgm:t>
        <a:bodyPr/>
        <a:lstStyle/>
        <a:p>
          <a:r>
            <a:rPr lang="zh-TW" altLang="en-US" dirty="0" smtClean="0"/>
            <a:t>丙類</a:t>
          </a:r>
          <a:r>
            <a:rPr lang="en-US" altLang="zh-TW" dirty="0" smtClean="0"/>
            <a:t>-</a:t>
          </a:r>
          <a:r>
            <a:rPr lang="zh-TW" altLang="en-US" dirty="0" smtClean="0"/>
            <a:t>一般補</a:t>
          </a:r>
          <a:endParaRPr lang="zh-TW" altLang="en-US" dirty="0"/>
        </a:p>
      </dgm:t>
    </dgm:pt>
    <dgm:pt modelId="{C3BCD568-3F50-476C-A08D-C8163BC0AF07}" type="parTrans" cxnId="{A54C745D-DAD2-4DFC-B9C8-6D6F150A5331}">
      <dgm:prSet/>
      <dgm:spPr/>
      <dgm:t>
        <a:bodyPr/>
        <a:lstStyle/>
        <a:p>
          <a:endParaRPr lang="zh-TW" altLang="en-US"/>
        </a:p>
      </dgm:t>
    </dgm:pt>
    <dgm:pt modelId="{EE0AAD06-EEF0-46D5-AA98-9574B9E64E97}" type="sibTrans" cxnId="{A54C745D-DAD2-4DFC-B9C8-6D6F150A5331}">
      <dgm:prSet/>
      <dgm:spPr/>
      <dgm:t>
        <a:bodyPr/>
        <a:lstStyle/>
        <a:p>
          <a:endParaRPr lang="zh-TW" altLang="en-US"/>
        </a:p>
      </dgm:t>
    </dgm:pt>
    <dgm:pt modelId="{2C76192A-86F7-4A8F-B269-963475F2C52A}">
      <dgm:prSet phldrT="[文字]"/>
      <dgm:spPr/>
      <dgm:t>
        <a:bodyPr/>
        <a:lstStyle/>
        <a:p>
          <a:r>
            <a:rPr lang="zh-TW" altLang="en-US" dirty="0" smtClean="0"/>
            <a:t>來回機票費</a:t>
          </a:r>
          <a:r>
            <a:rPr lang="en-US" altLang="zh-TW" dirty="0" smtClean="0"/>
            <a:t>(</a:t>
          </a:r>
          <a:r>
            <a:rPr lang="zh-TW" altLang="en-US" dirty="0" smtClean="0">
              <a:solidFill>
                <a:srgbClr val="CC66FF"/>
              </a:solidFill>
            </a:rPr>
            <a:t>限定經濟艙</a:t>
          </a:r>
          <a:r>
            <a:rPr lang="en-US" altLang="zh-TW" dirty="0" smtClean="0"/>
            <a:t>)</a:t>
          </a:r>
          <a:r>
            <a:rPr lang="zh-TW" altLang="en-US" dirty="0" smtClean="0"/>
            <a:t>七成</a:t>
          </a:r>
          <a:endParaRPr lang="zh-TW" altLang="en-US" dirty="0"/>
        </a:p>
      </dgm:t>
    </dgm:pt>
    <dgm:pt modelId="{F2747680-8663-4264-AE8C-7F5FADB8889B}" type="parTrans" cxnId="{E9282EE3-DA18-43B0-AD74-413CA298F4AC}">
      <dgm:prSet/>
      <dgm:spPr/>
      <dgm:t>
        <a:bodyPr/>
        <a:lstStyle/>
        <a:p>
          <a:endParaRPr lang="zh-TW" altLang="en-US"/>
        </a:p>
      </dgm:t>
    </dgm:pt>
    <dgm:pt modelId="{F8F8CF0B-4794-4338-8ACF-C8D04DFB3D91}" type="sibTrans" cxnId="{E9282EE3-DA18-43B0-AD74-413CA298F4AC}">
      <dgm:prSet/>
      <dgm:spPr/>
      <dgm:t>
        <a:bodyPr/>
        <a:lstStyle/>
        <a:p>
          <a:endParaRPr lang="zh-TW" altLang="en-US"/>
        </a:p>
      </dgm:t>
    </dgm:pt>
    <dgm:pt modelId="{B9103083-3B6F-4680-A490-0053894F6406}" type="pres">
      <dgm:prSet presAssocID="{2AE3691D-CD40-4C88-9B47-F1DC8DC03DEA}" presName="linear" presStyleCnt="0">
        <dgm:presLayoutVars>
          <dgm:animLvl val="lvl"/>
          <dgm:resizeHandles val="exact"/>
        </dgm:presLayoutVars>
      </dgm:prSet>
      <dgm:spPr/>
      <dgm:t>
        <a:bodyPr/>
        <a:lstStyle/>
        <a:p>
          <a:endParaRPr lang="zh-TW" altLang="en-US"/>
        </a:p>
      </dgm:t>
    </dgm:pt>
    <dgm:pt modelId="{EB7A8AD4-ABA4-4002-9F1F-29C9A6F2CC3C}" type="pres">
      <dgm:prSet presAssocID="{22A63B5A-EBFF-41C7-ADE2-5B6F69EC7511}" presName="parentText" presStyleLbl="node1" presStyleIdx="0" presStyleCnt="3">
        <dgm:presLayoutVars>
          <dgm:chMax val="0"/>
          <dgm:bulletEnabled val="1"/>
        </dgm:presLayoutVars>
      </dgm:prSet>
      <dgm:spPr/>
      <dgm:t>
        <a:bodyPr/>
        <a:lstStyle/>
        <a:p>
          <a:endParaRPr lang="zh-TW" altLang="en-US"/>
        </a:p>
      </dgm:t>
    </dgm:pt>
    <dgm:pt modelId="{E99B5771-8AEA-466F-9E5A-3F4A5DD763DB}" type="pres">
      <dgm:prSet presAssocID="{22A63B5A-EBFF-41C7-ADE2-5B6F69EC7511}" presName="childText" presStyleLbl="revTx" presStyleIdx="0" presStyleCnt="3">
        <dgm:presLayoutVars>
          <dgm:bulletEnabled val="1"/>
        </dgm:presLayoutVars>
      </dgm:prSet>
      <dgm:spPr/>
      <dgm:t>
        <a:bodyPr/>
        <a:lstStyle/>
        <a:p>
          <a:endParaRPr lang="zh-TW" altLang="en-US"/>
        </a:p>
      </dgm:t>
    </dgm:pt>
    <dgm:pt modelId="{87DD3DB6-A7A9-442A-A8EE-992AC5104620}" type="pres">
      <dgm:prSet presAssocID="{B447B4A0-4F5A-46A8-AA07-D01E1D9CD23A}" presName="parentText" presStyleLbl="node1" presStyleIdx="1" presStyleCnt="3">
        <dgm:presLayoutVars>
          <dgm:chMax val="0"/>
          <dgm:bulletEnabled val="1"/>
        </dgm:presLayoutVars>
      </dgm:prSet>
      <dgm:spPr/>
      <dgm:t>
        <a:bodyPr/>
        <a:lstStyle/>
        <a:p>
          <a:endParaRPr lang="zh-TW" altLang="en-US"/>
        </a:p>
      </dgm:t>
    </dgm:pt>
    <dgm:pt modelId="{E78DAB47-0DAE-4F6F-B9F2-B218E73EC024}" type="pres">
      <dgm:prSet presAssocID="{B447B4A0-4F5A-46A8-AA07-D01E1D9CD23A}" presName="childText" presStyleLbl="revTx" presStyleIdx="1" presStyleCnt="3">
        <dgm:presLayoutVars>
          <dgm:bulletEnabled val="1"/>
        </dgm:presLayoutVars>
      </dgm:prSet>
      <dgm:spPr/>
      <dgm:t>
        <a:bodyPr/>
        <a:lstStyle/>
        <a:p>
          <a:endParaRPr lang="zh-TW" altLang="en-US"/>
        </a:p>
      </dgm:t>
    </dgm:pt>
    <dgm:pt modelId="{FB91D34A-14F6-4AF3-8A74-7402BA2EF6D8}" type="pres">
      <dgm:prSet presAssocID="{5ABD3CF9-8455-411B-98CB-24BAECA7D670}" presName="parentText" presStyleLbl="node1" presStyleIdx="2" presStyleCnt="3">
        <dgm:presLayoutVars>
          <dgm:chMax val="0"/>
          <dgm:bulletEnabled val="1"/>
        </dgm:presLayoutVars>
      </dgm:prSet>
      <dgm:spPr/>
      <dgm:t>
        <a:bodyPr/>
        <a:lstStyle/>
        <a:p>
          <a:endParaRPr lang="zh-TW" altLang="en-US"/>
        </a:p>
      </dgm:t>
    </dgm:pt>
    <dgm:pt modelId="{A04C7E17-4451-4F18-A4A8-5D134C302856}" type="pres">
      <dgm:prSet presAssocID="{5ABD3CF9-8455-411B-98CB-24BAECA7D670}" presName="childText" presStyleLbl="revTx" presStyleIdx="2" presStyleCnt="3">
        <dgm:presLayoutVars>
          <dgm:bulletEnabled val="1"/>
        </dgm:presLayoutVars>
      </dgm:prSet>
      <dgm:spPr/>
      <dgm:t>
        <a:bodyPr/>
        <a:lstStyle/>
        <a:p>
          <a:endParaRPr lang="zh-TW" altLang="en-US"/>
        </a:p>
      </dgm:t>
    </dgm:pt>
  </dgm:ptLst>
  <dgm:cxnLst>
    <dgm:cxn modelId="{B251C7F6-8A28-49F1-839F-114BCC76F83D}" type="presOf" srcId="{2AE3691D-CD40-4C88-9B47-F1DC8DC03DEA}" destId="{B9103083-3B6F-4680-A490-0053894F6406}" srcOrd="0" destOrd="0" presId="urn:microsoft.com/office/officeart/2005/8/layout/vList2"/>
    <dgm:cxn modelId="{206701AD-F568-4531-806A-3F5157EA6910}" type="presOf" srcId="{2C76192A-86F7-4A8F-B269-963475F2C52A}" destId="{A04C7E17-4451-4F18-A4A8-5D134C302856}" srcOrd="0" destOrd="0" presId="urn:microsoft.com/office/officeart/2005/8/layout/vList2"/>
    <dgm:cxn modelId="{D3523861-22B9-4030-897A-E56AB133EABC}" type="presOf" srcId="{5ABD3CF9-8455-411B-98CB-24BAECA7D670}" destId="{FB91D34A-14F6-4AF3-8A74-7402BA2EF6D8}" srcOrd="0" destOrd="0" presId="urn:microsoft.com/office/officeart/2005/8/layout/vList2"/>
    <dgm:cxn modelId="{A6F9DF36-1DEC-4E03-AD57-6AECADF6CF2F}" type="presOf" srcId="{83AD8E5C-D57E-4390-B9BC-EEB7A2895FF9}" destId="{E78DAB47-0DAE-4F6F-B9F2-B218E73EC024}" srcOrd="0" destOrd="1" presId="urn:microsoft.com/office/officeart/2005/8/layout/vList2"/>
    <dgm:cxn modelId="{1CD6DA85-DAB1-403C-8A85-3DE84B484DE3}" type="presOf" srcId="{9265E280-0C49-4A9E-B52E-3E4303C88558}" destId="{E78DAB47-0DAE-4F6F-B9F2-B218E73EC024}" srcOrd="0" destOrd="0" presId="urn:microsoft.com/office/officeart/2005/8/layout/vList2"/>
    <dgm:cxn modelId="{CBC3259C-3903-45A9-922F-F2B0BA0E8617}" type="presOf" srcId="{22A63B5A-EBFF-41C7-ADE2-5B6F69EC7511}" destId="{EB7A8AD4-ABA4-4002-9F1F-29C9A6F2CC3C}" srcOrd="0" destOrd="0" presId="urn:microsoft.com/office/officeart/2005/8/layout/vList2"/>
    <dgm:cxn modelId="{F543DCE7-AFD8-4CE3-B71D-53104D51B160}" type="presOf" srcId="{AA65043B-1068-4559-8F6A-D195E347DF76}" destId="{E99B5771-8AEA-466F-9E5A-3F4A5DD763DB}" srcOrd="0" destOrd="1" presId="urn:microsoft.com/office/officeart/2005/8/layout/vList2"/>
    <dgm:cxn modelId="{11B7A316-BAFE-489B-A583-11FB58EB9AB0}" srcId="{2AE3691D-CD40-4C88-9B47-F1DC8DC03DEA}" destId="{B447B4A0-4F5A-46A8-AA07-D01E1D9CD23A}" srcOrd="1" destOrd="0" parTransId="{B0BE561E-7592-442A-91FE-D96353BD35A2}" sibTransId="{FF4FA0E6-9744-4876-96B3-341D7D4A7230}"/>
    <dgm:cxn modelId="{923470E6-752F-4214-B228-17772DEEFA3F}" srcId="{B447B4A0-4F5A-46A8-AA07-D01E1D9CD23A}" destId="{83AD8E5C-D57E-4390-B9BC-EEB7A2895FF9}" srcOrd="1" destOrd="0" parTransId="{A79694EE-D555-4F81-BA52-A3829847116B}" sibTransId="{C21D6983-A9FD-435D-BC28-78EEFB81E102}"/>
    <dgm:cxn modelId="{7941BA40-4C81-4EEA-99F5-58156CD27C99}" type="presOf" srcId="{4CFDA00A-60E6-45B7-A844-45751BBBD4A2}" destId="{E99B5771-8AEA-466F-9E5A-3F4A5DD763DB}" srcOrd="0" destOrd="0" presId="urn:microsoft.com/office/officeart/2005/8/layout/vList2"/>
    <dgm:cxn modelId="{A54C745D-DAD2-4DFC-B9C8-6D6F150A5331}" srcId="{2AE3691D-CD40-4C88-9B47-F1DC8DC03DEA}" destId="{5ABD3CF9-8455-411B-98CB-24BAECA7D670}" srcOrd="2" destOrd="0" parTransId="{C3BCD568-3F50-476C-A08D-C8163BC0AF07}" sibTransId="{EE0AAD06-EEF0-46D5-AA98-9574B9E64E97}"/>
    <dgm:cxn modelId="{FDD07A50-DE5F-43AD-8C8E-98985B244BCC}" srcId="{2AE3691D-CD40-4C88-9B47-F1DC8DC03DEA}" destId="{22A63B5A-EBFF-41C7-ADE2-5B6F69EC7511}" srcOrd="0" destOrd="0" parTransId="{E5584944-B262-409D-9345-51D2A70E8912}" sibTransId="{1C2C3280-7FFD-48C7-BEEC-123603825A7C}"/>
    <dgm:cxn modelId="{E9282EE3-DA18-43B0-AD74-413CA298F4AC}" srcId="{5ABD3CF9-8455-411B-98CB-24BAECA7D670}" destId="{2C76192A-86F7-4A8F-B269-963475F2C52A}" srcOrd="0" destOrd="0" parTransId="{F2747680-8663-4264-AE8C-7F5FADB8889B}" sibTransId="{F8F8CF0B-4794-4338-8ACF-C8D04DFB3D91}"/>
    <dgm:cxn modelId="{F2D61D10-AE5A-4258-BD56-E0BD1D33F5B9}" type="presOf" srcId="{B447B4A0-4F5A-46A8-AA07-D01E1D9CD23A}" destId="{87DD3DB6-A7A9-442A-A8EE-992AC5104620}" srcOrd="0" destOrd="0" presId="urn:microsoft.com/office/officeart/2005/8/layout/vList2"/>
    <dgm:cxn modelId="{2D407597-015E-486A-83DE-61CD659F2E0E}" srcId="{B447B4A0-4F5A-46A8-AA07-D01E1D9CD23A}" destId="{9265E280-0C49-4A9E-B52E-3E4303C88558}" srcOrd="0" destOrd="0" parTransId="{310947C5-508E-4BBE-B319-87B66D189698}" sibTransId="{5C03531C-4B79-462F-A094-F134FF6290DA}"/>
    <dgm:cxn modelId="{F5D2D6A8-1C46-4E4F-86D9-A6FFFCD5A825}" srcId="{22A63B5A-EBFF-41C7-ADE2-5B6F69EC7511}" destId="{AA65043B-1068-4559-8F6A-D195E347DF76}" srcOrd="1" destOrd="0" parTransId="{EA0D9FA5-733F-4363-BF56-A3B4F778EAB8}" sibTransId="{A59E0A2F-BE18-41CB-AC61-3BAAA3561C92}"/>
    <dgm:cxn modelId="{E59090A9-2085-4C4B-B800-FB14C1A8B57F}" srcId="{22A63B5A-EBFF-41C7-ADE2-5B6F69EC7511}" destId="{4CFDA00A-60E6-45B7-A844-45751BBBD4A2}" srcOrd="0" destOrd="0" parTransId="{19072CCE-9640-4502-AB92-2FB1005DD525}" sibTransId="{186EEF7E-5BCD-49A9-9E94-E485ACD3A082}"/>
    <dgm:cxn modelId="{67B87F59-C5D4-463C-A7C2-E27227EFB4BE}" type="presParOf" srcId="{B9103083-3B6F-4680-A490-0053894F6406}" destId="{EB7A8AD4-ABA4-4002-9F1F-29C9A6F2CC3C}" srcOrd="0" destOrd="0" presId="urn:microsoft.com/office/officeart/2005/8/layout/vList2"/>
    <dgm:cxn modelId="{5CA6B8F2-71B9-458E-B9A5-7217C9BD37A3}" type="presParOf" srcId="{B9103083-3B6F-4680-A490-0053894F6406}" destId="{E99B5771-8AEA-466F-9E5A-3F4A5DD763DB}" srcOrd="1" destOrd="0" presId="urn:microsoft.com/office/officeart/2005/8/layout/vList2"/>
    <dgm:cxn modelId="{2292A5D3-26AC-4D74-A098-0D32E56389A9}" type="presParOf" srcId="{B9103083-3B6F-4680-A490-0053894F6406}" destId="{87DD3DB6-A7A9-442A-A8EE-992AC5104620}" srcOrd="2" destOrd="0" presId="urn:microsoft.com/office/officeart/2005/8/layout/vList2"/>
    <dgm:cxn modelId="{B7373607-BC10-4B69-B2A1-22811A1BEA88}" type="presParOf" srcId="{B9103083-3B6F-4680-A490-0053894F6406}" destId="{E78DAB47-0DAE-4F6F-B9F2-B218E73EC024}" srcOrd="3" destOrd="0" presId="urn:microsoft.com/office/officeart/2005/8/layout/vList2"/>
    <dgm:cxn modelId="{4A3909F7-A514-4FF9-A950-E8542F97AE41}" type="presParOf" srcId="{B9103083-3B6F-4680-A490-0053894F6406}" destId="{FB91D34A-14F6-4AF3-8A74-7402BA2EF6D8}" srcOrd="4" destOrd="0" presId="urn:microsoft.com/office/officeart/2005/8/layout/vList2"/>
    <dgm:cxn modelId="{AD1DAD3C-5FB6-4369-A4B3-F6E30B73CEFE}" type="presParOf" srcId="{B9103083-3B6F-4680-A490-0053894F6406}" destId="{A04C7E17-4451-4F18-A4A8-5D134C30285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B9ED7-A523-4A14-91CD-659376C12992}">
      <dsp:nvSpPr>
        <dsp:cNvPr id="0" name=""/>
        <dsp:cNvSpPr/>
      </dsp:nvSpPr>
      <dsp:spPr>
        <a:xfrm>
          <a:off x="469852" y="0"/>
          <a:ext cx="5324991" cy="13681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C1B805-751B-490F-9D1B-07CFB176B5D1}">
      <dsp:nvSpPr>
        <dsp:cNvPr id="0" name=""/>
        <dsp:cNvSpPr/>
      </dsp:nvSpPr>
      <dsp:spPr>
        <a:xfrm>
          <a:off x="822" y="410445"/>
          <a:ext cx="1477550" cy="547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t>本人簽名</a:t>
          </a:r>
          <a:endParaRPr lang="zh-TW" altLang="en-US" sz="1700" kern="1200" dirty="0"/>
        </a:p>
      </dsp:txBody>
      <dsp:txXfrm>
        <a:off x="27537" y="437160"/>
        <a:ext cx="1424120" cy="493830"/>
      </dsp:txXfrm>
    </dsp:sp>
    <dsp:sp modelId="{59F29BF1-F77C-4DC0-A43F-803F29819584}">
      <dsp:nvSpPr>
        <dsp:cNvPr id="0" name=""/>
        <dsp:cNvSpPr/>
      </dsp:nvSpPr>
      <dsp:spPr>
        <a:xfrm>
          <a:off x="1595989" y="410445"/>
          <a:ext cx="1477550" cy="547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t>系主任用印</a:t>
          </a:r>
          <a:endParaRPr lang="zh-TW" altLang="en-US" sz="1700" kern="1200" dirty="0"/>
        </a:p>
      </dsp:txBody>
      <dsp:txXfrm>
        <a:off x="1622704" y="437160"/>
        <a:ext cx="1424120" cy="493830"/>
      </dsp:txXfrm>
    </dsp:sp>
    <dsp:sp modelId="{E82E1CF6-0143-4E2B-BD1D-2E36DE22F8CD}">
      <dsp:nvSpPr>
        <dsp:cNvPr id="0" name=""/>
        <dsp:cNvSpPr/>
      </dsp:nvSpPr>
      <dsp:spPr>
        <a:xfrm>
          <a:off x="3191155" y="410445"/>
          <a:ext cx="1477550" cy="547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t>院長用印</a:t>
          </a:r>
          <a:endParaRPr lang="zh-TW" altLang="en-US" sz="1700" kern="1200" dirty="0"/>
        </a:p>
      </dsp:txBody>
      <dsp:txXfrm>
        <a:off x="3217870" y="437160"/>
        <a:ext cx="1424120" cy="493830"/>
      </dsp:txXfrm>
    </dsp:sp>
    <dsp:sp modelId="{AA595119-8329-41C4-A1EB-1D2023B3BEB2}">
      <dsp:nvSpPr>
        <dsp:cNvPr id="0" name=""/>
        <dsp:cNvSpPr/>
      </dsp:nvSpPr>
      <dsp:spPr>
        <a:xfrm>
          <a:off x="4786322" y="410445"/>
          <a:ext cx="1477550" cy="547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t>教務處用印</a:t>
          </a:r>
          <a:endParaRPr lang="zh-TW" altLang="en-US" sz="1700" kern="1200" dirty="0"/>
        </a:p>
      </dsp:txBody>
      <dsp:txXfrm>
        <a:off x="4813037" y="437160"/>
        <a:ext cx="1424120" cy="493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B25B9-A744-4E78-A6FD-19CD4B4E7D11}">
      <dsp:nvSpPr>
        <dsp:cNvPr id="0" name=""/>
        <dsp:cNvSpPr/>
      </dsp:nvSpPr>
      <dsp:spPr>
        <a:xfrm>
          <a:off x="225622" y="673"/>
          <a:ext cx="1781002" cy="712401"/>
        </a:xfrm>
        <a:prstGeom prst="chevron">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華康中圓體" panose="020F0509000000000000" pitchFamily="49" charset="-120"/>
              <a:ea typeface="華康中圓體" panose="020F0509000000000000" pitchFamily="49" charset="-120"/>
            </a:rPr>
            <a:t>報名</a:t>
          </a:r>
          <a:endParaRPr lang="zh-TW" altLang="en-US" sz="1900" b="1" kern="1200" dirty="0">
            <a:latin typeface="華康中圓體" panose="020F0509000000000000" pitchFamily="49" charset="-120"/>
            <a:ea typeface="華康中圓體" panose="020F0509000000000000" pitchFamily="49" charset="-120"/>
          </a:endParaRPr>
        </a:p>
      </dsp:txBody>
      <dsp:txXfrm>
        <a:off x="581823" y="673"/>
        <a:ext cx="1068601" cy="712401"/>
      </dsp:txXfrm>
    </dsp:sp>
    <dsp:sp modelId="{DE6456B6-0279-47BE-B523-9E542E55C6F7}">
      <dsp:nvSpPr>
        <dsp:cNvPr id="0" name=""/>
        <dsp:cNvSpPr/>
      </dsp:nvSpPr>
      <dsp:spPr>
        <a:xfrm>
          <a:off x="225622" y="812810"/>
          <a:ext cx="1781002" cy="712401"/>
        </a:xfrm>
        <a:prstGeom prst="chevron">
          <a:avLst/>
        </a:prstGeom>
        <a:solidFill>
          <a:schemeClr val="accent3">
            <a:shade val="50000"/>
            <a:hueOff val="-80719"/>
            <a:satOff val="-7110"/>
            <a:lumOff val="1508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華康中圓體" panose="020F0509000000000000" pitchFamily="49" charset="-120"/>
              <a:ea typeface="華康中圓體" panose="020F0509000000000000" pitchFamily="49" charset="-120"/>
            </a:rPr>
            <a:t>校內</a:t>
          </a:r>
          <a:endParaRPr lang="en-US" altLang="zh-TW" sz="1900" b="1" kern="1200" dirty="0" smtClean="0">
            <a:latin typeface="華康中圓體" panose="020F0509000000000000" pitchFamily="49" charset="-120"/>
            <a:ea typeface="華康中圓體" panose="020F0509000000000000" pitchFamily="49" charset="-120"/>
          </a:endParaRPr>
        </a:p>
        <a:p>
          <a:pPr lvl="0" algn="ctr" defTabSz="844550">
            <a:lnSpc>
              <a:spcPct val="90000"/>
            </a:lnSpc>
            <a:spcBef>
              <a:spcPct val="0"/>
            </a:spcBef>
            <a:spcAft>
              <a:spcPct val="35000"/>
            </a:spcAft>
          </a:pPr>
          <a:r>
            <a:rPr lang="zh-TW" altLang="en-US" sz="1900" b="1" kern="1200" dirty="0" smtClean="0">
              <a:latin typeface="華康中圓體" panose="020F0509000000000000" pitchFamily="49" charset="-120"/>
              <a:ea typeface="華康中圓體" panose="020F0509000000000000" pitchFamily="49" charset="-120"/>
            </a:rPr>
            <a:t>甄選</a:t>
          </a:r>
          <a:endParaRPr lang="zh-TW" altLang="en-US" sz="1900" b="1" kern="1200" dirty="0">
            <a:latin typeface="華康中圓體" panose="020F0509000000000000" pitchFamily="49" charset="-120"/>
            <a:ea typeface="華康中圓體" panose="020F0509000000000000" pitchFamily="49" charset="-120"/>
          </a:endParaRPr>
        </a:p>
      </dsp:txBody>
      <dsp:txXfrm>
        <a:off x="581823" y="812810"/>
        <a:ext cx="1068601" cy="712401"/>
      </dsp:txXfrm>
    </dsp:sp>
    <dsp:sp modelId="{083A3926-7650-4B23-8815-909A4BB1950A}">
      <dsp:nvSpPr>
        <dsp:cNvPr id="0" name=""/>
        <dsp:cNvSpPr/>
      </dsp:nvSpPr>
      <dsp:spPr>
        <a:xfrm>
          <a:off x="225622" y="1624947"/>
          <a:ext cx="1781002" cy="712401"/>
        </a:xfrm>
        <a:prstGeom prst="chevron">
          <a:avLst/>
        </a:prstGeom>
        <a:solidFill>
          <a:schemeClr val="accent3">
            <a:shade val="50000"/>
            <a:hueOff val="-161439"/>
            <a:satOff val="-14221"/>
            <a:lumOff val="301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華康中圓體" panose="020F0509000000000000" pitchFamily="49" charset="-120"/>
              <a:ea typeface="華康中圓體" panose="020F0509000000000000" pitchFamily="49" charset="-120"/>
            </a:rPr>
            <a:t>公告</a:t>
          </a:r>
          <a:endParaRPr lang="en-US" altLang="zh-TW" sz="1600" kern="1200" dirty="0" smtClean="0">
            <a:latin typeface="華康中圓體" panose="020F0509000000000000" pitchFamily="49" charset="-120"/>
            <a:ea typeface="華康中圓體" panose="020F0509000000000000" pitchFamily="49" charset="-120"/>
          </a:endParaRPr>
        </a:p>
        <a:p>
          <a:pPr lvl="0" algn="ctr" defTabSz="711200">
            <a:lnSpc>
              <a:spcPct val="90000"/>
            </a:lnSpc>
            <a:spcBef>
              <a:spcPct val="0"/>
            </a:spcBef>
            <a:spcAft>
              <a:spcPct val="35000"/>
            </a:spcAft>
          </a:pPr>
          <a:r>
            <a:rPr lang="zh-TW" altLang="en-US" sz="1600" kern="1200" dirty="0" smtClean="0">
              <a:latin typeface="華康中圓體" panose="020F0509000000000000" pitchFamily="49" charset="-120"/>
              <a:ea typeface="華康中圓體" panose="020F0509000000000000" pitchFamily="49" charset="-120"/>
            </a:rPr>
            <a:t>結果</a:t>
          </a:r>
          <a:endParaRPr lang="zh-TW" altLang="en-US" sz="1600" kern="1200" dirty="0">
            <a:latin typeface="華康中圓體" panose="020F0509000000000000" pitchFamily="49" charset="-120"/>
            <a:ea typeface="華康中圓體" panose="020F0509000000000000" pitchFamily="49" charset="-120"/>
          </a:endParaRPr>
        </a:p>
      </dsp:txBody>
      <dsp:txXfrm>
        <a:off x="581823" y="1624947"/>
        <a:ext cx="1068601" cy="712401"/>
      </dsp:txXfrm>
    </dsp:sp>
    <dsp:sp modelId="{ECDA1243-BE5A-47CA-9C03-0AAB6ED0B374}">
      <dsp:nvSpPr>
        <dsp:cNvPr id="0" name=""/>
        <dsp:cNvSpPr/>
      </dsp:nvSpPr>
      <dsp:spPr>
        <a:xfrm>
          <a:off x="225622" y="2437085"/>
          <a:ext cx="1781002" cy="712401"/>
        </a:xfrm>
        <a:prstGeom prst="chevron">
          <a:avLst/>
        </a:prstGeom>
        <a:solidFill>
          <a:schemeClr val="accent3">
            <a:shade val="50000"/>
            <a:hueOff val="-242158"/>
            <a:satOff val="-21331"/>
            <a:lumOff val="4524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zh-TW" altLang="en-US" sz="1400" kern="1200" dirty="0" smtClean="0">
              <a:solidFill>
                <a:srgbClr val="FF0000"/>
              </a:solidFill>
              <a:latin typeface="華康中圓體" panose="020F0509000000000000" pitchFamily="49" charset="-120"/>
              <a:ea typeface="華康中圓體" panose="020F0509000000000000" pitchFamily="49" charset="-120"/>
            </a:rPr>
            <a:t>提供交換學校要求資料</a:t>
          </a:r>
          <a:endParaRPr lang="zh-TW" altLang="en-US" sz="1400" kern="1200" dirty="0">
            <a:solidFill>
              <a:srgbClr val="FF0000"/>
            </a:solidFill>
            <a:latin typeface="華康中圓體" panose="020F0509000000000000" pitchFamily="49" charset="-120"/>
            <a:ea typeface="華康中圓體" panose="020F0509000000000000" pitchFamily="49" charset="-120"/>
          </a:endParaRPr>
        </a:p>
      </dsp:txBody>
      <dsp:txXfrm>
        <a:off x="581823" y="2437085"/>
        <a:ext cx="1068601" cy="712401"/>
      </dsp:txXfrm>
    </dsp:sp>
    <dsp:sp modelId="{1FD2DD84-8EF8-46F7-A56D-B6FEA75BF83B}">
      <dsp:nvSpPr>
        <dsp:cNvPr id="0" name=""/>
        <dsp:cNvSpPr/>
      </dsp:nvSpPr>
      <dsp:spPr>
        <a:xfrm>
          <a:off x="225622" y="3249222"/>
          <a:ext cx="1781002" cy="712401"/>
        </a:xfrm>
        <a:prstGeom prst="chevron">
          <a:avLst/>
        </a:prstGeom>
        <a:solidFill>
          <a:schemeClr val="accent3">
            <a:shade val="50000"/>
            <a:hueOff val="-161439"/>
            <a:satOff val="-14221"/>
            <a:lumOff val="301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華康中圓體" panose="020F0509000000000000" pitchFamily="49" charset="-120"/>
              <a:ea typeface="華康中圓體" panose="020F0509000000000000" pitchFamily="49" charset="-120"/>
            </a:rPr>
            <a:t>行前</a:t>
          </a:r>
          <a:endParaRPr lang="en-US" altLang="zh-TW" sz="1600" kern="1200" dirty="0" smtClean="0">
            <a:latin typeface="華康中圓體" panose="020F0509000000000000" pitchFamily="49" charset="-120"/>
            <a:ea typeface="華康中圓體" panose="020F0509000000000000" pitchFamily="49" charset="-120"/>
          </a:endParaRPr>
        </a:p>
        <a:p>
          <a:pPr lvl="0" algn="ctr" defTabSz="711200">
            <a:lnSpc>
              <a:spcPct val="90000"/>
            </a:lnSpc>
            <a:spcBef>
              <a:spcPct val="0"/>
            </a:spcBef>
            <a:spcAft>
              <a:spcPct val="35000"/>
            </a:spcAft>
          </a:pPr>
          <a:r>
            <a:rPr lang="zh-TW" altLang="en-US" sz="1600" kern="1200" dirty="0" smtClean="0">
              <a:latin typeface="華康中圓體" panose="020F0509000000000000" pitchFamily="49" charset="-120"/>
              <a:ea typeface="華康中圓體" panose="020F0509000000000000" pitchFamily="49" charset="-120"/>
            </a:rPr>
            <a:t>說明會</a:t>
          </a:r>
          <a:endParaRPr lang="zh-TW" altLang="en-US" sz="1600" kern="1200" dirty="0">
            <a:latin typeface="華康中圓體" panose="020F0509000000000000" pitchFamily="49" charset="-120"/>
            <a:ea typeface="華康中圓體" panose="020F0509000000000000" pitchFamily="49" charset="-120"/>
          </a:endParaRPr>
        </a:p>
      </dsp:txBody>
      <dsp:txXfrm>
        <a:off x="581823" y="3249222"/>
        <a:ext cx="1068601" cy="712401"/>
      </dsp:txXfrm>
    </dsp:sp>
    <dsp:sp modelId="{70BCAA2C-153C-4463-B1EC-AAA7F1ECAF43}">
      <dsp:nvSpPr>
        <dsp:cNvPr id="0" name=""/>
        <dsp:cNvSpPr/>
      </dsp:nvSpPr>
      <dsp:spPr>
        <a:xfrm>
          <a:off x="225622" y="4061359"/>
          <a:ext cx="1781002" cy="712401"/>
        </a:xfrm>
        <a:prstGeom prst="chevron">
          <a:avLst/>
        </a:prstGeom>
        <a:solidFill>
          <a:schemeClr val="accent3">
            <a:shade val="50000"/>
            <a:hueOff val="-80719"/>
            <a:satOff val="-7110"/>
            <a:lumOff val="1508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華康中圓體" panose="020F0509000000000000" pitchFamily="49" charset="-120"/>
              <a:ea typeface="華康中圓體" panose="020F0509000000000000" pitchFamily="49" charset="-120"/>
            </a:rPr>
            <a:t>出國</a:t>
          </a:r>
          <a:endParaRPr lang="zh-TW" altLang="en-US" sz="1600" kern="1200" dirty="0">
            <a:latin typeface="華康中圓體" panose="020F0509000000000000" pitchFamily="49" charset="-120"/>
            <a:ea typeface="華康中圓體" panose="020F0509000000000000" pitchFamily="49" charset="-120"/>
          </a:endParaRPr>
        </a:p>
      </dsp:txBody>
      <dsp:txXfrm>
        <a:off x="581823" y="4061359"/>
        <a:ext cx="1068601" cy="712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A8AD4-ABA4-4002-9F1F-29C9A6F2CC3C}">
      <dsp:nvSpPr>
        <dsp:cNvPr id="0" name=""/>
        <dsp:cNvSpPr/>
      </dsp:nvSpPr>
      <dsp:spPr>
        <a:xfrm>
          <a:off x="0" y="92817"/>
          <a:ext cx="6408712" cy="69015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altLang="en-US" sz="2200" kern="1200" dirty="0" smtClean="0"/>
            <a:t>甲類</a:t>
          </a:r>
          <a:r>
            <a:rPr lang="en-US" altLang="zh-TW" sz="2200" kern="1200" dirty="0" smtClean="0"/>
            <a:t>-</a:t>
          </a:r>
          <a:r>
            <a:rPr lang="zh-TW" altLang="en-US" sz="2200" kern="1200" dirty="0" smtClean="0"/>
            <a:t>政策性選派學生</a:t>
          </a:r>
          <a:endParaRPr lang="zh-TW" altLang="en-US" sz="2200" kern="1200" dirty="0"/>
        </a:p>
      </dsp:txBody>
      <dsp:txXfrm>
        <a:off x="33690" y="126507"/>
        <a:ext cx="6341332" cy="622773"/>
      </dsp:txXfrm>
    </dsp:sp>
    <dsp:sp modelId="{E99B5771-8AEA-466F-9E5A-3F4A5DD763DB}">
      <dsp:nvSpPr>
        <dsp:cNvPr id="0" name=""/>
        <dsp:cNvSpPr/>
      </dsp:nvSpPr>
      <dsp:spPr>
        <a:xfrm>
          <a:off x="0" y="782971"/>
          <a:ext cx="6408712"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TW" altLang="en-US" sz="1700" kern="1200" dirty="0" smtClean="0"/>
            <a:t>來回機票</a:t>
          </a:r>
          <a:r>
            <a:rPr lang="en-US" altLang="zh-TW" sz="1700" kern="1200" dirty="0" smtClean="0"/>
            <a:t>(</a:t>
          </a:r>
          <a:r>
            <a:rPr lang="zh-TW" altLang="en-US" sz="1700" kern="1200" dirty="0" smtClean="0">
              <a:solidFill>
                <a:srgbClr val="CC66FF"/>
              </a:solidFill>
            </a:rPr>
            <a:t>限定經濟艙</a:t>
          </a:r>
          <a:r>
            <a:rPr lang="en-US" altLang="zh-TW" sz="1700" kern="1200" dirty="0" smtClean="0"/>
            <a:t>)</a:t>
          </a:r>
          <a:r>
            <a:rPr lang="zh-TW" altLang="en-US" sz="1700" kern="1200" dirty="0" smtClean="0"/>
            <a:t>九成</a:t>
          </a:r>
          <a:endParaRPr lang="zh-TW" altLang="en-US" sz="1700" kern="1200" dirty="0"/>
        </a:p>
        <a:p>
          <a:pPr marL="171450" lvl="1" indent="-171450" algn="l" defTabSz="755650">
            <a:lnSpc>
              <a:spcPct val="90000"/>
            </a:lnSpc>
            <a:spcBef>
              <a:spcPct val="0"/>
            </a:spcBef>
            <a:spcAft>
              <a:spcPct val="20000"/>
            </a:spcAft>
            <a:buChar char="••"/>
          </a:pPr>
          <a:r>
            <a:rPr lang="zh-TW" altLang="en-US" sz="1700" kern="1200" dirty="0" smtClean="0"/>
            <a:t>生活費每月</a:t>
          </a:r>
          <a:r>
            <a:rPr lang="en-US" altLang="zh-TW" sz="1700" kern="1200" dirty="0" smtClean="0"/>
            <a:t>5,000</a:t>
          </a:r>
          <a:r>
            <a:rPr lang="zh-TW" altLang="en-US" sz="1700" kern="1200" dirty="0" smtClean="0"/>
            <a:t>台幣</a:t>
          </a:r>
          <a:r>
            <a:rPr lang="en-US" altLang="zh-TW" sz="1700" kern="1200" dirty="0" smtClean="0"/>
            <a:t>(</a:t>
          </a:r>
          <a:r>
            <a:rPr lang="zh-TW" altLang="en-US" sz="1700" kern="1200" dirty="0" smtClean="0"/>
            <a:t>四個月為限</a:t>
          </a:r>
          <a:r>
            <a:rPr lang="en-US" altLang="zh-TW" sz="1700" kern="1200" dirty="0" smtClean="0"/>
            <a:t>)</a:t>
          </a:r>
          <a:endParaRPr lang="zh-TW" altLang="en-US" sz="1700" kern="1200" dirty="0"/>
        </a:p>
      </dsp:txBody>
      <dsp:txXfrm>
        <a:off x="0" y="782971"/>
        <a:ext cx="6408712" cy="796950"/>
      </dsp:txXfrm>
    </dsp:sp>
    <dsp:sp modelId="{87DD3DB6-A7A9-442A-A8EE-992AC5104620}">
      <dsp:nvSpPr>
        <dsp:cNvPr id="0" name=""/>
        <dsp:cNvSpPr/>
      </dsp:nvSpPr>
      <dsp:spPr>
        <a:xfrm>
          <a:off x="0" y="1579921"/>
          <a:ext cx="6408712" cy="69015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altLang="en-US" sz="2200" kern="1200" dirty="0" smtClean="0"/>
            <a:t>乙類</a:t>
          </a:r>
          <a:r>
            <a:rPr lang="en-US" altLang="zh-TW" sz="2200" kern="1200" dirty="0" smtClean="0"/>
            <a:t>-</a:t>
          </a:r>
          <a:r>
            <a:rPr lang="zh-TW" altLang="en-US" sz="2200" kern="1200" dirty="0" smtClean="0"/>
            <a:t>家境清寒證明</a:t>
          </a:r>
          <a:r>
            <a:rPr lang="en-US" altLang="zh-TW" sz="2200" kern="1200" dirty="0" smtClean="0"/>
            <a:t>(</a:t>
          </a:r>
          <a:r>
            <a:rPr lang="zh-TW" altLang="en-US" sz="2200" kern="1200" dirty="0" smtClean="0"/>
            <a:t>縣市政府開立</a:t>
          </a:r>
          <a:r>
            <a:rPr lang="en-US" altLang="zh-TW" sz="2200" kern="1200" dirty="0" smtClean="0"/>
            <a:t>)</a:t>
          </a:r>
          <a:endParaRPr lang="zh-TW" altLang="en-US" sz="2200" kern="1200" dirty="0"/>
        </a:p>
      </dsp:txBody>
      <dsp:txXfrm>
        <a:off x="33690" y="1613611"/>
        <a:ext cx="6341332" cy="622773"/>
      </dsp:txXfrm>
    </dsp:sp>
    <dsp:sp modelId="{E78DAB47-0DAE-4F6F-B9F2-B218E73EC024}">
      <dsp:nvSpPr>
        <dsp:cNvPr id="0" name=""/>
        <dsp:cNvSpPr/>
      </dsp:nvSpPr>
      <dsp:spPr>
        <a:xfrm>
          <a:off x="0" y="2270075"/>
          <a:ext cx="6408712"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TW" altLang="en-US" sz="1700" kern="1200" dirty="0" smtClean="0"/>
            <a:t>來回機票</a:t>
          </a:r>
          <a:r>
            <a:rPr lang="en-US" altLang="zh-TW" sz="1700" kern="1200" dirty="0" smtClean="0"/>
            <a:t>(</a:t>
          </a:r>
          <a:r>
            <a:rPr lang="zh-TW" altLang="en-US" sz="1700" kern="1200" dirty="0" smtClean="0">
              <a:solidFill>
                <a:srgbClr val="CC66FF"/>
              </a:solidFill>
            </a:rPr>
            <a:t>限定經濟艙</a:t>
          </a:r>
          <a:r>
            <a:rPr lang="en-US" altLang="zh-TW" sz="1700" kern="1200" dirty="0" smtClean="0"/>
            <a:t>)</a:t>
          </a:r>
          <a:r>
            <a:rPr lang="zh-TW" altLang="en-US" sz="1700" kern="1200" dirty="0" smtClean="0"/>
            <a:t>七成</a:t>
          </a:r>
          <a:endParaRPr lang="zh-TW" altLang="en-US" sz="1700" kern="1200" dirty="0"/>
        </a:p>
        <a:p>
          <a:pPr marL="171450" lvl="1" indent="-171450" algn="l" defTabSz="755650">
            <a:lnSpc>
              <a:spcPct val="90000"/>
            </a:lnSpc>
            <a:spcBef>
              <a:spcPct val="0"/>
            </a:spcBef>
            <a:spcAft>
              <a:spcPct val="20000"/>
            </a:spcAft>
            <a:buChar char="••"/>
          </a:pPr>
          <a:r>
            <a:rPr lang="zh-TW" altLang="en-US" sz="1700" kern="1200" dirty="0" smtClean="0"/>
            <a:t>生活費每月</a:t>
          </a:r>
          <a:r>
            <a:rPr lang="en-US" altLang="zh-TW" sz="1700" kern="1200" dirty="0" smtClean="0"/>
            <a:t>4000</a:t>
          </a:r>
          <a:r>
            <a:rPr lang="zh-TW" altLang="en-US" sz="1700" kern="1200" dirty="0" smtClean="0"/>
            <a:t>元台幣</a:t>
          </a:r>
          <a:r>
            <a:rPr lang="en-US" altLang="zh-TW" sz="1700" kern="1200" dirty="0" smtClean="0"/>
            <a:t>(</a:t>
          </a:r>
          <a:r>
            <a:rPr lang="zh-TW" altLang="en-US" sz="1700" kern="1200" dirty="0" smtClean="0"/>
            <a:t>四個月為限</a:t>
          </a:r>
          <a:r>
            <a:rPr lang="en-US" altLang="zh-TW" sz="1700" kern="1200" dirty="0" smtClean="0"/>
            <a:t>)</a:t>
          </a:r>
          <a:endParaRPr lang="zh-TW" altLang="en-US" sz="1700" kern="1200" dirty="0"/>
        </a:p>
      </dsp:txBody>
      <dsp:txXfrm>
        <a:off x="0" y="2270075"/>
        <a:ext cx="6408712" cy="796950"/>
      </dsp:txXfrm>
    </dsp:sp>
    <dsp:sp modelId="{FB91D34A-14F6-4AF3-8A74-7402BA2EF6D8}">
      <dsp:nvSpPr>
        <dsp:cNvPr id="0" name=""/>
        <dsp:cNvSpPr/>
      </dsp:nvSpPr>
      <dsp:spPr>
        <a:xfrm>
          <a:off x="0" y="3067025"/>
          <a:ext cx="6408712" cy="69015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altLang="en-US" sz="2200" kern="1200" dirty="0" smtClean="0"/>
            <a:t>丙類</a:t>
          </a:r>
          <a:r>
            <a:rPr lang="en-US" altLang="zh-TW" sz="2200" kern="1200" dirty="0" smtClean="0"/>
            <a:t>-</a:t>
          </a:r>
          <a:r>
            <a:rPr lang="zh-TW" altLang="en-US" sz="2200" kern="1200" dirty="0" smtClean="0"/>
            <a:t>一般補</a:t>
          </a:r>
          <a:endParaRPr lang="zh-TW" altLang="en-US" sz="2200" kern="1200" dirty="0"/>
        </a:p>
      </dsp:txBody>
      <dsp:txXfrm>
        <a:off x="33690" y="3100715"/>
        <a:ext cx="6341332" cy="622773"/>
      </dsp:txXfrm>
    </dsp:sp>
    <dsp:sp modelId="{A04C7E17-4451-4F18-A4A8-5D134C302856}">
      <dsp:nvSpPr>
        <dsp:cNvPr id="0" name=""/>
        <dsp:cNvSpPr/>
      </dsp:nvSpPr>
      <dsp:spPr>
        <a:xfrm>
          <a:off x="0" y="3757179"/>
          <a:ext cx="6408712" cy="39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TW" altLang="en-US" sz="1700" kern="1200" dirty="0" smtClean="0"/>
            <a:t>來回機票費</a:t>
          </a:r>
          <a:r>
            <a:rPr lang="en-US" altLang="zh-TW" sz="1700" kern="1200" dirty="0" smtClean="0"/>
            <a:t>(</a:t>
          </a:r>
          <a:r>
            <a:rPr lang="zh-TW" altLang="en-US" sz="1700" kern="1200" dirty="0" smtClean="0">
              <a:solidFill>
                <a:srgbClr val="CC66FF"/>
              </a:solidFill>
            </a:rPr>
            <a:t>限定經濟艙</a:t>
          </a:r>
          <a:r>
            <a:rPr lang="en-US" altLang="zh-TW" sz="1700" kern="1200" dirty="0" smtClean="0"/>
            <a:t>)</a:t>
          </a:r>
          <a:r>
            <a:rPr lang="zh-TW" altLang="en-US" sz="1700" kern="1200" dirty="0" smtClean="0"/>
            <a:t>七成</a:t>
          </a:r>
          <a:endParaRPr lang="zh-TW" altLang="en-US" sz="1700" kern="1200" dirty="0"/>
        </a:p>
      </dsp:txBody>
      <dsp:txXfrm>
        <a:off x="0" y="3757179"/>
        <a:ext cx="6408712" cy="3984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3076363" cy="513509"/>
          </a:xfrm>
          <a:prstGeom prst="rect">
            <a:avLst/>
          </a:prstGeom>
        </p:spPr>
        <p:txBody>
          <a:bodyPr vert="horz" lIns="94766" tIns="47383" rIns="94766" bIns="47383" rtlCol="0"/>
          <a:lstStyle>
            <a:lvl1pPr algn="l">
              <a:defRPr sz="1200"/>
            </a:lvl1pPr>
          </a:lstStyle>
          <a:p>
            <a:endParaRPr lang="zh-CN" altLang="en-US"/>
          </a:p>
        </p:txBody>
      </p:sp>
      <p:sp>
        <p:nvSpPr>
          <p:cNvPr id="3" name="日期占位符 2"/>
          <p:cNvSpPr>
            <a:spLocks noGrp="1"/>
          </p:cNvSpPr>
          <p:nvPr>
            <p:ph type="dt" idx="1"/>
          </p:nvPr>
        </p:nvSpPr>
        <p:spPr>
          <a:xfrm>
            <a:off x="4021295" y="0"/>
            <a:ext cx="3076363" cy="513509"/>
          </a:xfrm>
          <a:prstGeom prst="rect">
            <a:avLst/>
          </a:prstGeom>
        </p:spPr>
        <p:txBody>
          <a:bodyPr vert="horz" lIns="94766" tIns="47383" rIns="94766" bIns="47383" rtlCol="0"/>
          <a:lstStyle>
            <a:lvl1pPr algn="r">
              <a:defRPr sz="1200"/>
            </a:lvl1pPr>
          </a:lstStyle>
          <a:p>
            <a:fld id="{36606CF4-FA77-4E71-BDBB-B62F97D48318}" type="datetimeFigureOut">
              <a:rPr lang="zh-CN" altLang="en-US" smtClean="0"/>
              <a:t>2020/9/23</a:t>
            </a:fld>
            <a:endParaRPr lang="zh-CN" altLang="en-US"/>
          </a:p>
        </p:txBody>
      </p:sp>
      <p:sp>
        <p:nvSpPr>
          <p:cNvPr id="4" name="幻灯片图像占位符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4766" tIns="47383" rIns="94766" bIns="47383" rtlCol="0" anchor="ctr"/>
          <a:lstStyle/>
          <a:p>
            <a:endParaRPr lang="zh-CN" altLang="en-US"/>
          </a:p>
        </p:txBody>
      </p:sp>
      <p:sp>
        <p:nvSpPr>
          <p:cNvPr id="5" name="备注占位符 4"/>
          <p:cNvSpPr>
            <a:spLocks noGrp="1"/>
          </p:cNvSpPr>
          <p:nvPr>
            <p:ph type="body" sz="quarter" idx="3"/>
          </p:nvPr>
        </p:nvSpPr>
        <p:spPr>
          <a:xfrm>
            <a:off x="709931" y="4925407"/>
            <a:ext cx="5679440" cy="4029879"/>
          </a:xfrm>
          <a:prstGeom prst="rect">
            <a:avLst/>
          </a:prstGeom>
        </p:spPr>
        <p:txBody>
          <a:bodyPr vert="horz" lIns="94766" tIns="47383" rIns="94766" bIns="47383"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721107"/>
            <a:ext cx="3076363" cy="513507"/>
          </a:xfrm>
          <a:prstGeom prst="rect">
            <a:avLst/>
          </a:prstGeom>
        </p:spPr>
        <p:txBody>
          <a:bodyPr vert="horz" lIns="94766" tIns="47383" rIns="94766" bIns="47383"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1295" y="9721107"/>
            <a:ext cx="3076363" cy="513507"/>
          </a:xfrm>
          <a:prstGeom prst="rect">
            <a:avLst/>
          </a:prstGeom>
        </p:spPr>
        <p:txBody>
          <a:bodyPr vert="horz" lIns="94766" tIns="47383" rIns="94766" bIns="47383" rtlCol="0" anchor="b"/>
          <a:lstStyle>
            <a:lvl1pPr algn="r">
              <a:defRPr sz="1200"/>
            </a:lvl1pPr>
          </a:lstStyle>
          <a:p>
            <a:fld id="{4A7EA511-84E0-4AE0-9842-AB0E10994BF1}" type="slidenum">
              <a:rPr lang="zh-CN" altLang="en-US" smtClean="0"/>
              <a:t>‹#›</a:t>
            </a:fld>
            <a:endParaRPr lang="zh-CN" altLang="en-US"/>
          </a:p>
        </p:txBody>
      </p:sp>
    </p:spTree>
    <p:extLst>
      <p:ext uri="{BB962C8B-B14F-4D97-AF65-F5344CB8AC3E}">
        <p14:creationId xmlns:p14="http://schemas.microsoft.com/office/powerpoint/2010/main" val="6601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7EA511-84E0-4AE0-9842-AB0E10994BF1}" type="slidenum">
              <a:rPr lang="zh-CN" altLang="en-US" smtClean="0"/>
              <a:t>1</a:t>
            </a:fld>
            <a:endParaRPr lang="zh-CN" altLang="en-US"/>
          </a:p>
        </p:txBody>
      </p:sp>
    </p:spTree>
    <p:extLst>
      <p:ext uri="{BB962C8B-B14F-4D97-AF65-F5344CB8AC3E}">
        <p14:creationId xmlns:p14="http://schemas.microsoft.com/office/powerpoint/2010/main" val="8909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2</a:t>
            </a:fld>
            <a:endParaRPr lang="zh-CN" altLang="en-US"/>
          </a:p>
        </p:txBody>
      </p:sp>
    </p:spTree>
    <p:extLst>
      <p:ext uri="{BB962C8B-B14F-4D97-AF65-F5344CB8AC3E}">
        <p14:creationId xmlns:p14="http://schemas.microsoft.com/office/powerpoint/2010/main" val="299775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3</a:t>
            </a:fld>
            <a:endParaRPr lang="zh-CN" altLang="en-US"/>
          </a:p>
        </p:txBody>
      </p:sp>
    </p:spTree>
    <p:extLst>
      <p:ext uri="{BB962C8B-B14F-4D97-AF65-F5344CB8AC3E}">
        <p14:creationId xmlns:p14="http://schemas.microsoft.com/office/powerpoint/2010/main" val="394219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4</a:t>
            </a:fld>
            <a:endParaRPr lang="zh-CN" altLang="en-US"/>
          </a:p>
        </p:txBody>
      </p:sp>
    </p:spTree>
    <p:extLst>
      <p:ext uri="{BB962C8B-B14F-4D97-AF65-F5344CB8AC3E}">
        <p14:creationId xmlns:p14="http://schemas.microsoft.com/office/powerpoint/2010/main" val="105009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5</a:t>
            </a:fld>
            <a:endParaRPr lang="zh-CN" altLang="en-US"/>
          </a:p>
        </p:txBody>
      </p:sp>
    </p:spTree>
    <p:extLst>
      <p:ext uri="{BB962C8B-B14F-4D97-AF65-F5344CB8AC3E}">
        <p14:creationId xmlns:p14="http://schemas.microsoft.com/office/powerpoint/2010/main" val="83034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8</a:t>
            </a:fld>
            <a:endParaRPr lang="zh-CN" altLang="en-US"/>
          </a:p>
        </p:txBody>
      </p:sp>
    </p:spTree>
    <p:extLst>
      <p:ext uri="{BB962C8B-B14F-4D97-AF65-F5344CB8AC3E}">
        <p14:creationId xmlns:p14="http://schemas.microsoft.com/office/powerpoint/2010/main" val="172570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10</a:t>
            </a:fld>
            <a:endParaRPr lang="zh-CN" altLang="en-US"/>
          </a:p>
        </p:txBody>
      </p:sp>
    </p:spTree>
    <p:extLst>
      <p:ext uri="{BB962C8B-B14F-4D97-AF65-F5344CB8AC3E}">
        <p14:creationId xmlns:p14="http://schemas.microsoft.com/office/powerpoint/2010/main" val="7720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12</a:t>
            </a:fld>
            <a:endParaRPr lang="zh-CN" altLang="en-US"/>
          </a:p>
        </p:txBody>
      </p:sp>
    </p:spTree>
    <p:extLst>
      <p:ext uri="{BB962C8B-B14F-4D97-AF65-F5344CB8AC3E}">
        <p14:creationId xmlns:p14="http://schemas.microsoft.com/office/powerpoint/2010/main" val="348500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9801" name="副标题 2"/>
          <p:cNvSpPr>
            <a:spLocks noGrp="1"/>
          </p:cNvSpPr>
          <p:nvPr userDrawn="1">
            <p:ph type="subTitle" idx="1" hasCustomPrompt="1"/>
          </p:nvPr>
        </p:nvSpPr>
        <p:spPr>
          <a:xfrm>
            <a:off x="5572448" y="4964164"/>
            <a:ext cx="5948040" cy="558799"/>
          </a:xfrm>
          <a:solidFill>
            <a:schemeClr val="bg1"/>
          </a:solidFill>
        </p:spPr>
        <p:txBody>
          <a:bodyPr lIns="90000" rIns="90000"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t>Click to edit Master subtitle style</a:t>
            </a:r>
          </a:p>
        </p:txBody>
      </p:sp>
      <p:sp>
        <p:nvSpPr>
          <p:cNvPr id="9802" name="标题 1"/>
          <p:cNvSpPr>
            <a:spLocks noGrp="1"/>
          </p:cNvSpPr>
          <p:nvPr userDrawn="1">
            <p:ph type="ctrTitle" hasCustomPrompt="1"/>
          </p:nvPr>
        </p:nvSpPr>
        <p:spPr>
          <a:xfrm>
            <a:off x="5572448" y="3908142"/>
            <a:ext cx="5948040" cy="1056022"/>
          </a:xfrm>
          <a:solidFill>
            <a:schemeClr val="bg1"/>
          </a:solidFill>
        </p:spPr>
        <p:txBody>
          <a:bodyPr lIns="90000" rIns="90000" anchor="b">
            <a:normAutofit/>
          </a:bodyPr>
          <a:lstStyle>
            <a:lvl1pPr algn="l">
              <a:defRPr sz="3600" b="1">
                <a:solidFill>
                  <a:schemeClr val="tx1"/>
                </a:solidFill>
              </a:defRPr>
            </a:lvl1pPr>
          </a:lstStyle>
          <a:p>
            <a:r>
              <a:rPr lang="en-US" altLang="zh-CN" dirty="0"/>
              <a:t>Click to edit Master title style</a:t>
            </a:r>
            <a:endParaRPr lang="zh-CN" altLang="en-US" dirty="0"/>
          </a:p>
        </p:txBody>
      </p:sp>
      <p:sp>
        <p:nvSpPr>
          <p:cNvPr id="4" name="图片占位符 3"/>
          <p:cNvSpPr>
            <a:spLocks noGrp="1"/>
          </p:cNvSpPr>
          <p:nvPr>
            <p:ph type="pic" sz="quarter" idx="10"/>
          </p:nvPr>
        </p:nvSpPr>
        <p:spPr>
          <a:xfrm>
            <a:off x="0" y="1123950"/>
            <a:ext cx="12192000" cy="2576513"/>
          </a:xfrm>
          <a:solidFill>
            <a:schemeClr val="bg1">
              <a:lumMod val="85000"/>
            </a:schemeClr>
          </a:solidFill>
        </p:spPr>
        <p:txBody>
          <a:bodyPr/>
          <a:lstStyle/>
          <a:p>
            <a:endParaRPr lang="zh-CN" altLang="en-US"/>
          </a:p>
        </p:txBody>
      </p:sp>
      <p:sp>
        <p:nvSpPr>
          <p:cNvPr id="9" name="文本占位符 8"/>
          <p:cNvSpPr>
            <a:spLocks noGrp="1"/>
          </p:cNvSpPr>
          <p:nvPr>
            <p:ph type="body" sz="quarter" idx="11"/>
          </p:nvPr>
        </p:nvSpPr>
        <p:spPr>
          <a:xfrm>
            <a:off x="5572448" y="932155"/>
            <a:ext cx="4402073" cy="2959250"/>
          </a:xfrm>
          <a:prstGeom prst="parallelogram">
            <a:avLst>
              <a:gd name="adj" fmla="val 60400"/>
            </a:avLst>
          </a:prstGeom>
          <a:solidFill>
            <a:schemeClr val="tx1">
              <a:alpha val="60000"/>
            </a:schemeClr>
          </a:solidFill>
          <a:ln w="76200">
            <a:solidFill>
              <a:schemeClr val="bg1"/>
            </a:solidFill>
          </a:ln>
        </p:spPr>
        <p:txBody>
          <a:bodyPr/>
          <a:lstStyle>
            <a:lvl1pPr>
              <a:defRPr>
                <a:solidFill>
                  <a:schemeClr val="tx1">
                    <a:alpha val="0"/>
                  </a:schemeClr>
                </a:solidFill>
              </a:defRPr>
            </a:lvl1pPr>
            <a:lvl2pPr>
              <a:defRPr>
                <a:solidFill>
                  <a:schemeClr val="tx1">
                    <a:alpha val="0"/>
                  </a:schemeClr>
                </a:solidFill>
              </a:defRPr>
            </a:lvl2pPr>
            <a:lvl3pPr>
              <a:defRPr>
                <a:solidFill>
                  <a:schemeClr val="tx1">
                    <a:alpha val="0"/>
                  </a:schemeClr>
                </a:solidFill>
              </a:defRPr>
            </a:lvl3pPr>
            <a:lvl4pPr>
              <a:defRPr>
                <a:solidFill>
                  <a:schemeClr val="tx1">
                    <a:alpha val="0"/>
                  </a:schemeClr>
                </a:solidFill>
              </a:defRPr>
            </a:lvl4pPr>
            <a:lvl5pPr>
              <a:defRPr>
                <a:solidFill>
                  <a:schemeClr val="tx1">
                    <a:alpha val="0"/>
                  </a:schemeClr>
                </a:solidFill>
              </a:defRPr>
            </a:lvl5pPr>
          </a:lstStyle>
          <a:p>
            <a:pPr lvl="0"/>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0" name="标题 1"/>
          <p:cNvSpPr>
            <a:spLocks noGrp="1"/>
          </p:cNvSpPr>
          <p:nvPr userDrawn="1">
            <p:ph type="title" hasCustomPrompt="1"/>
          </p:nvPr>
        </p:nvSpPr>
        <p:spPr>
          <a:xfrm>
            <a:off x="4554245" y="2817990"/>
            <a:ext cx="6966242" cy="804151"/>
          </a:xfrm>
          <a:noFill/>
        </p:spPr>
        <p:txBody>
          <a:bodyPr lIns="90000" rIns="90000" anchor="b">
            <a:normAutofit/>
          </a:bodyPr>
          <a:lstStyle>
            <a:lvl1pP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userDrawn="1">
            <p:ph type="body" idx="1" hasCustomPrompt="1"/>
          </p:nvPr>
        </p:nvSpPr>
        <p:spPr>
          <a:xfrm>
            <a:off x="4554245" y="3708142"/>
            <a:ext cx="6966242" cy="1082874"/>
          </a:xfrm>
          <a:noFill/>
        </p:spPr>
        <p:txBody>
          <a:bodyPr lIns="90000" rIns="90000" anchor="t">
            <a:normAutofit/>
          </a:bodyPr>
          <a:lstStyle>
            <a:lvl1pPr marL="0" indent="0">
              <a:lnSpc>
                <a:spcPct val="150000"/>
              </a:lnSpc>
              <a:spcBef>
                <a:spcPts val="0"/>
              </a:spcBef>
              <a:buNone/>
              <a:defRPr sz="12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ltLang="zh-CN" dirty="0"/>
              <a:t>Edit Master text styles</a:t>
            </a:r>
          </a:p>
        </p:txBody>
      </p:sp>
      <p:cxnSp>
        <p:nvCxnSpPr>
          <p:cNvPr id="3" name="直接连接符 2"/>
          <p:cNvCxnSpPr>
            <a:cxnSpLocks/>
          </p:cNvCxnSpPr>
          <p:nvPr userDrawn="1"/>
        </p:nvCxnSpPr>
        <p:spPr>
          <a:xfrm>
            <a:off x="4554245" y="3665141"/>
            <a:ext cx="69662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图片占位符 3"/>
          <p:cNvSpPr>
            <a:spLocks noGrp="1"/>
          </p:cNvSpPr>
          <p:nvPr>
            <p:ph type="pic" sz="quarter" idx="10"/>
          </p:nvPr>
        </p:nvSpPr>
        <p:spPr>
          <a:xfrm>
            <a:off x="0" y="1123950"/>
            <a:ext cx="12192000" cy="1621257"/>
          </a:xfrm>
          <a:solidFill>
            <a:schemeClr val="bg1">
              <a:lumMod val="85000"/>
            </a:schemeClr>
          </a:solidFill>
        </p:spPr>
        <p:txBody>
          <a:bodyPr vert="horz" lIns="91440" tIns="45720" rIns="91440" bIns="45720" rtlCol="0">
            <a:normAutofit/>
          </a:bodyPr>
          <a:lstStyle>
            <a:lvl1pPr>
              <a:defRPr lang="zh-CN" altLang="en-US" dirty="0"/>
            </a:lvl1pPr>
          </a:lstStyle>
          <a:p>
            <a:pPr lvl="0"/>
            <a:endParaRPr lang="zh-CN" altLang="en-US" dirty="0"/>
          </a:p>
        </p:txBody>
      </p:sp>
      <p:sp>
        <p:nvSpPr>
          <p:cNvPr id="11" name="文本占位符 8"/>
          <p:cNvSpPr>
            <a:spLocks noGrp="1"/>
          </p:cNvSpPr>
          <p:nvPr>
            <p:ph type="body" sz="quarter" idx="17"/>
          </p:nvPr>
        </p:nvSpPr>
        <p:spPr>
          <a:xfrm>
            <a:off x="669925" y="932155"/>
            <a:ext cx="4402073" cy="2959250"/>
          </a:xfrm>
          <a:prstGeom prst="parallelogram">
            <a:avLst>
              <a:gd name="adj" fmla="val 60400"/>
            </a:avLst>
          </a:prstGeom>
          <a:solidFill>
            <a:schemeClr val="tx1">
              <a:alpha val="60000"/>
            </a:schemeClr>
          </a:solidFill>
          <a:ln w="76200">
            <a:solidFill>
              <a:schemeClr val="bg1"/>
            </a:solidFill>
          </a:ln>
        </p:spPr>
        <p:txBody>
          <a:bodyPr vert="horz" lIns="91440" tIns="45720" rIns="91440" bIns="45720" rtlCol="0">
            <a:normAutofit/>
          </a:bodyPr>
          <a:lstStyle>
            <a:lvl1pPr>
              <a:defRPr lang="zh-CN" altLang="en-US" dirty="0">
                <a:solidFill>
                  <a:schemeClr val="tx1">
                    <a:alpha val="0"/>
                  </a:schemeClr>
                </a:solidFill>
              </a:defRPr>
            </a:lvl1pPr>
          </a:lstStyle>
          <a:p>
            <a:pPr lvl="0"/>
            <a:endParaRPr lang="zh-CN" altLang="en-US" dirty="0"/>
          </a:p>
        </p:txBody>
      </p:sp>
      <p:sp>
        <p:nvSpPr>
          <p:cNvPr id="2" name="日期占位符 1"/>
          <p:cNvSpPr>
            <a:spLocks noGrp="1"/>
          </p:cNvSpPr>
          <p:nvPr>
            <p:ph type="dt" sz="half" idx="18"/>
          </p:nvPr>
        </p:nvSpPr>
        <p:spPr/>
        <p:txBody>
          <a:bodyPr/>
          <a:lstStyle/>
          <a:p>
            <a:fld id="{6489D9C7-5DC6-4263-87FF-7C99F6FB63C3}" type="datetime1">
              <a:rPr lang="zh-CN" altLang="en-US" smtClean="0"/>
              <a:pPr/>
              <a:t>2020/9/23</a:t>
            </a:fld>
            <a:endParaRPr lang="zh-CN" altLang="en-US"/>
          </a:p>
        </p:txBody>
      </p:sp>
      <p:sp>
        <p:nvSpPr>
          <p:cNvPr id="4" name="页脚占位符 3"/>
          <p:cNvSpPr>
            <a:spLocks noGrp="1"/>
          </p:cNvSpPr>
          <p:nvPr>
            <p:ph type="ftr" sz="quarter" idx="19"/>
          </p:nvPr>
        </p:nvSpPr>
        <p:spPr/>
        <p:txBody>
          <a:bodyPr/>
          <a:lstStyle/>
          <a:p>
            <a:r>
              <a:rPr lang="en-US" altLang="zh-CN"/>
              <a:t>www.islide.cc</a:t>
            </a:r>
            <a:endParaRPr lang="zh-CN" altLang="en-US" dirty="0"/>
          </a:p>
        </p:txBody>
      </p:sp>
      <p:sp>
        <p:nvSpPr>
          <p:cNvPr id="5" name="灯片编号占位符 4"/>
          <p:cNvSpPr>
            <a:spLocks noGrp="1"/>
          </p:cNvSpPr>
          <p:nvPr>
            <p:ph type="sldNum" sz="quarter" idx="20"/>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924" y="430031"/>
            <a:ext cx="10850563" cy="500891"/>
          </a:xfrm>
          <a:solidFill>
            <a:schemeClr val="bg1"/>
          </a:solidFill>
        </p:spPr>
        <p:txBody>
          <a:bodyPr lIns="0" rIns="0"/>
          <a:lstStyle/>
          <a:p>
            <a:r>
              <a:rPr lang="en-US" altLang="zh-CN" dirty="0"/>
              <a:t>Click to edit Master title style</a:t>
            </a:r>
            <a:endParaRPr lang="zh-CN" altLang="en-US" dirty="0"/>
          </a:p>
        </p:txBody>
      </p:sp>
      <p:sp>
        <p:nvSpPr>
          <p:cNvPr id="3" name="内容占位符 2"/>
          <p:cNvSpPr>
            <a:spLocks noGrp="1"/>
          </p:cNvSpPr>
          <p:nvPr>
            <p:ph idx="1" hasCustomPrompt="1"/>
          </p:nvPr>
        </p:nvSpPr>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7" name="日期占位符 6"/>
          <p:cNvSpPr>
            <a:spLocks noGrp="1"/>
          </p:cNvSpPr>
          <p:nvPr>
            <p:ph type="dt" sz="half" idx="10"/>
          </p:nvPr>
        </p:nvSpPr>
        <p:spPr/>
        <p:txBody>
          <a:bodyPr/>
          <a:lstStyle/>
          <a:p>
            <a:fld id="{6489D9C7-5DC6-4263-87FF-7C99F6FB63C3}" type="datetime1">
              <a:rPr lang="zh-CN" altLang="en-US" smtClean="0"/>
              <a:pPr/>
              <a:t>2020/9/23</a:t>
            </a:fld>
            <a:endParaRPr lang="zh-CN" altLang="en-US"/>
          </a:p>
        </p:txBody>
      </p:sp>
      <p:sp>
        <p:nvSpPr>
          <p:cNvPr id="8" name="页脚占位符 7"/>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p>
        </p:txBody>
      </p:sp>
      <p:sp>
        <p:nvSpPr>
          <p:cNvPr id="9" name="灯片编号占位符 8"/>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56896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lIns="0" rIns="0"/>
          <a:lstStyle/>
          <a:p>
            <a:r>
              <a:rPr lang="en-US" altLang="zh-CN" dirty="0"/>
              <a:t>Click to edit Master title style</a:t>
            </a:r>
            <a:endParaRPr lang="zh-CN" altLang="en-US" dirty="0"/>
          </a:p>
        </p:txBody>
      </p:sp>
      <p:sp>
        <p:nvSpPr>
          <p:cNvPr id="3" name="日期占位符 2"/>
          <p:cNvSpPr>
            <a:spLocks noGrp="1"/>
          </p:cNvSpPr>
          <p:nvPr>
            <p:ph type="dt" sz="half" idx="10"/>
          </p:nvPr>
        </p:nvSpPr>
        <p:spPr/>
        <p:txBody>
          <a:bodyPr/>
          <a:lstStyle/>
          <a:p>
            <a:fld id="{6489D9C7-5DC6-4263-87FF-7C99F6FB63C3}" type="datetime1">
              <a:rPr lang="zh-CN" altLang="en-US" smtClean="0"/>
              <a:pPr/>
              <a:t>2020/9/23</a:t>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75817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3" name="标题 1"/>
          <p:cNvSpPr>
            <a:spLocks noGrp="1"/>
          </p:cNvSpPr>
          <p:nvPr userDrawn="1">
            <p:ph type="ctrTitle" hasCustomPrompt="1"/>
          </p:nvPr>
        </p:nvSpPr>
        <p:spPr>
          <a:xfrm>
            <a:off x="2049240" y="3892064"/>
            <a:ext cx="4482645" cy="973538"/>
          </a:xfrm>
        </p:spPr>
        <p:txBody>
          <a:bodyPr lIns="90000" rIns="90000" anchor="b">
            <a:normAutofit/>
          </a:bodyPr>
          <a:lstStyle>
            <a:lvl1pPr marL="0" indent="0" algn="l">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4" name="文本占位符 62"/>
          <p:cNvSpPr>
            <a:spLocks noGrp="1"/>
          </p:cNvSpPr>
          <p:nvPr>
            <p:ph type="body" sz="quarter" idx="17" hasCustomPrompt="1"/>
          </p:nvPr>
        </p:nvSpPr>
        <p:spPr>
          <a:xfrm>
            <a:off x="2049240" y="5143105"/>
            <a:ext cx="4482645" cy="310871"/>
          </a:xfrm>
        </p:spPr>
        <p:txBody>
          <a:bodyPr vert="horz" lIns="90000" tIns="45720" rIns="90000" bIns="45720" rtlCol="0" anchor="b">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p>
        </p:txBody>
      </p:sp>
      <p:sp>
        <p:nvSpPr>
          <p:cNvPr id="15" name="文本占位符 62"/>
          <p:cNvSpPr>
            <a:spLocks noGrp="1"/>
          </p:cNvSpPr>
          <p:nvPr>
            <p:ph type="body" sz="quarter" idx="18" hasCustomPrompt="1"/>
          </p:nvPr>
        </p:nvSpPr>
        <p:spPr>
          <a:xfrm>
            <a:off x="2049240" y="5458739"/>
            <a:ext cx="4482645" cy="310871"/>
          </a:xfrm>
        </p:spPr>
        <p:txBody>
          <a:bodyPr vert="horz" lIns="90000" tIns="45720" rIns="90000" bIns="45720" rtlCol="0">
            <a:normAutofit/>
          </a:bodyPr>
          <a:lstStyle>
            <a:lvl1pPr marL="228589" marR="0" indent="-228589"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cxnSp>
        <p:nvCxnSpPr>
          <p:cNvPr id="98" name="直接连接符 97">
            <a:extLst>
              <a:ext uri="{FF2B5EF4-FFF2-40B4-BE49-F238E27FC236}">
                <a16:creationId xmlns="" xmlns:a16="http://schemas.microsoft.com/office/drawing/2014/main" id="{D26126A2-F562-42EF-B6A2-949E5C2C4BA2}"/>
              </a:ext>
            </a:extLst>
          </p:cNvPr>
          <p:cNvCxnSpPr>
            <a:cxnSpLocks/>
          </p:cNvCxnSpPr>
          <p:nvPr userDrawn="1"/>
        </p:nvCxnSpPr>
        <p:spPr>
          <a:xfrm>
            <a:off x="2049240" y="5827285"/>
            <a:ext cx="448264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图片占位符 3"/>
          <p:cNvSpPr>
            <a:spLocks noGrp="1"/>
          </p:cNvSpPr>
          <p:nvPr>
            <p:ph type="pic" sz="quarter" idx="10"/>
          </p:nvPr>
        </p:nvSpPr>
        <p:spPr>
          <a:xfrm>
            <a:off x="0" y="1123950"/>
            <a:ext cx="12192000" cy="2576513"/>
          </a:xfrm>
          <a:solidFill>
            <a:schemeClr val="bg1">
              <a:lumMod val="85000"/>
            </a:schemeClr>
          </a:solidFill>
        </p:spPr>
        <p:txBody>
          <a:bodyPr vert="horz" lIns="91440" tIns="45720" rIns="91440" bIns="45720" rtlCol="0">
            <a:normAutofit/>
          </a:bodyPr>
          <a:lstStyle>
            <a:lvl1pPr>
              <a:defRPr lang="zh-CN" altLang="en-US"/>
            </a:lvl1pPr>
          </a:lstStyle>
          <a:p>
            <a:pPr lvl="0"/>
            <a:endParaRPr lang="zh-CN" altLang="en-US"/>
          </a:p>
        </p:txBody>
      </p:sp>
      <p:sp>
        <p:nvSpPr>
          <p:cNvPr id="8" name="文本占位符 8"/>
          <p:cNvSpPr>
            <a:spLocks noGrp="1"/>
          </p:cNvSpPr>
          <p:nvPr>
            <p:ph type="body" sz="quarter" idx="11"/>
          </p:nvPr>
        </p:nvSpPr>
        <p:spPr>
          <a:xfrm>
            <a:off x="7118415" y="932155"/>
            <a:ext cx="4402073" cy="2959250"/>
          </a:xfrm>
          <a:prstGeom prst="parallelogram">
            <a:avLst>
              <a:gd name="adj" fmla="val 60400"/>
            </a:avLst>
          </a:prstGeom>
          <a:solidFill>
            <a:schemeClr val="tx1">
              <a:alpha val="60000"/>
            </a:schemeClr>
          </a:solidFill>
          <a:ln w="76200">
            <a:solidFill>
              <a:schemeClr val="bg1"/>
            </a:solidFill>
          </a:ln>
        </p:spPr>
        <p:txBody>
          <a:bodyPr vert="horz" lIns="91440" tIns="45720" rIns="91440" bIns="45720" rtlCol="0">
            <a:normAutofit/>
          </a:bodyPr>
          <a:lstStyle>
            <a:lvl1pPr>
              <a:defRPr lang="zh-CN" altLang="en-US" dirty="0">
                <a:solidFill>
                  <a:schemeClr val="tx1">
                    <a:alpha val="0"/>
                  </a:schemeClr>
                </a:solidFill>
              </a:defRPr>
            </a:lvl1pPr>
          </a:lstStyle>
          <a:p>
            <a:pPr lvl="0"/>
            <a:endParaRPr lang="zh-CN" altLang="en-US" dirty="0"/>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2"/>
          </p:nvPr>
        </p:nvSpPr>
        <p:spPr>
          <a:xfrm>
            <a:off x="5401732" y="6238875"/>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2020/9/23</a:t>
            </a:fld>
            <a:endParaRPr lang="zh-CN" altLang="en-US"/>
          </a:p>
        </p:txBody>
      </p:sp>
      <p:sp>
        <p:nvSpPr>
          <p:cNvPr id="5" name="页脚占位符 4"/>
          <p:cNvSpPr>
            <a:spLocks noGrp="1"/>
          </p:cNvSpPr>
          <p:nvPr>
            <p:ph type="ftr" sz="quarter" idx="3"/>
          </p:nvPr>
        </p:nvSpPr>
        <p:spPr>
          <a:xfrm>
            <a:off x="669924" y="6238875"/>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6" name="灯片编号占位符 5"/>
          <p:cNvSpPr>
            <a:spLocks noGrp="1"/>
          </p:cNvSpPr>
          <p:nvPr>
            <p:ph type="sldNum" sz="quarter" idx="4"/>
          </p:nvPr>
        </p:nvSpPr>
        <p:spPr>
          <a:xfrm>
            <a:off x="8610599" y="6238875"/>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cxnSp>
        <p:nvCxnSpPr>
          <p:cNvPr id="8" name="直接连接符 7"/>
          <p:cNvCxnSpPr/>
          <p:nvPr userDrawn="1"/>
        </p:nvCxnSpPr>
        <p:spPr>
          <a:xfrm>
            <a:off x="669924" y="6240463"/>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직사각형 45">
            <a:extLst/>
          </p:cNvPr>
          <p:cNvSpPr/>
          <p:nvPr userDrawn="1"/>
        </p:nvSpPr>
        <p:spPr>
          <a:xfrm>
            <a:off x="695324" y="1028700"/>
            <a:ext cx="10825163" cy="8767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4" r:id="rId4"/>
    <p:sldLayoutId id="2147483655" r:id="rId5"/>
    <p:sldLayoutId id="2147483661" r:id="rId6"/>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08" userDrawn="1">
          <p15:clr>
            <a:srgbClr val="F26B43"/>
          </p15:clr>
        </p15:guide>
        <p15:guide id="5" orient="horz" pos="3931" userDrawn="1">
          <p15:clr>
            <a:srgbClr val="F26B43"/>
          </p15:clr>
        </p15:guide>
        <p15:guide id="6" orient="horz" pos="38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oia.nchu.edu.tw/upfiles/tw_ser01454032404.doc" TargetMode="Externa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3094" b="33094"/>
          <a:stretch>
            <a:fillRect/>
          </a:stretch>
        </p:blipFill>
        <p:spPr/>
      </p:pic>
      <p:sp>
        <p:nvSpPr>
          <p:cNvPr id="18" name="标题 17"/>
          <p:cNvSpPr>
            <a:spLocks noGrp="1"/>
          </p:cNvSpPr>
          <p:nvPr>
            <p:ph type="ctrTitle"/>
          </p:nvPr>
        </p:nvSpPr>
        <p:spPr>
          <a:xfrm>
            <a:off x="2375754" y="4360121"/>
            <a:ext cx="8798213" cy="1441573"/>
          </a:xfrm>
          <a:ln>
            <a:noFill/>
          </a:ln>
        </p:spPr>
        <p:txBody>
          <a:bodyPr>
            <a:noAutofit/>
          </a:bodyPr>
          <a:lstStyle/>
          <a:p>
            <a:r>
              <a:rPr lang="zh-TW" altLang="en-US" sz="4000" dirty="0" smtClean="0"/>
              <a:t> </a:t>
            </a:r>
            <a:r>
              <a:rPr lang="zh-TW" altLang="en-US" sz="4000" dirty="0" smtClean="0">
                <a:effectLst>
                  <a:outerShdw blurRad="38100" dist="38100" dir="2700000" algn="tl">
                    <a:srgbClr val="000000">
                      <a:alpha val="43137"/>
                    </a:srgbClr>
                  </a:outerShdw>
                </a:effectLst>
              </a:rPr>
              <a:t>韓國</a:t>
            </a:r>
            <a:r>
              <a:rPr lang="zh-TW" altLang="en-US" sz="4000" dirty="0" smtClean="0"/>
              <a:t>、</a:t>
            </a:r>
            <a:r>
              <a:rPr lang="zh-TW" altLang="en-US" sz="4000" dirty="0" smtClean="0">
                <a:effectLst>
                  <a:outerShdw blurRad="38100" dist="38100" dir="2700000" algn="tl">
                    <a:srgbClr val="000000">
                      <a:alpha val="43137"/>
                    </a:srgbClr>
                  </a:outerShdw>
                </a:effectLst>
              </a:rPr>
              <a:t>大陸</a:t>
            </a:r>
            <a:r>
              <a:rPr lang="zh-TW" altLang="en-US" sz="4000" dirty="0" smtClean="0"/>
              <a:t>交換生申請說明會</a:t>
            </a:r>
            <a:r>
              <a:rPr lang="en-US" altLang="zh-TW" sz="4000" dirty="0" smtClean="0"/>
              <a:t/>
            </a:r>
            <a:br>
              <a:rPr lang="en-US" altLang="zh-TW" sz="4000" dirty="0" smtClean="0"/>
            </a:br>
            <a:endParaRPr lang="zh-CN" altLang="en-US" sz="4000" dirty="0"/>
          </a:p>
        </p:txBody>
      </p:sp>
      <p:sp>
        <p:nvSpPr>
          <p:cNvPr id="9" name="文本占位符 8"/>
          <p:cNvSpPr>
            <a:spLocks noGrp="1"/>
          </p:cNvSpPr>
          <p:nvPr>
            <p:ph type="body" sz="quarter" idx="11"/>
          </p:nvPr>
        </p:nvSpPr>
        <p:spPr/>
        <p:txBody>
          <a:bodyPr/>
          <a:lstStyle/>
          <a:p>
            <a:endParaRPr lang="zh-CN" altLang="en-US"/>
          </a:p>
        </p:txBody>
      </p:sp>
      <p:sp>
        <p:nvSpPr>
          <p:cNvPr id="10" name="文本框 9">
            <a:extLst/>
          </p:cNvPr>
          <p:cNvSpPr txBox="1"/>
          <p:nvPr/>
        </p:nvSpPr>
        <p:spPr>
          <a:xfrm>
            <a:off x="3767359" y="1484953"/>
            <a:ext cx="2328641" cy="671186"/>
          </a:xfrm>
          <a:prstGeom prst="rect">
            <a:avLst/>
          </a:prstGeom>
          <a:noFill/>
        </p:spPr>
        <p:txBody>
          <a:bodyPr wrap="none" rtlCol="0">
            <a:prstTxWarp prst="textPlain">
              <a:avLst/>
            </a:prstTxWarp>
            <a:spAutoFit/>
          </a:bodyPr>
          <a:lstStyle/>
          <a:p>
            <a:r>
              <a:rPr lang="en-US" altLang="zh-CN" sz="9600" dirty="0" smtClean="0">
                <a:solidFill>
                  <a:schemeClr val="bg1"/>
                </a:solidFill>
                <a:latin typeface="Impact" panose="020B0806030902050204" pitchFamily="34" charset="0"/>
              </a:rPr>
              <a:t>2021.02</a:t>
            </a:r>
            <a:endParaRPr lang="zh-CN" altLang="en-US" sz="9600" dirty="0">
              <a:solidFill>
                <a:schemeClr val="bg1"/>
              </a:solidFill>
              <a:latin typeface="Impact" panose="020B0806030902050204" pitchFamily="34" charset="0"/>
            </a:endParaRPr>
          </a:p>
        </p:txBody>
      </p:sp>
      <p:sp>
        <p:nvSpPr>
          <p:cNvPr id="12" name="文本框 11">
            <a:extLst/>
          </p:cNvPr>
          <p:cNvSpPr txBox="1"/>
          <p:nvPr/>
        </p:nvSpPr>
        <p:spPr>
          <a:xfrm>
            <a:off x="3830599" y="2347934"/>
            <a:ext cx="2161608" cy="469901"/>
          </a:xfrm>
          <a:prstGeom prst="rect">
            <a:avLst/>
          </a:prstGeom>
          <a:noFill/>
        </p:spPr>
        <p:txBody>
          <a:bodyPr wrap="none" rtlCol="0">
            <a:prstTxWarp prst="textPlain">
              <a:avLst/>
            </a:prstTxWarp>
            <a:spAutoFit/>
          </a:bodyPr>
          <a:lstStyle/>
          <a:p>
            <a:r>
              <a:rPr lang="zh-TW" altLang="en-US" sz="16600" b="1" dirty="0" smtClean="0">
                <a:solidFill>
                  <a:schemeClr val="bg1"/>
                </a:solidFill>
              </a:rPr>
              <a:t>交換生申請</a:t>
            </a:r>
            <a:endParaRPr lang="en-US" altLang="zh-TW" sz="16600" b="1" dirty="0" smtClean="0">
              <a:solidFill>
                <a:schemeClr val="bg1"/>
              </a:solidFill>
            </a:endParaRPr>
          </a:p>
        </p:txBody>
      </p:sp>
      <p:cxnSp>
        <p:nvCxnSpPr>
          <p:cNvPr id="55" name="直接连接符 54"/>
          <p:cNvCxnSpPr>
            <a:cxnSpLocks/>
          </p:cNvCxnSpPr>
          <p:nvPr/>
        </p:nvCxnSpPr>
        <p:spPr>
          <a:xfrm flipH="1">
            <a:off x="433665" y="1099919"/>
            <a:ext cx="1591845" cy="26241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cxnSpLocks/>
          </p:cNvCxnSpPr>
          <p:nvPr/>
        </p:nvCxnSpPr>
        <p:spPr>
          <a:xfrm flipH="1">
            <a:off x="1692541" y="1099919"/>
            <a:ext cx="1591845" cy="26241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cxnSpLocks/>
          </p:cNvCxnSpPr>
          <p:nvPr/>
        </p:nvCxnSpPr>
        <p:spPr>
          <a:xfrm flipH="1">
            <a:off x="11266092" y="2156139"/>
            <a:ext cx="951134" cy="15679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062" y="4097634"/>
            <a:ext cx="1577414" cy="1577414"/>
          </a:xfrm>
          <a:prstGeom prst="rect">
            <a:avLst/>
          </a:prstGeom>
        </p:spPr>
      </p:pic>
      <p:sp>
        <p:nvSpPr>
          <p:cNvPr id="3" name="副標題 2"/>
          <p:cNvSpPr>
            <a:spLocks noGrp="1"/>
          </p:cNvSpPr>
          <p:nvPr>
            <p:ph type="subTitle" idx="1"/>
          </p:nvPr>
        </p:nvSpPr>
        <p:spPr>
          <a:xfrm>
            <a:off x="7808975" y="5513274"/>
            <a:ext cx="3575251" cy="1124647"/>
          </a:xfrm>
        </p:spPr>
        <p:txBody>
          <a:bodyPr>
            <a:normAutofit/>
          </a:bodyPr>
          <a:lstStyle/>
          <a:p>
            <a:pPr algn="r"/>
            <a:r>
              <a:rPr lang="zh-TW" altLang="en-US" sz="1800" dirty="0" smtClean="0"/>
              <a:t>佛光大學 國際暨兩岸事務處</a:t>
            </a:r>
            <a:endParaRPr lang="en-US" altLang="zh-TW" sz="1800" dirty="0" smtClean="0"/>
          </a:p>
          <a:p>
            <a:pPr algn="r"/>
            <a:r>
              <a:rPr lang="en-US" altLang="zh-TW" sz="1800" dirty="0" smtClean="0"/>
              <a:t>2020</a:t>
            </a:r>
            <a:r>
              <a:rPr lang="zh-TW" altLang="en-US" sz="1800" dirty="0" smtClean="0"/>
              <a:t>年</a:t>
            </a:r>
            <a:r>
              <a:rPr lang="en-US" altLang="zh-TW" sz="1800" dirty="0" smtClean="0"/>
              <a:t>9</a:t>
            </a:r>
            <a:r>
              <a:rPr lang="zh-TW" altLang="en-US" sz="1800" dirty="0" smtClean="0"/>
              <a:t>月</a:t>
            </a:r>
            <a:r>
              <a:rPr lang="en-US" altLang="zh-TW" sz="1800" dirty="0" smtClean="0"/>
              <a:t>23</a:t>
            </a:r>
            <a:r>
              <a:rPr lang="zh-TW" altLang="en-US" sz="1800" dirty="0" smtClean="0"/>
              <a:t>日星期三 </a:t>
            </a:r>
            <a:r>
              <a:rPr lang="en-US" altLang="zh-TW" sz="1800" dirty="0" smtClean="0"/>
              <a:t>13:00~</a:t>
            </a:r>
          </a:p>
          <a:p>
            <a:pPr algn="r"/>
            <a:r>
              <a:rPr lang="zh-TW" altLang="en-US" sz="1800" dirty="0" smtClean="0"/>
              <a:t>地點</a:t>
            </a:r>
            <a:r>
              <a:rPr lang="en-US" altLang="zh-TW" sz="1800" dirty="0" smtClean="0"/>
              <a:t>:</a:t>
            </a:r>
            <a:r>
              <a:rPr lang="zh-TW" altLang="en-US" sz="1800" dirty="0" smtClean="0"/>
              <a:t>雲起樓</a:t>
            </a:r>
            <a:r>
              <a:rPr lang="en-US" altLang="zh-TW" sz="1800" dirty="0" smtClean="0"/>
              <a:t>508</a:t>
            </a:r>
            <a:r>
              <a:rPr lang="zh-TW" altLang="en-US" sz="1800" dirty="0" smtClean="0"/>
              <a:t>教室</a:t>
            </a:r>
            <a:endParaRPr lang="en-US" altLang="zh-TW" sz="1800" dirty="0" smtClean="0"/>
          </a:p>
          <a:p>
            <a:pPr algn="r"/>
            <a:endParaRPr lang="en-US" altLang="zh-TW" dirty="0" smtClean="0"/>
          </a:p>
          <a:p>
            <a:pPr algn="r"/>
            <a:endParaRPr lang="zh-TW" altLang="en-US" dirty="0"/>
          </a:p>
        </p:txBody>
      </p:sp>
    </p:spTree>
    <p:extLst>
      <p:ext uri="{BB962C8B-B14F-4D97-AF65-F5344CB8AC3E}">
        <p14:creationId xmlns:p14="http://schemas.microsoft.com/office/powerpoint/2010/main" val="227174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08B4976-F712-4532-BE5A-FCE7C2DA9A85}"/>
              </a:ext>
            </a:extLst>
          </p:cNvPr>
          <p:cNvSpPr>
            <a:spLocks noGrp="1"/>
          </p:cNvSpPr>
          <p:nvPr>
            <p:ph type="title"/>
          </p:nvPr>
        </p:nvSpPr>
        <p:spPr/>
        <p:txBody>
          <a:bodyPr/>
          <a:lstStyle/>
          <a:p>
            <a:r>
              <a:rPr lang="zh-TW" altLang="en-US" dirty="0" smtClean="0"/>
              <a:t>學籍與雜費處理</a:t>
            </a:r>
            <a:endParaRPr lang="zh-CN" altLang="en-US" dirty="0"/>
          </a:p>
        </p:txBody>
      </p:sp>
      <p:sp>
        <p:nvSpPr>
          <p:cNvPr id="4" name="灯片编号占位符 3">
            <a:extLst>
              <a:ext uri="{FF2B5EF4-FFF2-40B4-BE49-F238E27FC236}">
                <a16:creationId xmlns="" xmlns:a16="http://schemas.microsoft.com/office/drawing/2014/main" id="{F4CB6490-58FE-45B1-B66D-2A794AFC85B0}"/>
              </a:ext>
            </a:extLst>
          </p:cNvPr>
          <p:cNvSpPr>
            <a:spLocks noGrp="1"/>
          </p:cNvSpPr>
          <p:nvPr>
            <p:ph type="sldNum" sz="quarter" idx="12"/>
          </p:nvPr>
        </p:nvSpPr>
        <p:spPr/>
        <p:txBody>
          <a:bodyPr/>
          <a:lstStyle/>
          <a:p>
            <a:fld id="{5DD3DB80-B894-403A-B48E-6FDC1A72010E}" type="slidenum">
              <a:rPr lang="zh-CN" altLang="en-US" smtClean="0"/>
              <a:pPr/>
              <a:t>10</a:t>
            </a:fld>
            <a:endParaRPr lang="zh-CN" altLang="en-US"/>
          </a:p>
        </p:txBody>
      </p:sp>
      <p:grpSp>
        <p:nvGrpSpPr>
          <p:cNvPr id="5" name="283951a2-7bf7-4f80-b997-ae4b6188b87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576CF12F-60AC-4D5B-B0F6-781C2AEC3549}"/>
              </a:ext>
            </a:extLst>
          </p:cNvPr>
          <p:cNvGrpSpPr>
            <a:grpSpLocks noChangeAspect="1"/>
          </p:cNvGrpSpPr>
          <p:nvPr>
            <p:custDataLst>
              <p:tags r:id="rId1"/>
            </p:custDataLst>
          </p:nvPr>
        </p:nvGrpSpPr>
        <p:grpSpPr>
          <a:xfrm>
            <a:off x="804672" y="1426960"/>
            <a:ext cx="10715815" cy="4126637"/>
            <a:chOff x="5961888" y="1712414"/>
            <a:chExt cx="5558598" cy="2140604"/>
          </a:xfrm>
        </p:grpSpPr>
        <p:sp>
          <p:nvSpPr>
            <p:cNvPr id="9" name="ïṡļíďé">
              <a:extLst>
                <a:ext uri="{FF2B5EF4-FFF2-40B4-BE49-F238E27FC236}">
                  <a16:creationId xmlns="" xmlns:a16="http://schemas.microsoft.com/office/drawing/2014/main" id="{1A5E141A-F2C1-4C11-909D-A0DD7FA88DCF}"/>
                </a:ext>
              </a:extLst>
            </p:cNvPr>
            <p:cNvSpPr/>
            <p:nvPr/>
          </p:nvSpPr>
          <p:spPr bwMode="auto">
            <a:xfrm>
              <a:off x="10069241" y="2259000"/>
              <a:ext cx="876590" cy="790476"/>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p:spPr>
          <p:txBody>
            <a:bodyPr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sp>
          <p:nvSpPr>
            <p:cNvPr id="11" name="îśļîḓè">
              <a:extLst>
                <a:ext uri="{FF2B5EF4-FFF2-40B4-BE49-F238E27FC236}">
                  <a16:creationId xmlns="" xmlns:a16="http://schemas.microsoft.com/office/drawing/2014/main" id="{FBE67862-C20D-4256-B93D-B3F50B2FA29C}"/>
                </a:ext>
              </a:extLst>
            </p:cNvPr>
            <p:cNvSpPr txBox="1"/>
            <p:nvPr/>
          </p:nvSpPr>
          <p:spPr bwMode="auto">
            <a:xfrm>
              <a:off x="9494584" y="3061101"/>
              <a:ext cx="2025902"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a:lnSpc>
                  <a:spcPct val="100000"/>
                </a:lnSpc>
                <a:spcBef>
                  <a:spcPct val="0"/>
                </a:spcBef>
                <a:buFontTx/>
                <a:buNone/>
                <a:defRPr b="1">
                  <a:solidFill>
                    <a:schemeClr val="accent2"/>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r>
                <a:rPr lang="en-US" altLang="zh-CN">
                  <a:solidFill>
                    <a:schemeClr val="bg1"/>
                  </a:solidFill>
                </a:rPr>
                <a:t>Text here</a:t>
              </a:r>
              <a:endParaRPr lang="en-US" altLang="zh-CN" dirty="0">
                <a:solidFill>
                  <a:schemeClr val="bg1"/>
                </a:solidFill>
              </a:endParaRPr>
            </a:p>
          </p:txBody>
        </p:sp>
        <p:sp>
          <p:nvSpPr>
            <p:cNvPr id="13" name="íṩḻiḍé">
              <a:extLst>
                <a:ext uri="{FF2B5EF4-FFF2-40B4-BE49-F238E27FC236}">
                  <a16:creationId xmlns="" xmlns:a16="http://schemas.microsoft.com/office/drawing/2014/main" id="{48D9846A-64B8-4124-8136-9CCD6596C3A7}"/>
                </a:ext>
              </a:extLst>
            </p:cNvPr>
            <p:cNvSpPr txBox="1"/>
            <p:nvPr/>
          </p:nvSpPr>
          <p:spPr>
            <a:xfrm>
              <a:off x="5961888" y="1712414"/>
              <a:ext cx="5558598" cy="2140604"/>
            </a:xfrm>
            <a:prstGeom prst="rect">
              <a:avLst/>
            </a:prstGeom>
            <a:noFill/>
          </p:spPr>
          <p:txBody>
            <a:bodyPr wrap="square" lIns="90000" tIns="46800" rIns="90000" bIns="46800" rtlCol="0">
              <a:noAutofit/>
            </a:bodyPr>
            <a:lstStyle/>
            <a:p>
              <a:pPr marL="457200" indent="-457200">
                <a:buFont typeface="Arial" panose="020B0604020202020204" pitchFamily="34" charset="0"/>
                <a:buChar char="•"/>
              </a:pPr>
              <a:r>
                <a:rPr lang="zh-TW" altLang="zh-TW" sz="3200" dirty="0"/>
                <a:t>交換學生除另有規定外，</a:t>
              </a:r>
              <a:r>
                <a:rPr lang="zh-TW" altLang="zh-TW" sz="3200" dirty="0">
                  <a:solidFill>
                    <a:srgbClr val="FF0000"/>
                  </a:solidFill>
                </a:rPr>
                <a:t>應</a:t>
              </a:r>
              <a:r>
                <a:rPr lang="zh-TW" altLang="zh-TW" sz="3200" dirty="0" smtClean="0">
                  <a:solidFill>
                    <a:srgbClr val="FF0000"/>
                  </a:solidFill>
                </a:rPr>
                <a:t>繳</a:t>
              </a:r>
              <a:endParaRPr lang="en-US" altLang="zh-TW" sz="3200" dirty="0" smtClean="0">
                <a:solidFill>
                  <a:srgbClr val="FF0000"/>
                </a:solidFill>
              </a:endParaRPr>
            </a:p>
            <a:p>
              <a:pPr marL="914400" lvl="1" indent="-457200">
                <a:buFont typeface="Arial" panose="020B0604020202020204" pitchFamily="34" charset="0"/>
                <a:buChar char="•"/>
              </a:pPr>
              <a:r>
                <a:rPr lang="zh-TW" altLang="zh-TW" sz="3200" dirty="0" smtClean="0">
                  <a:solidFill>
                    <a:srgbClr val="FF0000"/>
                  </a:solidFill>
                </a:rPr>
                <a:t>本校學雜費</a:t>
              </a:r>
              <a:r>
                <a:rPr lang="zh-TW" altLang="zh-TW" sz="3200" dirty="0" smtClean="0"/>
                <a:t>。</a:t>
              </a:r>
              <a:endParaRPr lang="en-US" altLang="zh-TW" sz="3200" dirty="0" smtClean="0"/>
            </a:p>
            <a:p>
              <a:pPr marL="914400" lvl="1" indent="-457200">
                <a:buFont typeface="Arial" panose="020B0604020202020204" pitchFamily="34" charset="0"/>
                <a:buChar char="•"/>
              </a:pPr>
              <a:endParaRPr lang="en-US" altLang="zh-TW" sz="3200" dirty="0"/>
            </a:p>
            <a:p>
              <a:pPr marL="457200" indent="-457200">
                <a:buFont typeface="Arial" panose="020B0604020202020204" pitchFamily="34" charset="0"/>
                <a:buChar char="•"/>
              </a:pPr>
              <a:r>
                <a:rPr lang="zh-TW" altLang="zh-TW" sz="3200" dirty="0" smtClean="0"/>
                <a:t>交換</a:t>
              </a:r>
              <a:r>
                <a:rPr lang="zh-TW" altLang="zh-TW" sz="3200" dirty="0"/>
                <a:t>學生應依各計畫合約規範繳付交換學校之費用</a:t>
              </a:r>
              <a:r>
                <a:rPr lang="zh-TW" altLang="zh-TW" sz="3200" dirty="0" smtClean="0"/>
                <a:t>。</a:t>
              </a:r>
              <a:endParaRPr lang="en-US" altLang="zh-TW" sz="3200" dirty="0" smtClean="0"/>
            </a:p>
            <a:p>
              <a:endParaRPr lang="en-US" altLang="zh-TW" sz="3200" dirty="0"/>
            </a:p>
            <a:p>
              <a:pPr marL="457200" indent="-457200">
                <a:buFont typeface="Arial" panose="020B0604020202020204" pitchFamily="34" charset="0"/>
                <a:buChar char="•"/>
              </a:pPr>
              <a:r>
                <a:rPr lang="zh-TW" altLang="zh-TW" sz="3200" dirty="0"/>
                <a:t>交換學生之學籍、畢業規定等均比照校內學生處理，各學期應依規定在本校完成註冊，並計入修業年限。</a:t>
              </a:r>
            </a:p>
          </p:txBody>
        </p:sp>
      </p:grpSp>
    </p:spTree>
    <p:extLst>
      <p:ext uri="{BB962C8B-B14F-4D97-AF65-F5344CB8AC3E}">
        <p14:creationId xmlns:p14="http://schemas.microsoft.com/office/powerpoint/2010/main" val="358130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預估費用</a:t>
            </a:r>
            <a:endParaRPr lang="zh-TW" altLang="en-US" dirty="0"/>
          </a:p>
        </p:txBody>
      </p:sp>
      <p:sp>
        <p:nvSpPr>
          <p:cNvPr id="3" name="頁尾版面配置區 2"/>
          <p:cNvSpPr>
            <a:spLocks noGrp="1"/>
          </p:cNvSpPr>
          <p:nvPr>
            <p:ph type="ftr" sz="quarter" idx="11"/>
          </p:nvPr>
        </p:nvSpPr>
        <p:spPr/>
        <p:txBody>
          <a:bodyPr/>
          <a:lstStyle/>
          <a:p>
            <a:r>
              <a:rPr lang="en-US" altLang="zh-CN" smtClean="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11</a:t>
            </a:fld>
            <a:endParaRPr lang="zh-CN" altLang="en-US"/>
          </a:p>
        </p:txBody>
      </p:sp>
      <p:graphicFrame>
        <p:nvGraphicFramePr>
          <p:cNvPr id="9" name="表格 8"/>
          <p:cNvGraphicFramePr>
            <a:graphicFrameLocks noGrp="1"/>
          </p:cNvGraphicFramePr>
          <p:nvPr>
            <p:extLst>
              <p:ext uri="{D42A27DB-BD31-4B8C-83A1-F6EECF244321}">
                <p14:modId xmlns:p14="http://schemas.microsoft.com/office/powerpoint/2010/main" val="878060227"/>
              </p:ext>
            </p:extLst>
          </p:nvPr>
        </p:nvGraphicFramePr>
        <p:xfrm>
          <a:off x="2105152" y="1271248"/>
          <a:ext cx="8127999" cy="4725078"/>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endParaRPr lang="zh-TW" altLang="en-US" dirty="0"/>
                    </a:p>
                  </a:txBody>
                  <a:tcPr/>
                </a:tc>
                <a:tc>
                  <a:txBody>
                    <a:bodyPr/>
                    <a:lstStyle/>
                    <a:p>
                      <a:r>
                        <a:rPr lang="zh-TW" altLang="en-US" dirty="0" smtClean="0"/>
                        <a:t>赴韓國大學</a:t>
                      </a:r>
                      <a:r>
                        <a:rPr lang="zh-TW" altLang="en-US" baseline="0" dirty="0" smtClean="0"/>
                        <a:t> 交換</a:t>
                      </a:r>
                      <a:endParaRPr lang="zh-TW" altLang="en-US" dirty="0"/>
                    </a:p>
                  </a:txBody>
                  <a:tcPr/>
                </a:tc>
                <a:tc>
                  <a:txBody>
                    <a:bodyPr/>
                    <a:lstStyle/>
                    <a:p>
                      <a:r>
                        <a:rPr lang="zh-TW" altLang="en-US" dirty="0" smtClean="0"/>
                        <a:t>赴中國大學 交換</a:t>
                      </a:r>
                      <a:endParaRPr lang="zh-TW" altLang="en-US" dirty="0"/>
                    </a:p>
                  </a:txBody>
                  <a:tcPr/>
                </a:tc>
              </a:tr>
              <a:tr h="370840">
                <a:tc>
                  <a:txBody>
                    <a:bodyPr/>
                    <a:lstStyle/>
                    <a:p>
                      <a:r>
                        <a:rPr lang="zh-TW" altLang="en-US" dirty="0" smtClean="0"/>
                        <a:t>學費</a:t>
                      </a:r>
                      <a:endParaRPr lang="zh-TW" altLang="en-US" dirty="0"/>
                    </a:p>
                  </a:txBody>
                  <a:tcPr/>
                </a:tc>
                <a:tc>
                  <a:txBody>
                    <a:bodyPr/>
                    <a:lstStyle/>
                    <a:p>
                      <a:r>
                        <a:rPr lang="zh-TW" altLang="en-US" dirty="0" smtClean="0"/>
                        <a:t>請繳佛光大學學費</a:t>
                      </a:r>
                      <a:endParaRPr lang="zh-TW" altLang="en-US" dirty="0"/>
                    </a:p>
                  </a:txBody>
                  <a:tcPr/>
                </a:tc>
                <a:tc>
                  <a:txBody>
                    <a:bodyPr/>
                    <a:lstStyle/>
                    <a:p>
                      <a:r>
                        <a:rPr lang="zh-TW" altLang="en-US" dirty="0" smtClean="0"/>
                        <a:t>請繳佛光大學學費</a:t>
                      </a:r>
                      <a:endParaRPr lang="zh-TW" altLang="en-US" dirty="0"/>
                    </a:p>
                  </a:txBody>
                  <a:tcPr/>
                </a:tc>
              </a:tr>
              <a:tr h="370840">
                <a:tc>
                  <a:txBody>
                    <a:bodyPr/>
                    <a:lstStyle/>
                    <a:p>
                      <a:r>
                        <a:rPr lang="zh-TW" altLang="en-US" dirty="0" smtClean="0"/>
                        <a:t>語學堂學費</a:t>
                      </a:r>
                      <a:endParaRPr lang="zh-TW" altLang="en-US" dirty="0"/>
                    </a:p>
                  </a:txBody>
                  <a:tcPr/>
                </a:tc>
                <a:tc>
                  <a:txBody>
                    <a:bodyPr/>
                    <a:lstStyle/>
                    <a:p>
                      <a:r>
                        <a:rPr lang="zh-TW" altLang="en-US" dirty="0" smtClean="0"/>
                        <a:t>依各校</a:t>
                      </a:r>
                      <a:endParaRPr lang="zh-TW" altLang="en-US" dirty="0"/>
                    </a:p>
                  </a:txBody>
                  <a:tcPr/>
                </a:tc>
                <a:tc>
                  <a:txBody>
                    <a:bodyPr/>
                    <a:lstStyle/>
                    <a:p>
                      <a:r>
                        <a:rPr lang="en-US" altLang="zh-TW" dirty="0" smtClean="0"/>
                        <a:t>X</a:t>
                      </a:r>
                      <a:endParaRPr lang="zh-TW" altLang="en-US" dirty="0"/>
                    </a:p>
                  </a:txBody>
                  <a:tcPr/>
                </a:tc>
              </a:tr>
              <a:tr h="370840">
                <a:tc>
                  <a:txBody>
                    <a:bodyPr/>
                    <a:lstStyle/>
                    <a:p>
                      <a:r>
                        <a:rPr lang="zh-TW" altLang="en-US" dirty="0" smtClean="0"/>
                        <a:t>住宿費</a:t>
                      </a:r>
                      <a:endParaRPr lang="zh-TW" altLang="en-US"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dirty="0" smtClean="0"/>
                        <a:t>依各校</a:t>
                      </a:r>
                      <a:r>
                        <a:rPr lang="en-US" altLang="zh-TW" dirty="0" smtClean="0"/>
                        <a:t>(</a:t>
                      </a:r>
                      <a:r>
                        <a:rPr lang="zh-TW" altLang="en-US" baseline="0" dirty="0" smtClean="0"/>
                        <a:t>若有互惠則繳佛大住宿費</a:t>
                      </a:r>
                      <a:r>
                        <a:rPr lang="en-US" altLang="zh-TW" baseline="0" dirty="0" smtClean="0"/>
                        <a:t>)</a:t>
                      </a:r>
                      <a:endParaRPr lang="zh-TW" altLang="en-US" dirty="0" smtClean="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dirty="0" smtClean="0"/>
                        <a:t>依各校</a:t>
                      </a:r>
                      <a:r>
                        <a:rPr lang="en-US" altLang="zh-TW" dirty="0" smtClean="0"/>
                        <a:t>(</a:t>
                      </a:r>
                      <a:r>
                        <a:rPr lang="zh-TW" altLang="en-US" baseline="0" dirty="0" smtClean="0"/>
                        <a:t>若有互惠則繳佛大住宿費</a:t>
                      </a:r>
                      <a:r>
                        <a:rPr lang="en-US" altLang="zh-TW" baseline="0" dirty="0" smtClean="0"/>
                        <a:t>)</a:t>
                      </a:r>
                      <a:endParaRPr lang="zh-TW" altLang="en-US" dirty="0" smtClean="0"/>
                    </a:p>
                  </a:txBody>
                  <a:tcPr/>
                </a:tc>
              </a:tr>
              <a:tr h="370840">
                <a:tc>
                  <a:txBody>
                    <a:bodyPr/>
                    <a:lstStyle/>
                    <a:p>
                      <a:r>
                        <a:rPr lang="zh-TW" altLang="en-US" dirty="0" smtClean="0"/>
                        <a:t>保險費</a:t>
                      </a:r>
                      <a:endParaRPr lang="zh-TW" altLang="en-US" dirty="0"/>
                    </a:p>
                  </a:txBody>
                  <a:tcPr/>
                </a:tc>
                <a:tc>
                  <a:txBody>
                    <a:bodyPr/>
                    <a:lstStyle/>
                    <a:p>
                      <a:r>
                        <a:rPr lang="zh-TW" altLang="en-US" dirty="0" smtClean="0"/>
                        <a:t>依各校</a:t>
                      </a:r>
                      <a:endParaRPr lang="zh-TW" altLang="en-US" dirty="0"/>
                    </a:p>
                  </a:txBody>
                  <a:tcPr/>
                </a:tc>
                <a:tc>
                  <a:txBody>
                    <a:bodyPr/>
                    <a:lstStyle/>
                    <a:p>
                      <a:r>
                        <a:rPr lang="zh-TW" altLang="en-US" dirty="0" smtClean="0"/>
                        <a:t>於台灣購買海外綜合險</a:t>
                      </a:r>
                      <a:endParaRPr lang="zh-TW" altLang="en-US" dirty="0"/>
                    </a:p>
                  </a:txBody>
                  <a:tcPr/>
                </a:tc>
              </a:tr>
              <a:tr h="370840">
                <a:tc>
                  <a:txBody>
                    <a:bodyPr/>
                    <a:lstStyle/>
                    <a:p>
                      <a:r>
                        <a:rPr lang="zh-TW" altLang="en-US" dirty="0" smtClean="0"/>
                        <a:t>餐費</a:t>
                      </a:r>
                      <a:endParaRPr lang="zh-TW" altLang="en-US"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dirty="0" smtClean="0"/>
                        <a:t>V</a:t>
                      </a:r>
                      <a:endParaRPr lang="zh-TW" altLang="en-US" dirty="0" smtClean="0"/>
                    </a:p>
                  </a:txBody>
                  <a:tcPr/>
                </a:tc>
                <a:tc>
                  <a:txBody>
                    <a:bodyPr/>
                    <a:lstStyle/>
                    <a:p>
                      <a:r>
                        <a:rPr lang="en-US" altLang="zh-TW" dirty="0" smtClean="0"/>
                        <a:t>V</a:t>
                      </a:r>
                      <a:endParaRPr lang="zh-TW" altLang="en-US" dirty="0"/>
                    </a:p>
                  </a:txBody>
                  <a:tcPr/>
                </a:tc>
              </a:tr>
              <a:tr h="370840">
                <a:tc>
                  <a:txBody>
                    <a:bodyPr/>
                    <a:lstStyle/>
                    <a:p>
                      <a:r>
                        <a:rPr lang="zh-TW" altLang="en-US" dirty="0" smtClean="0"/>
                        <a:t>機票費</a:t>
                      </a:r>
                      <a:endParaRPr lang="zh-TW" altLang="en-US" dirty="0"/>
                    </a:p>
                  </a:txBody>
                  <a:tcPr/>
                </a:tc>
                <a:tc>
                  <a:txBody>
                    <a:bodyPr/>
                    <a:lstStyle/>
                    <a:p>
                      <a:r>
                        <a:rPr lang="en-US" altLang="zh-TW" dirty="0" smtClean="0"/>
                        <a:t>V</a:t>
                      </a:r>
                      <a:endParaRPr lang="zh-TW" altLang="en-US" dirty="0"/>
                    </a:p>
                  </a:txBody>
                  <a:tcPr/>
                </a:tc>
                <a:tc>
                  <a:txBody>
                    <a:bodyPr/>
                    <a:lstStyle/>
                    <a:p>
                      <a:r>
                        <a:rPr lang="en-US" altLang="zh-TW" dirty="0" smtClean="0"/>
                        <a:t>V</a:t>
                      </a:r>
                      <a:endParaRPr lang="zh-TW" altLang="en-US" dirty="0"/>
                    </a:p>
                  </a:txBody>
                  <a:tcPr/>
                </a:tc>
              </a:tr>
              <a:tr h="370840">
                <a:tc>
                  <a:txBody>
                    <a:bodyPr/>
                    <a:lstStyle/>
                    <a:p>
                      <a:r>
                        <a:rPr lang="zh-TW" altLang="en-US" dirty="0" smtClean="0"/>
                        <a:t>體檢費</a:t>
                      </a:r>
                      <a:endParaRPr lang="zh-TW" altLang="en-US" dirty="0"/>
                    </a:p>
                  </a:txBody>
                  <a:tcPr/>
                </a:tc>
                <a:tc>
                  <a:txBody>
                    <a:bodyPr/>
                    <a:lstStyle/>
                    <a:p>
                      <a:r>
                        <a:rPr lang="en-US" altLang="zh-TW" dirty="0" smtClean="0"/>
                        <a:t>V</a:t>
                      </a:r>
                      <a:endParaRPr lang="zh-TW" altLang="en-US" dirty="0"/>
                    </a:p>
                  </a:txBody>
                  <a:tcPr/>
                </a:tc>
                <a:tc>
                  <a:txBody>
                    <a:bodyPr/>
                    <a:lstStyle/>
                    <a:p>
                      <a:r>
                        <a:rPr lang="en-US" altLang="zh-TW" dirty="0" smtClean="0"/>
                        <a:t>V</a:t>
                      </a:r>
                    </a:p>
                  </a:txBody>
                  <a:tcPr/>
                </a:tc>
              </a:tr>
              <a:tr h="249598">
                <a:tc>
                  <a:txBody>
                    <a:bodyPr/>
                    <a:lstStyle/>
                    <a:p>
                      <a:r>
                        <a:rPr lang="zh-TW" altLang="en-US" dirty="0" smtClean="0"/>
                        <a:t>外國人登錄證費</a:t>
                      </a:r>
                      <a:endParaRPr lang="en-US" altLang="zh-TW" dirty="0" smtClean="0"/>
                    </a:p>
                  </a:txBody>
                  <a:tcPr/>
                </a:tc>
                <a:tc>
                  <a:txBody>
                    <a:bodyPr/>
                    <a:lstStyle/>
                    <a:p>
                      <a:r>
                        <a:rPr lang="en-US" altLang="zh-TW" dirty="0" smtClean="0"/>
                        <a:t>V</a:t>
                      </a:r>
                      <a:endParaRPr lang="zh-TW" altLang="en-US" dirty="0"/>
                    </a:p>
                  </a:txBody>
                  <a:tcPr/>
                </a:tc>
                <a:tc>
                  <a:txBody>
                    <a:bodyPr/>
                    <a:lstStyle/>
                    <a:p>
                      <a:r>
                        <a:rPr lang="en-US" altLang="zh-TW" dirty="0" smtClean="0"/>
                        <a:t>X</a:t>
                      </a:r>
                    </a:p>
                  </a:txBody>
                  <a:tcPr/>
                </a:tc>
              </a:tr>
              <a:tr h="3200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dirty="0" smtClean="0"/>
                        <a:t>行政手續費</a:t>
                      </a:r>
                    </a:p>
                  </a:txBody>
                  <a:tcPr/>
                </a:tc>
                <a:tc>
                  <a:txBody>
                    <a:bodyPr/>
                    <a:lstStyle/>
                    <a:p>
                      <a:r>
                        <a:rPr lang="zh-TW" altLang="en-US" dirty="0" smtClean="0"/>
                        <a:t>依各校</a:t>
                      </a:r>
                      <a:endParaRPr lang="zh-TW" altLang="en-US" dirty="0"/>
                    </a:p>
                  </a:txBody>
                  <a:tcPr/>
                </a:tc>
                <a:tc>
                  <a:txBody>
                    <a:bodyPr/>
                    <a:lstStyle/>
                    <a:p>
                      <a:r>
                        <a:rPr lang="en-US" altLang="zh-TW" dirty="0" smtClean="0"/>
                        <a:t>X</a:t>
                      </a:r>
                      <a:endParaRPr lang="zh-TW" altLang="en-US" dirty="0"/>
                    </a:p>
                  </a:txBody>
                  <a:tcPr/>
                </a:tc>
              </a:tr>
              <a:tr h="320040">
                <a:tc>
                  <a:txBody>
                    <a:bodyPr/>
                    <a:lstStyle/>
                    <a:p>
                      <a:r>
                        <a:rPr lang="zh-TW" altLang="en-US" dirty="0" smtClean="0"/>
                        <a:t>核酸檢測費</a:t>
                      </a:r>
                      <a:endParaRPr lang="zh-TW" altLang="en-US"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dirty="0" smtClean="0"/>
                        <a:t>依各校</a:t>
                      </a:r>
                    </a:p>
                  </a:txBody>
                  <a:tcPr/>
                </a:tc>
                <a:tc>
                  <a:txBody>
                    <a:bodyPr/>
                    <a:lstStyle/>
                    <a:p>
                      <a:r>
                        <a:rPr lang="zh-TW" altLang="en-US" dirty="0" smtClean="0"/>
                        <a:t>依各校</a:t>
                      </a:r>
                      <a:endParaRPr lang="zh-TW" altLang="en-US" dirty="0"/>
                    </a:p>
                  </a:txBody>
                  <a:tcPr/>
                </a:tc>
              </a:tr>
              <a:tr h="391838">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dirty="0" smtClean="0"/>
                        <a:t>隔離檢疫旅館費</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dirty="0" smtClean="0"/>
                        <a:t>依各校</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dirty="0" smtClean="0"/>
                        <a:t>依各校</a:t>
                      </a:r>
                    </a:p>
                  </a:txBody>
                  <a:tcPr/>
                </a:tc>
              </a:tr>
            </a:tbl>
          </a:graphicData>
        </a:graphic>
      </p:graphicFrame>
    </p:spTree>
    <p:extLst>
      <p:ext uri="{BB962C8B-B14F-4D97-AF65-F5344CB8AC3E}">
        <p14:creationId xmlns:p14="http://schemas.microsoft.com/office/powerpoint/2010/main" val="107087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E7A32D4-F5DC-43AD-941E-59400653C003}"/>
              </a:ext>
            </a:extLst>
          </p:cNvPr>
          <p:cNvSpPr>
            <a:spLocks noGrp="1"/>
          </p:cNvSpPr>
          <p:nvPr>
            <p:ph type="title"/>
          </p:nvPr>
        </p:nvSpPr>
        <p:spPr/>
        <p:txBody>
          <a:bodyPr/>
          <a:lstStyle/>
          <a:p>
            <a:r>
              <a:rPr lang="zh-TW" altLang="zh-TW" dirty="0"/>
              <a:t>選課與成績處理</a:t>
            </a:r>
            <a:r>
              <a:rPr lang="en-US" altLang="zh-TW" dirty="0"/>
              <a:t>I</a:t>
            </a:r>
            <a:endParaRPr lang="zh-CN" altLang="en-US" dirty="0"/>
          </a:p>
        </p:txBody>
      </p:sp>
      <p:sp>
        <p:nvSpPr>
          <p:cNvPr id="3" name="页脚占位符 2">
            <a:extLst>
              <a:ext uri="{FF2B5EF4-FFF2-40B4-BE49-F238E27FC236}">
                <a16:creationId xmlns="" xmlns:a16="http://schemas.microsoft.com/office/drawing/2014/main" id="{733F1A2F-3D6E-40D7-9581-2B869D7A429F}"/>
              </a:ext>
            </a:extLst>
          </p:cNvPr>
          <p:cNvSpPr>
            <a:spLocks noGrp="1"/>
          </p:cNvSpPr>
          <p:nvPr>
            <p:ph type="ftr" sz="quarter" idx="11"/>
          </p:nvPr>
        </p:nvSpPr>
        <p:spPr/>
        <p:txBody>
          <a:bodyPr/>
          <a:lstStyle/>
          <a:p>
            <a:r>
              <a:rPr lang="en-US" altLang="zh-CN"/>
              <a:t>www.islide.cc</a:t>
            </a:r>
            <a:endParaRPr lang="zh-CN" altLang="en-US" dirty="0"/>
          </a:p>
        </p:txBody>
      </p:sp>
      <p:sp>
        <p:nvSpPr>
          <p:cNvPr id="4" name="灯片编号占位符 3">
            <a:extLst>
              <a:ext uri="{FF2B5EF4-FFF2-40B4-BE49-F238E27FC236}">
                <a16:creationId xmlns="" xmlns:a16="http://schemas.microsoft.com/office/drawing/2014/main" id="{38EB236A-1B47-4439-A7C9-17D2DCDEBBA0}"/>
              </a:ext>
            </a:extLst>
          </p:cNvPr>
          <p:cNvSpPr>
            <a:spLocks noGrp="1"/>
          </p:cNvSpPr>
          <p:nvPr>
            <p:ph type="sldNum" sz="quarter" idx="12"/>
          </p:nvPr>
        </p:nvSpPr>
        <p:spPr/>
        <p:txBody>
          <a:bodyPr/>
          <a:lstStyle/>
          <a:p>
            <a:fld id="{5DD3DB80-B894-403A-B48E-6FDC1A72010E}" type="slidenum">
              <a:rPr lang="zh-CN" altLang="en-US" smtClean="0"/>
              <a:pPr/>
              <a:t>12</a:t>
            </a:fld>
            <a:endParaRPr lang="zh-CN" altLang="en-US" dirty="0"/>
          </a:p>
        </p:txBody>
      </p:sp>
      <p:grpSp>
        <p:nvGrpSpPr>
          <p:cNvPr id="5" name="3c2f1681-f979-4de5-8036-c0bce5db0ca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A9143761-587A-40F8-AFD5-D7E095131DDB}"/>
              </a:ext>
            </a:extLst>
          </p:cNvPr>
          <p:cNvGrpSpPr>
            <a:grpSpLocks noChangeAspect="1"/>
          </p:cNvGrpSpPr>
          <p:nvPr>
            <p:custDataLst>
              <p:tags r:id="rId1"/>
            </p:custDataLst>
          </p:nvPr>
        </p:nvGrpSpPr>
        <p:grpSpPr>
          <a:xfrm>
            <a:off x="767408" y="1988840"/>
            <a:ext cx="10753079" cy="4128496"/>
            <a:chOff x="767408" y="1988840"/>
            <a:chExt cx="10753079" cy="4128496"/>
          </a:xfrm>
        </p:grpSpPr>
        <p:cxnSp>
          <p:nvCxnSpPr>
            <p:cNvPr id="6" name="直接箭头连接符 5">
              <a:extLst>
                <a:ext uri="{FF2B5EF4-FFF2-40B4-BE49-F238E27FC236}">
                  <a16:creationId xmlns="" xmlns:a16="http://schemas.microsoft.com/office/drawing/2014/main" id="{D495BAC9-E964-4B19-9879-7E96D43E08CD}"/>
                </a:ext>
              </a:extLst>
            </p:cNvPr>
            <p:cNvCxnSpPr>
              <a:cxnSpLocks/>
            </p:cNvCxnSpPr>
            <p:nvPr/>
          </p:nvCxnSpPr>
          <p:spPr>
            <a:xfrm>
              <a:off x="767408" y="4165338"/>
              <a:ext cx="10585176"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7" name="isľïḋé">
              <a:extLst>
                <a:ext uri="{FF2B5EF4-FFF2-40B4-BE49-F238E27FC236}">
                  <a16:creationId xmlns="" xmlns:a16="http://schemas.microsoft.com/office/drawing/2014/main" id="{383451A2-B85A-4988-BB71-673A2D2BD0AA}"/>
                </a:ext>
              </a:extLst>
            </p:cNvPr>
            <p:cNvGrpSpPr/>
            <p:nvPr/>
          </p:nvGrpSpPr>
          <p:grpSpPr>
            <a:xfrm>
              <a:off x="1139724" y="1988840"/>
              <a:ext cx="1518741" cy="1509753"/>
              <a:chOff x="2452226" y="1883471"/>
              <a:chExt cx="1518741" cy="1509753"/>
            </a:xfrm>
          </p:grpSpPr>
          <p:sp>
            <p:nvSpPr>
              <p:cNvPr id="25" name="ïṩliďê">
                <a:extLst>
                  <a:ext uri="{FF2B5EF4-FFF2-40B4-BE49-F238E27FC236}">
                    <a16:creationId xmlns="" xmlns:a16="http://schemas.microsoft.com/office/drawing/2014/main" id="{BAEC8134-289F-4699-97BA-DB76480275AD}"/>
                  </a:ext>
                </a:extLst>
              </p:cNvPr>
              <p:cNvSpPr/>
              <p:nvPr/>
            </p:nvSpPr>
            <p:spPr>
              <a:xfrm rot="8100000">
                <a:off x="2452226" y="1883471"/>
                <a:ext cx="1518741" cy="1509753"/>
              </a:xfrm>
              <a:prstGeom prst="teardrop">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íSļiďe">
                <a:extLst>
                  <a:ext uri="{FF2B5EF4-FFF2-40B4-BE49-F238E27FC236}">
                    <a16:creationId xmlns="" xmlns:a16="http://schemas.microsoft.com/office/drawing/2014/main" id="{745793C3-76D1-445D-9807-FEEEF27C4849}"/>
                  </a:ext>
                </a:extLst>
              </p:cNvPr>
              <p:cNvSpPr/>
              <p:nvPr/>
            </p:nvSpPr>
            <p:spPr>
              <a:xfrm>
                <a:off x="2597858" y="2024527"/>
                <a:ext cx="1233979" cy="12266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smtClean="0"/>
                  <a:t>確認學分</a:t>
                </a:r>
                <a:endParaRPr lang="zh-CN" altLang="en-US" b="1" dirty="0"/>
              </a:p>
            </p:txBody>
          </p:sp>
        </p:grpSp>
        <p:sp>
          <p:nvSpPr>
            <p:cNvPr id="8" name="îŝḷiḋè">
              <a:extLst>
                <a:ext uri="{FF2B5EF4-FFF2-40B4-BE49-F238E27FC236}">
                  <a16:creationId xmlns="" xmlns:a16="http://schemas.microsoft.com/office/drawing/2014/main" id="{D7718602-7EB1-4090-854F-2F35EBC0D451}"/>
                </a:ext>
              </a:extLst>
            </p:cNvPr>
            <p:cNvSpPr/>
            <p:nvPr/>
          </p:nvSpPr>
          <p:spPr>
            <a:xfrm>
              <a:off x="1126052" y="3947623"/>
              <a:ext cx="1546085" cy="4327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en-US" altLang="zh-TW" sz="1866" b="1" dirty="0" smtClean="0">
                  <a:solidFill>
                    <a:schemeClr val="bg1"/>
                  </a:solidFill>
                </a:rPr>
                <a:t>15</a:t>
              </a:r>
              <a:r>
                <a:rPr lang="zh-TW" altLang="en-US" sz="1866" b="1" dirty="0" smtClean="0">
                  <a:solidFill>
                    <a:schemeClr val="bg1"/>
                  </a:solidFill>
                </a:rPr>
                <a:t>日內</a:t>
              </a:r>
              <a:endParaRPr lang="zh-CN" altLang="en-US" sz="1866" b="1" dirty="0">
                <a:solidFill>
                  <a:schemeClr val="bg1"/>
                </a:solidFill>
              </a:endParaRPr>
            </a:p>
          </p:txBody>
        </p:sp>
        <p:sp>
          <p:nvSpPr>
            <p:cNvPr id="9" name="îṣ1îďê">
              <a:extLst>
                <a:ext uri="{FF2B5EF4-FFF2-40B4-BE49-F238E27FC236}">
                  <a16:creationId xmlns="" xmlns:a16="http://schemas.microsoft.com/office/drawing/2014/main" id="{DCA46841-9B4B-4354-B2AD-499D5C3FED4D}"/>
                </a:ext>
              </a:extLst>
            </p:cNvPr>
            <p:cNvSpPr/>
            <p:nvPr/>
          </p:nvSpPr>
          <p:spPr bwMode="auto">
            <a:xfrm>
              <a:off x="801138" y="4513588"/>
              <a:ext cx="2490701" cy="137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r>
                <a:rPr lang="zh-TW" altLang="zh-TW" sz="1600" dirty="0"/>
                <a:t>交換學生應與交流學校選課後十五日內，主動與本校所屬學系確認其抵認課程名稱及學分數，交換學生於交流學校所修學分，</a:t>
              </a:r>
              <a:r>
                <a:rPr lang="zh-TW" altLang="zh-TW" sz="1600" dirty="0">
                  <a:solidFill>
                    <a:srgbClr val="FF0000"/>
                  </a:solidFill>
                </a:rPr>
                <a:t>每學期不得低於六學分</a:t>
              </a:r>
              <a:r>
                <a:rPr lang="zh-TW" altLang="zh-TW" sz="1600" dirty="0"/>
                <a:t>。</a:t>
              </a:r>
              <a:endParaRPr lang="en-US" altLang="zh-TW" sz="1600" dirty="0"/>
            </a:p>
          </p:txBody>
        </p:sp>
        <p:grpSp>
          <p:nvGrpSpPr>
            <p:cNvPr id="10" name="îŝḷíḋè">
              <a:extLst>
                <a:ext uri="{FF2B5EF4-FFF2-40B4-BE49-F238E27FC236}">
                  <a16:creationId xmlns="" xmlns:a16="http://schemas.microsoft.com/office/drawing/2014/main" id="{58E81529-2FBF-425B-8755-AB745A3261E5}"/>
                </a:ext>
              </a:extLst>
            </p:cNvPr>
            <p:cNvGrpSpPr/>
            <p:nvPr/>
          </p:nvGrpSpPr>
          <p:grpSpPr>
            <a:xfrm>
              <a:off x="3901485" y="1988840"/>
              <a:ext cx="1518741" cy="1509753"/>
              <a:chOff x="2452226" y="1883471"/>
              <a:chExt cx="1518741" cy="1509753"/>
            </a:xfrm>
          </p:grpSpPr>
          <p:sp>
            <p:nvSpPr>
              <p:cNvPr id="23" name="ïSļiďè">
                <a:extLst>
                  <a:ext uri="{FF2B5EF4-FFF2-40B4-BE49-F238E27FC236}">
                    <a16:creationId xmlns="" xmlns:a16="http://schemas.microsoft.com/office/drawing/2014/main" id="{EEBA6BF8-CD0F-4D69-9C4E-CF1A3ECF0416}"/>
                  </a:ext>
                </a:extLst>
              </p:cNvPr>
              <p:cNvSpPr/>
              <p:nvPr/>
            </p:nvSpPr>
            <p:spPr>
              <a:xfrm rot="8100000">
                <a:off x="2452226" y="1883471"/>
                <a:ext cx="1518741" cy="1509753"/>
              </a:xfrm>
              <a:prstGeom prst="teardrop">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íṡḷîḓe">
                <a:extLst>
                  <a:ext uri="{FF2B5EF4-FFF2-40B4-BE49-F238E27FC236}">
                    <a16:creationId xmlns="" xmlns:a16="http://schemas.microsoft.com/office/drawing/2014/main" id="{6FB16E43-9FC2-4657-B510-380E9109CE1D}"/>
                  </a:ext>
                </a:extLst>
              </p:cNvPr>
              <p:cNvSpPr/>
              <p:nvPr/>
            </p:nvSpPr>
            <p:spPr>
              <a:xfrm>
                <a:off x="2597858" y="2024527"/>
                <a:ext cx="1233979" cy="12266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smtClean="0"/>
                  <a:t>最低學分</a:t>
                </a:r>
                <a:endParaRPr lang="zh-CN" altLang="en-US" b="1" dirty="0"/>
              </a:p>
            </p:txBody>
          </p:sp>
        </p:grpSp>
        <p:sp>
          <p:nvSpPr>
            <p:cNvPr id="11" name="íšḷïďe">
              <a:extLst>
                <a:ext uri="{FF2B5EF4-FFF2-40B4-BE49-F238E27FC236}">
                  <a16:creationId xmlns="" xmlns:a16="http://schemas.microsoft.com/office/drawing/2014/main" id="{AD7A2C68-ABD5-458E-A15A-FE1618C2AFCE}"/>
                </a:ext>
              </a:extLst>
            </p:cNvPr>
            <p:cNvSpPr/>
            <p:nvPr/>
          </p:nvSpPr>
          <p:spPr>
            <a:xfrm>
              <a:off x="3887813" y="3947623"/>
              <a:ext cx="1546085" cy="43279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zh-TW" altLang="en-US" sz="1866" b="1" dirty="0" smtClean="0">
                  <a:solidFill>
                    <a:schemeClr val="bg1"/>
                  </a:solidFill>
                </a:rPr>
                <a:t>須達</a:t>
              </a:r>
              <a:r>
                <a:rPr lang="en-US" altLang="zh-TW" sz="1866" b="1" dirty="0" smtClean="0">
                  <a:solidFill>
                    <a:schemeClr val="bg1"/>
                  </a:solidFill>
                </a:rPr>
                <a:t>6</a:t>
              </a:r>
              <a:r>
                <a:rPr lang="zh-TW" altLang="en-US" sz="1866" b="1" dirty="0" smtClean="0">
                  <a:solidFill>
                    <a:schemeClr val="bg1"/>
                  </a:solidFill>
                </a:rPr>
                <a:t>學分</a:t>
              </a:r>
              <a:endParaRPr lang="zh-CN" altLang="en-US" sz="1866" b="1" dirty="0">
                <a:solidFill>
                  <a:schemeClr val="bg1"/>
                </a:solidFill>
              </a:endParaRPr>
            </a:p>
          </p:txBody>
        </p:sp>
        <p:sp>
          <p:nvSpPr>
            <p:cNvPr id="12" name="ísľîḓè">
              <a:extLst>
                <a:ext uri="{FF2B5EF4-FFF2-40B4-BE49-F238E27FC236}">
                  <a16:creationId xmlns="" xmlns:a16="http://schemas.microsoft.com/office/drawing/2014/main" id="{511D0E80-F443-462A-9C8C-18AF8DFA2264}"/>
                </a:ext>
              </a:extLst>
            </p:cNvPr>
            <p:cNvSpPr/>
            <p:nvPr/>
          </p:nvSpPr>
          <p:spPr bwMode="auto">
            <a:xfrm>
              <a:off x="3562900" y="4513588"/>
              <a:ext cx="2453852" cy="16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r>
                <a:rPr lang="zh-TW" altLang="zh-TW" sz="1600" dirty="0"/>
                <a:t>交換學生與交流學校退選所修課程，應於交流學校學期結束一週前通知本校所屬學系。退選後選課</a:t>
              </a:r>
              <a:r>
                <a:rPr lang="zh-TW" altLang="zh-TW" sz="1600" dirty="0">
                  <a:solidFill>
                    <a:srgbClr val="FF0000"/>
                  </a:solidFill>
                </a:rPr>
                <a:t>未達六學分</a:t>
              </a:r>
              <a:r>
                <a:rPr lang="zh-TW" altLang="zh-TW" sz="1600" dirty="0"/>
                <a:t>者，該學期</a:t>
              </a:r>
              <a:r>
                <a:rPr lang="zh-TW" altLang="zh-TW" sz="1600" dirty="0">
                  <a:solidFill>
                    <a:srgbClr val="FF0000"/>
                  </a:solidFill>
                </a:rPr>
                <a:t>視同休學</a:t>
              </a:r>
              <a:r>
                <a:rPr lang="zh-TW" altLang="zh-TW" sz="1100" dirty="0"/>
                <a:t>。</a:t>
              </a:r>
              <a:endParaRPr lang="en-US" altLang="zh-TW" sz="1100" dirty="0"/>
            </a:p>
          </p:txBody>
        </p:sp>
        <p:grpSp>
          <p:nvGrpSpPr>
            <p:cNvPr id="13" name="íş1îḓè">
              <a:extLst>
                <a:ext uri="{FF2B5EF4-FFF2-40B4-BE49-F238E27FC236}">
                  <a16:creationId xmlns="" xmlns:a16="http://schemas.microsoft.com/office/drawing/2014/main" id="{74E492C7-E790-4BC5-8BEE-A6A90AA4E35A}"/>
                </a:ext>
              </a:extLst>
            </p:cNvPr>
            <p:cNvGrpSpPr/>
            <p:nvPr/>
          </p:nvGrpSpPr>
          <p:grpSpPr>
            <a:xfrm>
              <a:off x="6663246" y="1988840"/>
              <a:ext cx="1518741" cy="1509753"/>
              <a:chOff x="2452226" y="1883471"/>
              <a:chExt cx="1518741" cy="1509753"/>
            </a:xfrm>
          </p:grpSpPr>
          <p:sp>
            <p:nvSpPr>
              <p:cNvPr id="21" name="íṩḻïḋe">
                <a:extLst>
                  <a:ext uri="{FF2B5EF4-FFF2-40B4-BE49-F238E27FC236}">
                    <a16:creationId xmlns="" xmlns:a16="http://schemas.microsoft.com/office/drawing/2014/main" id="{9A502F31-274F-4B73-BAA6-99FC7E58D593}"/>
                  </a:ext>
                </a:extLst>
              </p:cNvPr>
              <p:cNvSpPr/>
              <p:nvPr/>
            </p:nvSpPr>
            <p:spPr>
              <a:xfrm rot="8100000">
                <a:off x="2452226" y="1883471"/>
                <a:ext cx="1518741" cy="1509753"/>
              </a:xfrm>
              <a:prstGeom prst="teardrop">
                <a:avLst/>
              </a:prstGeom>
              <a:solidFill>
                <a:schemeClr val="bg1"/>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ïśļíḍê">
                <a:extLst>
                  <a:ext uri="{FF2B5EF4-FFF2-40B4-BE49-F238E27FC236}">
                    <a16:creationId xmlns="" xmlns:a16="http://schemas.microsoft.com/office/drawing/2014/main" id="{CA15F2BD-89D0-4260-9A2B-A736BC57EEFE}"/>
                  </a:ext>
                </a:extLst>
              </p:cNvPr>
              <p:cNvSpPr/>
              <p:nvPr/>
            </p:nvSpPr>
            <p:spPr>
              <a:xfrm>
                <a:off x="2597858" y="2024527"/>
                <a:ext cx="1233979" cy="12266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smtClean="0"/>
                  <a:t>國際學程</a:t>
                </a:r>
                <a:endParaRPr lang="zh-CN" altLang="en-US" b="1" dirty="0"/>
              </a:p>
            </p:txBody>
          </p:sp>
        </p:grpSp>
        <p:sp>
          <p:nvSpPr>
            <p:cNvPr id="14" name="íṡ1íḑé">
              <a:extLst>
                <a:ext uri="{FF2B5EF4-FFF2-40B4-BE49-F238E27FC236}">
                  <a16:creationId xmlns="" xmlns:a16="http://schemas.microsoft.com/office/drawing/2014/main" id="{18E1108C-1190-4883-8D95-F705EA87D362}"/>
                </a:ext>
              </a:extLst>
            </p:cNvPr>
            <p:cNvSpPr/>
            <p:nvPr/>
          </p:nvSpPr>
          <p:spPr>
            <a:xfrm>
              <a:off x="6649574" y="3947623"/>
              <a:ext cx="1546085" cy="43279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zh-TW" altLang="en-US" sz="1866" b="1" dirty="0" smtClean="0">
                  <a:solidFill>
                    <a:schemeClr val="bg1"/>
                  </a:solidFill>
                </a:rPr>
                <a:t>須滿</a:t>
              </a:r>
              <a:r>
                <a:rPr lang="en-US" altLang="zh-TW" sz="1866" b="1" dirty="0" smtClean="0">
                  <a:solidFill>
                    <a:schemeClr val="bg1"/>
                  </a:solidFill>
                </a:rPr>
                <a:t>15</a:t>
              </a:r>
              <a:r>
                <a:rPr lang="zh-TW" altLang="en-US" sz="1866" b="1" dirty="0" smtClean="0">
                  <a:solidFill>
                    <a:schemeClr val="bg1"/>
                  </a:solidFill>
                </a:rPr>
                <a:t>學分</a:t>
              </a:r>
              <a:endParaRPr lang="zh-CN" altLang="en-US" sz="1866" b="1" dirty="0">
                <a:solidFill>
                  <a:schemeClr val="bg1"/>
                </a:solidFill>
              </a:endParaRPr>
            </a:p>
          </p:txBody>
        </p:sp>
        <p:sp>
          <p:nvSpPr>
            <p:cNvPr id="15" name="íSḻîḓè">
              <a:extLst>
                <a:ext uri="{FF2B5EF4-FFF2-40B4-BE49-F238E27FC236}">
                  <a16:creationId xmlns="" xmlns:a16="http://schemas.microsoft.com/office/drawing/2014/main" id="{298CB3AC-6A4F-4988-ADC4-02DFD3CC534E}"/>
                </a:ext>
              </a:extLst>
            </p:cNvPr>
            <p:cNvSpPr/>
            <p:nvPr/>
          </p:nvSpPr>
          <p:spPr bwMode="auto">
            <a:xfrm>
              <a:off x="6324661" y="4513588"/>
              <a:ext cx="2195910" cy="16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fontScale="92500" lnSpcReduction="10000"/>
            </a:bodyPr>
            <a:lstStyle/>
            <a:p>
              <a:r>
                <a:rPr lang="zh-TW" altLang="zh-TW" dirty="0"/>
                <a:t>學期結束</a:t>
              </a:r>
              <a:r>
                <a:rPr lang="zh-TW" altLang="zh-TW" dirty="0" smtClean="0"/>
                <a:t>日後</a:t>
              </a:r>
              <a:r>
                <a:rPr lang="en-US" altLang="zh-TW" dirty="0" smtClean="0"/>
                <a:t>15</a:t>
              </a:r>
              <a:r>
                <a:rPr lang="zh-TW" altLang="en-US" dirty="0" smtClean="0"/>
                <a:t>日內</a:t>
              </a:r>
              <a:r>
                <a:rPr lang="zh-TW" altLang="zh-TW" dirty="0" smtClean="0"/>
                <a:t>送交</a:t>
              </a:r>
              <a:r>
                <a:rPr lang="zh-TW" altLang="zh-TW" dirty="0"/>
                <a:t>本校所屬學系審核後，</a:t>
              </a:r>
              <a:r>
                <a:rPr lang="zh-TW" altLang="zh-TW" dirty="0" smtClean="0"/>
                <a:t>送</a:t>
              </a:r>
              <a:r>
                <a:rPr lang="zh-TW" altLang="en-US" dirty="0" smtClean="0"/>
                <a:t>國際處審查再送</a:t>
              </a:r>
              <a:r>
                <a:rPr lang="zh-TW" altLang="zh-TW" dirty="0" smtClean="0"/>
                <a:t>教務處</a:t>
              </a:r>
              <a:r>
                <a:rPr lang="zh-TW" altLang="zh-TW" dirty="0"/>
                <a:t>複審及登錄。若因外國學制不同須先與本校協議</a:t>
              </a:r>
              <a:r>
                <a:rPr lang="zh-TW" altLang="zh-TW" sz="1100" dirty="0"/>
                <a:t>。</a:t>
              </a:r>
              <a:endParaRPr lang="zh-TW" altLang="en-US" sz="1100" dirty="0"/>
            </a:p>
          </p:txBody>
        </p:sp>
        <p:grpSp>
          <p:nvGrpSpPr>
            <p:cNvPr id="16" name="î$ḷîďe">
              <a:extLst>
                <a:ext uri="{FF2B5EF4-FFF2-40B4-BE49-F238E27FC236}">
                  <a16:creationId xmlns="" xmlns:a16="http://schemas.microsoft.com/office/drawing/2014/main" id="{F7837643-D7DE-4CE5-8C0E-580DA85BD536}"/>
                </a:ext>
              </a:extLst>
            </p:cNvPr>
            <p:cNvGrpSpPr/>
            <p:nvPr/>
          </p:nvGrpSpPr>
          <p:grpSpPr>
            <a:xfrm>
              <a:off x="9425006" y="1988840"/>
              <a:ext cx="1518741" cy="1509753"/>
              <a:chOff x="2452226" y="1883471"/>
              <a:chExt cx="1518741" cy="1509753"/>
            </a:xfrm>
          </p:grpSpPr>
          <p:sp>
            <p:nvSpPr>
              <p:cNvPr id="19" name="îṧḷiḋê">
                <a:extLst>
                  <a:ext uri="{FF2B5EF4-FFF2-40B4-BE49-F238E27FC236}">
                    <a16:creationId xmlns="" xmlns:a16="http://schemas.microsoft.com/office/drawing/2014/main" id="{03E3183A-ECDA-4CA0-8BB0-46735733B69B}"/>
                  </a:ext>
                </a:extLst>
              </p:cNvPr>
              <p:cNvSpPr/>
              <p:nvPr/>
            </p:nvSpPr>
            <p:spPr>
              <a:xfrm rot="8100000">
                <a:off x="2452226" y="1883471"/>
                <a:ext cx="1518741" cy="1509753"/>
              </a:xfrm>
              <a:prstGeom prst="teardrop">
                <a:avLst/>
              </a:prstGeom>
              <a:solidFill>
                <a:schemeClr val="bg1"/>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Sliḓè">
                <a:extLst>
                  <a:ext uri="{FF2B5EF4-FFF2-40B4-BE49-F238E27FC236}">
                    <a16:creationId xmlns="" xmlns:a16="http://schemas.microsoft.com/office/drawing/2014/main" id="{9A199B74-51EC-4B70-BABF-E9856FA92A31}"/>
                  </a:ext>
                </a:extLst>
              </p:cNvPr>
              <p:cNvSpPr/>
              <p:nvPr/>
            </p:nvSpPr>
            <p:spPr>
              <a:xfrm>
                <a:off x="2597858" y="2024527"/>
                <a:ext cx="1233979" cy="12266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smtClean="0"/>
                  <a:t>語文學校</a:t>
                </a:r>
                <a:endParaRPr lang="zh-CN" altLang="en-US" b="1" dirty="0"/>
              </a:p>
            </p:txBody>
          </p:sp>
        </p:grpSp>
        <p:sp>
          <p:nvSpPr>
            <p:cNvPr id="17" name="íṩ1ïḑè">
              <a:extLst>
                <a:ext uri="{FF2B5EF4-FFF2-40B4-BE49-F238E27FC236}">
                  <a16:creationId xmlns="" xmlns:a16="http://schemas.microsoft.com/office/drawing/2014/main" id="{96B9ECBC-A75A-4915-ACB0-BFCA289212F4}"/>
                </a:ext>
              </a:extLst>
            </p:cNvPr>
            <p:cNvSpPr/>
            <p:nvPr/>
          </p:nvSpPr>
          <p:spPr>
            <a:xfrm>
              <a:off x="9411334" y="3947623"/>
              <a:ext cx="1546085" cy="43279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en-US" altLang="zh-TW" sz="1866" b="1" dirty="0" smtClean="0">
                  <a:solidFill>
                    <a:schemeClr val="bg1"/>
                  </a:solidFill>
                </a:rPr>
                <a:t>18</a:t>
              </a:r>
              <a:r>
                <a:rPr lang="zh-TW" altLang="en-US" sz="1866" b="1" dirty="0" smtClean="0">
                  <a:solidFill>
                    <a:schemeClr val="bg1"/>
                  </a:solidFill>
                </a:rPr>
                <a:t>小時</a:t>
              </a:r>
              <a:r>
                <a:rPr lang="en-US" altLang="zh-TW" sz="1866" b="1" dirty="0" smtClean="0">
                  <a:solidFill>
                    <a:schemeClr val="bg1"/>
                  </a:solidFill>
                </a:rPr>
                <a:t>1</a:t>
              </a:r>
              <a:r>
                <a:rPr lang="zh-TW" altLang="en-US" sz="1866" b="1" dirty="0" smtClean="0">
                  <a:solidFill>
                    <a:schemeClr val="bg1"/>
                  </a:solidFill>
                </a:rPr>
                <a:t>學分</a:t>
              </a:r>
              <a:endParaRPr lang="zh-CN" altLang="en-US" sz="1866" b="1" dirty="0">
                <a:solidFill>
                  <a:schemeClr val="bg1"/>
                </a:solidFill>
              </a:endParaRPr>
            </a:p>
          </p:txBody>
        </p:sp>
        <p:sp>
          <p:nvSpPr>
            <p:cNvPr id="18" name="îşľïḑé">
              <a:extLst>
                <a:ext uri="{FF2B5EF4-FFF2-40B4-BE49-F238E27FC236}">
                  <a16:creationId xmlns="" xmlns:a16="http://schemas.microsoft.com/office/drawing/2014/main" id="{5CB9E3B3-838F-4147-9F0F-63C193DF3055}"/>
                </a:ext>
              </a:extLst>
            </p:cNvPr>
            <p:cNvSpPr/>
            <p:nvPr/>
          </p:nvSpPr>
          <p:spPr bwMode="auto">
            <a:xfrm>
              <a:off x="8828480" y="4513588"/>
              <a:ext cx="2692007" cy="16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r>
                <a:rPr lang="zh-TW" altLang="zh-TW" sz="1600" dirty="0" smtClean="0"/>
                <a:t>修</a:t>
              </a:r>
              <a:r>
                <a:rPr lang="zh-TW" altLang="zh-TW" sz="1600" dirty="0"/>
                <a:t>習語文課程得抵認選修課程，</a:t>
              </a:r>
              <a:r>
                <a:rPr lang="zh-TW" altLang="zh-TW" sz="1600" dirty="0">
                  <a:solidFill>
                    <a:srgbClr val="FF0000"/>
                  </a:solidFill>
                </a:rPr>
                <a:t>每學期至多抵認</a:t>
              </a:r>
              <a:r>
                <a:rPr lang="en-US" altLang="zh-TW" sz="1600" dirty="0">
                  <a:solidFill>
                    <a:srgbClr val="FF0000"/>
                  </a:solidFill>
                </a:rPr>
                <a:t>8</a:t>
              </a:r>
              <a:r>
                <a:rPr lang="zh-TW" altLang="zh-TW" sz="1600" dirty="0">
                  <a:solidFill>
                    <a:srgbClr val="FF0000"/>
                  </a:solidFill>
                </a:rPr>
                <a:t>學分</a:t>
              </a:r>
              <a:r>
                <a:rPr lang="zh-TW" altLang="zh-TW" sz="1600" dirty="0"/>
                <a:t>，無法確認學分數者，</a:t>
              </a:r>
              <a:r>
                <a:rPr lang="zh-TW" altLang="zh-TW" sz="1600" dirty="0">
                  <a:solidFill>
                    <a:srgbClr val="FF0000"/>
                  </a:solidFill>
                </a:rPr>
                <a:t>以</a:t>
              </a:r>
              <a:r>
                <a:rPr lang="en-US" altLang="zh-TW" sz="1600" dirty="0">
                  <a:solidFill>
                    <a:srgbClr val="FF0000"/>
                  </a:solidFill>
                </a:rPr>
                <a:t>18</a:t>
              </a:r>
              <a:r>
                <a:rPr lang="zh-TW" altLang="zh-TW" sz="1600" dirty="0">
                  <a:solidFill>
                    <a:srgbClr val="FF0000"/>
                  </a:solidFill>
                </a:rPr>
                <a:t>小時抵認一</a:t>
              </a:r>
              <a:r>
                <a:rPr lang="zh-TW" altLang="zh-TW" sz="1600" dirty="0" smtClean="0">
                  <a:solidFill>
                    <a:srgbClr val="FF0000"/>
                  </a:solidFill>
                </a:rPr>
                <a:t>學分</a:t>
              </a:r>
              <a:r>
                <a:rPr lang="zh-TW" altLang="zh-TW" sz="1600" dirty="0" smtClean="0"/>
                <a:t>，</a:t>
              </a:r>
              <a:r>
                <a:rPr lang="zh-TW" altLang="zh-TW" sz="1600" dirty="0"/>
                <a:t>並登錄於學生歷年成績表，並列為畢業學分數</a:t>
              </a:r>
              <a:r>
                <a:rPr lang="zh-TW" altLang="zh-TW" sz="1200" dirty="0"/>
                <a:t>。</a:t>
              </a:r>
              <a:endParaRPr lang="zh-TW" altLang="en-US" sz="1200" dirty="0"/>
            </a:p>
          </p:txBody>
        </p:sp>
      </p:grpSp>
      <p:sp>
        <p:nvSpPr>
          <p:cNvPr id="27" name="矩形 26"/>
          <p:cNvSpPr/>
          <p:nvPr/>
        </p:nvSpPr>
        <p:spPr>
          <a:xfrm>
            <a:off x="3838895" y="112543"/>
            <a:ext cx="6096000" cy="923330"/>
          </a:xfrm>
          <a:prstGeom prst="rect">
            <a:avLst/>
          </a:prstGeom>
        </p:spPr>
        <p:txBody>
          <a:bodyPr>
            <a:spAutoFit/>
          </a:bodyPr>
          <a:lstStyle/>
          <a:p>
            <a:r>
              <a:rPr lang="zh-TW" altLang="zh-TW" dirty="0"/>
              <a:t>交換學生</a:t>
            </a:r>
            <a:r>
              <a:rPr lang="zh-TW" altLang="zh-TW" dirty="0">
                <a:solidFill>
                  <a:srgbClr val="FF0000"/>
                </a:solidFill>
              </a:rPr>
              <a:t>未事先取得本校所屬學系同意</a:t>
            </a:r>
            <a:r>
              <a:rPr lang="zh-TW" altLang="zh-TW" dirty="0"/>
              <a:t>，於交流學校修習之學分不列入畢業學分。出國期間所修習之科目學分均比照校際選修方式辦理，得由各系所酌予採認</a:t>
            </a:r>
            <a:endParaRPr lang="zh-TW" altLang="en-US" dirty="0"/>
          </a:p>
        </p:txBody>
      </p:sp>
    </p:spTree>
    <p:extLst>
      <p:ext uri="{BB962C8B-B14F-4D97-AF65-F5344CB8AC3E}">
        <p14:creationId xmlns:p14="http://schemas.microsoft.com/office/powerpoint/2010/main" val="4025218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韓國交換</a:t>
            </a:r>
            <a:r>
              <a:rPr lang="en-US" altLang="zh-TW" dirty="0" smtClean="0"/>
              <a:t>:</a:t>
            </a:r>
            <a:r>
              <a:rPr lang="zh-TW" altLang="en-US" dirty="0" smtClean="0"/>
              <a:t>獎學金</a:t>
            </a:r>
            <a:endParaRPr lang="zh-TW" altLang="en-US" dirty="0"/>
          </a:p>
        </p:txBody>
      </p:sp>
      <p:sp>
        <p:nvSpPr>
          <p:cNvPr id="3" name="頁尾版面配置區 2"/>
          <p:cNvSpPr>
            <a:spLocks noGrp="1"/>
          </p:cNvSpPr>
          <p:nvPr>
            <p:ph type="ftr" sz="quarter" idx="11"/>
          </p:nvPr>
        </p:nvSpPr>
        <p:spPr/>
        <p:txBody>
          <a:bodyPr/>
          <a:lstStyle/>
          <a:p>
            <a:r>
              <a:rPr lang="en-US" altLang="zh-CN" smtClean="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13</a:t>
            </a:fld>
            <a:endParaRPr lang="zh-CN" altLang="en-US"/>
          </a:p>
        </p:txBody>
      </p:sp>
      <p:sp>
        <p:nvSpPr>
          <p:cNvPr id="5" name="矩形 4"/>
          <p:cNvSpPr/>
          <p:nvPr/>
        </p:nvSpPr>
        <p:spPr>
          <a:xfrm>
            <a:off x="1694051" y="1702552"/>
            <a:ext cx="9169021" cy="4524315"/>
          </a:xfrm>
          <a:prstGeom prst="rect">
            <a:avLst/>
          </a:prstGeom>
        </p:spPr>
        <p:txBody>
          <a:bodyPr wrap="square">
            <a:spAutoFit/>
          </a:bodyPr>
          <a:lstStyle/>
          <a:p>
            <a:r>
              <a:rPr lang="zh-TW" altLang="en-US" dirty="0"/>
              <a:t>「教育部鼓勵國內大專校院選送學生出國研修或國外專業實習補助要點修正規定</a:t>
            </a:r>
            <a:r>
              <a:rPr lang="zh-TW" altLang="en-US" dirty="0" smtClean="0"/>
              <a:t>」</a:t>
            </a:r>
            <a:endParaRPr lang="en-US" altLang="zh-TW" dirty="0" smtClean="0"/>
          </a:p>
          <a:p>
            <a:endParaRPr lang="en-US" altLang="zh-TW" dirty="0"/>
          </a:p>
          <a:p>
            <a:r>
              <a:rPr lang="zh-TW" altLang="en-US" b="1" dirty="0">
                <a:solidFill>
                  <a:srgbClr val="FF0000"/>
                </a:solidFill>
                <a:effectLst>
                  <a:outerShdw blurRad="38100" dist="38100" dir="2700000" algn="tl">
                    <a:srgbClr val="000000">
                      <a:alpha val="43137"/>
                    </a:srgbClr>
                  </a:outerShdw>
                </a:effectLst>
              </a:rPr>
              <a:t>學海飛颺</a:t>
            </a:r>
            <a:r>
              <a:rPr lang="zh-TW" altLang="en-US" b="1" dirty="0">
                <a:solidFill>
                  <a:srgbClr val="FF0000"/>
                </a:solidFill>
              </a:rPr>
              <a:t>：</a:t>
            </a:r>
            <a:r>
              <a:rPr lang="zh-TW" altLang="en-US" dirty="0"/>
              <a:t>選送優秀學生赴登載於本部網站之外國大學校院參考名冊之</a:t>
            </a:r>
            <a:r>
              <a:rPr lang="zh-TW" altLang="en-US" dirty="0" smtClean="0"/>
              <a:t>學校</a:t>
            </a:r>
            <a:endParaRPr lang="en-US" altLang="zh-TW" dirty="0" smtClean="0"/>
          </a:p>
          <a:p>
            <a:r>
              <a:rPr lang="zh-TW" altLang="en-US" dirty="0" smtClean="0"/>
              <a:t>                （不</a:t>
            </a:r>
            <a:r>
              <a:rPr lang="zh-TW" altLang="en-US" dirty="0"/>
              <a:t>包括大陸及港、澳）修讀學分</a:t>
            </a:r>
            <a:r>
              <a:rPr lang="zh-TW" altLang="en-US" dirty="0" smtClean="0"/>
              <a:t>。</a:t>
            </a:r>
            <a:endParaRPr lang="en-US" altLang="zh-TW" dirty="0"/>
          </a:p>
          <a:p>
            <a:endParaRPr lang="en-US" altLang="zh-TW" dirty="0"/>
          </a:p>
          <a:p>
            <a:pPr marL="285750" indent="-285750">
              <a:buFont typeface="Arial" panose="020B0604020202020204" pitchFamily="34" charset="0"/>
              <a:buChar char="•"/>
            </a:pPr>
            <a:r>
              <a:rPr lang="en-US" altLang="zh-TW" dirty="0"/>
              <a:t>(</a:t>
            </a:r>
            <a:r>
              <a:rPr lang="zh-TW" altLang="en-US" dirty="0"/>
              <a:t>１</a:t>
            </a:r>
            <a:r>
              <a:rPr lang="en-US" altLang="zh-TW" dirty="0"/>
              <a:t>) </a:t>
            </a:r>
            <a:r>
              <a:rPr lang="zh-TW" altLang="en-US" dirty="0"/>
              <a:t>補助期限以一學期（季）或一學年為原則，本部補助</a:t>
            </a:r>
            <a:r>
              <a:rPr lang="zh-TW" altLang="en-US" dirty="0">
                <a:solidFill>
                  <a:srgbClr val="00B0F0"/>
                </a:solidFill>
              </a:rPr>
              <a:t>每人新臺幣五萬元以上三十萬元以下</a:t>
            </a:r>
            <a:r>
              <a:rPr lang="zh-TW" altLang="en-US" dirty="0"/>
              <a:t>；其補助額度得依本部當年度經費預算調整</a:t>
            </a:r>
            <a:r>
              <a:rPr lang="zh-TW" altLang="en-US" dirty="0" smtClean="0"/>
              <a:t>。</a:t>
            </a:r>
            <a:endParaRPr lang="en-US" altLang="zh-TW" dirty="0" smtClean="0"/>
          </a:p>
          <a:p>
            <a:endParaRPr lang="en-US" altLang="zh-TW" dirty="0"/>
          </a:p>
          <a:p>
            <a:pPr marL="285750" indent="-285750">
              <a:buFont typeface="Arial" panose="020B0604020202020204" pitchFamily="34" charset="0"/>
              <a:buChar char="•"/>
            </a:pPr>
            <a:r>
              <a:rPr lang="en-US" altLang="zh-TW" dirty="0"/>
              <a:t>(</a:t>
            </a:r>
            <a:r>
              <a:rPr lang="zh-TW" altLang="en-US" dirty="0"/>
              <a:t>２</a:t>
            </a:r>
            <a:r>
              <a:rPr lang="en-US" altLang="zh-TW" dirty="0"/>
              <a:t>) </a:t>
            </a:r>
            <a:r>
              <a:rPr lang="zh-TW" altLang="en-US" dirty="0"/>
              <a:t>每人實際獲補助額度由薦送學校自訂，得包括</a:t>
            </a:r>
            <a:r>
              <a:rPr lang="zh-TW" altLang="en-US" dirty="0">
                <a:solidFill>
                  <a:srgbClr val="00B0F0"/>
                </a:solidFill>
              </a:rPr>
              <a:t>一張國際來回經濟艙機票款、國外學費及生活費</a:t>
            </a:r>
            <a:r>
              <a:rPr lang="zh-TW" altLang="en-US" dirty="0"/>
              <a:t>等項目</a:t>
            </a:r>
            <a:r>
              <a:rPr lang="zh-TW" altLang="en-US" dirty="0" smtClean="0"/>
              <a:t>。</a:t>
            </a:r>
            <a:endParaRPr lang="en-US" altLang="zh-TW" dirty="0" smtClean="0"/>
          </a:p>
          <a:p>
            <a:endParaRPr lang="en-US" altLang="zh-TW" dirty="0" smtClean="0"/>
          </a:p>
          <a:p>
            <a:pPr marL="285750" indent="-285750">
              <a:buFont typeface="Arial" panose="020B0604020202020204" pitchFamily="34" charset="0"/>
              <a:buChar char="•"/>
            </a:pPr>
            <a:r>
              <a:rPr lang="zh-TW" altLang="en-US" dirty="0" smtClean="0"/>
              <a:t>學海飛颺獎學金同學無須再提交申請，通過審核的同學，我們將一併討論獎學金名額，若金額足夠將發給全體申請生，若金額不足，則依委員會決議擇優錄取。</a:t>
            </a:r>
            <a:endParaRPr lang="zh-TW" altLang="en-US" dirty="0"/>
          </a:p>
          <a:p>
            <a:endParaRPr lang="en-US" altLang="zh-TW" b="1" dirty="0"/>
          </a:p>
          <a:p>
            <a:endParaRPr lang="en-US" altLang="zh-TW" dirty="0"/>
          </a:p>
          <a:p>
            <a:endParaRPr lang="zh-TW" altLang="en-US" dirty="0"/>
          </a:p>
        </p:txBody>
      </p:sp>
    </p:spTree>
    <p:extLst>
      <p:ext uri="{BB962C8B-B14F-4D97-AF65-F5344CB8AC3E}">
        <p14:creationId xmlns:p14="http://schemas.microsoft.com/office/powerpoint/2010/main" val="123942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大陸交換</a:t>
            </a:r>
            <a:r>
              <a:rPr lang="en-US" altLang="zh-TW" dirty="0" smtClean="0"/>
              <a:t>:</a:t>
            </a:r>
            <a:r>
              <a:rPr lang="zh-TW" altLang="en-US" dirty="0" smtClean="0"/>
              <a:t>補助金 </a:t>
            </a:r>
            <a:r>
              <a:rPr lang="en-US" altLang="zh-TW" dirty="0" smtClean="0">
                <a:solidFill>
                  <a:srgbClr val="FF0000"/>
                </a:solidFill>
              </a:rPr>
              <a:t>(</a:t>
            </a:r>
            <a:r>
              <a:rPr lang="zh-TW" altLang="en-US" dirty="0" smtClean="0">
                <a:solidFill>
                  <a:srgbClr val="FF0000"/>
                </a:solidFill>
              </a:rPr>
              <a:t>僅限補助一次</a:t>
            </a:r>
            <a:r>
              <a:rPr lang="en-US" altLang="zh-TW" dirty="0" smtClean="0">
                <a:solidFill>
                  <a:srgbClr val="FF0000"/>
                </a:solidFill>
              </a:rPr>
              <a:t>)</a:t>
            </a:r>
            <a:endParaRPr lang="zh-TW" altLang="en-US" dirty="0">
              <a:solidFill>
                <a:srgbClr val="FF0000"/>
              </a:solidFill>
            </a:endParaRPr>
          </a:p>
        </p:txBody>
      </p:sp>
      <p:sp>
        <p:nvSpPr>
          <p:cNvPr id="3" name="頁尾版面配置區 2"/>
          <p:cNvSpPr>
            <a:spLocks noGrp="1"/>
          </p:cNvSpPr>
          <p:nvPr>
            <p:ph type="ftr" sz="quarter" idx="11"/>
          </p:nvPr>
        </p:nvSpPr>
        <p:spPr/>
        <p:txBody>
          <a:bodyPr/>
          <a:lstStyle/>
          <a:p>
            <a:r>
              <a:rPr lang="en-US" altLang="zh-CN" smtClean="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14</a:t>
            </a:fld>
            <a:endParaRPr lang="zh-CN" altLang="en-US"/>
          </a:p>
        </p:txBody>
      </p:sp>
      <p:graphicFrame>
        <p:nvGraphicFramePr>
          <p:cNvPr id="5" name="資料庫圖表 4"/>
          <p:cNvGraphicFramePr/>
          <p:nvPr>
            <p:extLst>
              <p:ext uri="{D42A27DB-BD31-4B8C-83A1-F6EECF244321}">
                <p14:modId xmlns:p14="http://schemas.microsoft.com/office/powerpoint/2010/main" val="3064911164"/>
              </p:ext>
            </p:extLst>
          </p:nvPr>
        </p:nvGraphicFramePr>
        <p:xfrm>
          <a:off x="2890849" y="1377344"/>
          <a:ext cx="640871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5110137" y="5715655"/>
            <a:ext cx="7000924" cy="523220"/>
          </a:xfrm>
          <a:prstGeom prst="rect">
            <a:avLst/>
          </a:prstGeom>
        </p:spPr>
        <p:txBody>
          <a:bodyPr wrap="square">
            <a:spAutoFit/>
          </a:bodyPr>
          <a:lstStyle/>
          <a:p>
            <a:pPr algn="ctr"/>
            <a:r>
              <a:rPr lang="zh-TW" altLang="en-US" sz="2800" b="1" dirty="0">
                <a:solidFill>
                  <a:srgbClr val="C00000"/>
                </a:solidFill>
                <a:latin typeface="華康細圓體(P)" panose="020F0300000000000000" pitchFamily="34" charset="-120"/>
                <a:ea typeface="華康細圓體(P)" panose="020F0300000000000000" pitchFamily="34" charset="-120"/>
              </a:rPr>
              <a:t>本補助</a:t>
            </a:r>
            <a:r>
              <a:rPr lang="zh-TW" altLang="en-US" sz="2800" b="1" dirty="0" smtClean="0">
                <a:solidFill>
                  <a:srgbClr val="C00000"/>
                </a:solidFill>
                <a:latin typeface="華康細圓體(P)" panose="020F0300000000000000" pitchFamily="34" charset="-120"/>
                <a:ea typeface="華康細圓體(P)" panose="020F0300000000000000" pitchFamily="34" charset="-120"/>
              </a:rPr>
              <a:t>經費是以</a:t>
            </a:r>
            <a:r>
              <a:rPr lang="zh-TW" altLang="en-US" sz="2800" b="1" dirty="0">
                <a:solidFill>
                  <a:srgbClr val="C00000"/>
                </a:solidFill>
                <a:latin typeface="華康細圓體(P)" panose="020F0300000000000000" pitchFamily="34" charset="-120"/>
                <a:ea typeface="華康細圓體(P)" panose="020F0300000000000000" pitchFamily="34" charset="-120"/>
              </a:rPr>
              <a:t>募款或捐贈方式</a:t>
            </a:r>
            <a:r>
              <a:rPr lang="zh-TW" altLang="en-US" sz="2800" b="1" dirty="0" smtClean="0">
                <a:solidFill>
                  <a:srgbClr val="C00000"/>
                </a:solidFill>
                <a:latin typeface="華康細圓體(P)" panose="020F0300000000000000" pitchFamily="34" charset="-120"/>
                <a:ea typeface="華康細圓體(P)" panose="020F0300000000000000" pitchFamily="34" charset="-120"/>
              </a:rPr>
              <a:t>籌集</a:t>
            </a:r>
            <a:r>
              <a:rPr lang="en-US" altLang="zh-TW" sz="2800" b="1" dirty="0" smtClean="0">
                <a:solidFill>
                  <a:srgbClr val="C00000"/>
                </a:solidFill>
                <a:latin typeface="華康細圓體(P)" panose="020F0300000000000000" pitchFamily="34" charset="-120"/>
                <a:ea typeface="華康細圓體(P)" panose="020F0300000000000000" pitchFamily="34" charset="-120"/>
              </a:rPr>
              <a:t>!</a:t>
            </a:r>
          </a:p>
        </p:txBody>
      </p:sp>
    </p:spTree>
    <p:extLst>
      <p:ext uri="{BB962C8B-B14F-4D97-AF65-F5344CB8AC3E}">
        <p14:creationId xmlns:p14="http://schemas.microsoft.com/office/powerpoint/2010/main" val="19893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大陸交換補助金</a:t>
            </a:r>
            <a:r>
              <a:rPr lang="en-US" altLang="zh-TW" dirty="0" smtClean="0"/>
              <a:t>&amp;</a:t>
            </a:r>
            <a:r>
              <a:rPr lang="zh-TW" altLang="en-US" dirty="0" smtClean="0"/>
              <a:t>韓國交換獎學金申請</a:t>
            </a:r>
            <a:endParaRPr lang="zh-TW" altLang="en-US" dirty="0"/>
          </a:p>
        </p:txBody>
      </p:sp>
      <p:sp>
        <p:nvSpPr>
          <p:cNvPr id="3" name="頁尾版面配置區 2"/>
          <p:cNvSpPr>
            <a:spLocks noGrp="1"/>
          </p:cNvSpPr>
          <p:nvPr>
            <p:ph type="ftr" sz="quarter" idx="11"/>
          </p:nvPr>
        </p:nvSpPr>
        <p:spPr/>
        <p:txBody>
          <a:bodyPr/>
          <a:lstStyle/>
          <a:p>
            <a:r>
              <a:rPr lang="en-US" altLang="zh-CN" smtClean="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15</a:t>
            </a:fld>
            <a:endParaRPr lang="zh-CN" altLang="en-US"/>
          </a:p>
        </p:txBody>
      </p:sp>
      <p:sp>
        <p:nvSpPr>
          <p:cNvPr id="5" name="矩形 4"/>
          <p:cNvSpPr/>
          <p:nvPr/>
        </p:nvSpPr>
        <p:spPr>
          <a:xfrm>
            <a:off x="605916" y="1272642"/>
            <a:ext cx="5996052" cy="3170099"/>
          </a:xfrm>
          <a:prstGeom prst="rect">
            <a:avLst/>
          </a:prstGeom>
        </p:spPr>
        <p:txBody>
          <a:bodyPr wrap="square">
            <a:spAutoFit/>
          </a:bodyPr>
          <a:lstStyle/>
          <a:p>
            <a:pPr>
              <a:spcAft>
                <a:spcPts val="0"/>
              </a:spcAft>
            </a:pPr>
            <a:r>
              <a:rPr lang="zh-TW" altLang="zh-TW"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出國前務必提交</a:t>
            </a:r>
            <a:r>
              <a:rPr lang="en-US" altLang="zh-TW"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a:t>
            </a:r>
            <a:endParaRPr lang="zh-TW" altLang="zh-TW" sz="12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0.</a:t>
            </a:r>
            <a:r>
              <a:rPr lang="zh-TW" altLang="zh-TW" sz="1600" kern="100" dirty="0">
                <a:latin typeface="Calibri" panose="020F0502020204030204" pitchFamily="34" charset="0"/>
                <a:ea typeface="新細明體" panose="02020500000000000000" pitchFamily="18" charset="-120"/>
                <a:cs typeface="Times New Roman" panose="02020603050405020304" pitchFamily="18" charset="0"/>
              </a:rPr>
              <a:t>切結書暨家長同意書</a:t>
            </a:r>
            <a:r>
              <a:rPr lang="en-US" altLang="zh-TW" sz="1600" kern="100" dirty="0">
                <a:latin typeface="Calibri" panose="020F0502020204030204" pitchFamily="34" charset="0"/>
                <a:ea typeface="新細明體" panose="02020500000000000000" pitchFamily="18" charset="-120"/>
                <a:cs typeface="Times New Roman" panose="02020603050405020304" pitchFamily="18" charset="0"/>
              </a:rPr>
              <a:t>*1+</a:t>
            </a:r>
            <a:r>
              <a:rPr lang="zh-TW" altLang="zh-TW" sz="1600" kern="100" dirty="0">
                <a:latin typeface="Calibri" panose="020F0502020204030204" pitchFamily="34" charset="0"/>
                <a:ea typeface="新細明體" panose="02020500000000000000" pitchFamily="18" charset="-120"/>
                <a:cs typeface="Times New Roman" panose="02020603050405020304" pitchFamily="18" charset="0"/>
              </a:rPr>
              <a:t>錄取資格確認書</a:t>
            </a:r>
            <a:r>
              <a:rPr lang="en-US" altLang="zh-TW" sz="1600" kern="100" dirty="0">
                <a:latin typeface="Calibri" panose="020F0502020204030204" pitchFamily="34" charset="0"/>
                <a:ea typeface="新細明體" panose="02020500000000000000" pitchFamily="18" charset="-120"/>
                <a:cs typeface="Times New Roman" panose="02020603050405020304" pitchFamily="18" charset="0"/>
              </a:rPr>
              <a:t>*1</a:t>
            </a:r>
            <a:endParaRPr lang="zh-TW" altLang="zh-TW" sz="11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1.</a:t>
            </a:r>
            <a:r>
              <a:rPr lang="zh-TW" altLang="zh-TW" sz="1600" kern="100" dirty="0">
                <a:latin typeface="Calibri" panose="020F0502020204030204" pitchFamily="34" charset="0"/>
                <a:ea typeface="新細明體" panose="02020500000000000000" pitchFamily="18" charset="-120"/>
                <a:cs typeface="Times New Roman" panose="02020603050405020304" pitchFamily="18" charset="0"/>
              </a:rPr>
              <a:t>補助申請表</a:t>
            </a:r>
            <a:r>
              <a:rPr lang="en-US" altLang="zh-TW" sz="1600" kern="100" dirty="0">
                <a:latin typeface="Calibri" panose="020F0502020204030204" pitchFamily="34" charset="0"/>
                <a:ea typeface="新細明體" panose="02020500000000000000" pitchFamily="18" charset="-120"/>
                <a:cs typeface="Times New Roman" panose="02020603050405020304" pitchFamily="18" charset="0"/>
              </a:rPr>
              <a:t>*1(</a:t>
            </a:r>
            <a:r>
              <a:rPr lang="zh-TW" altLang="zh-TW" sz="1600" kern="100" dirty="0">
                <a:latin typeface="Calibri" panose="020F0502020204030204" pitchFamily="34" charset="0"/>
                <a:ea typeface="新細明體" panose="02020500000000000000" pitchFamily="18" charset="-120"/>
                <a:cs typeface="Times New Roman" panose="02020603050405020304" pitchFamily="18" charset="0"/>
              </a:rPr>
              <a:t>大陸交換繳交</a:t>
            </a:r>
            <a:r>
              <a:rPr lang="en-US" altLang="zh-TW" sz="1600" kern="100" dirty="0">
                <a:latin typeface="Calibri" panose="020F0502020204030204" pitchFamily="34" charset="0"/>
                <a:ea typeface="新細明體" panose="02020500000000000000" pitchFamily="18" charset="-120"/>
                <a:cs typeface="Times New Roman" panose="02020603050405020304" pitchFamily="18" charset="0"/>
              </a:rPr>
              <a:t>) </a:t>
            </a:r>
            <a:r>
              <a:rPr lang="zh-TW" altLang="zh-TW" sz="1600" kern="100" dirty="0" smtClean="0">
                <a:latin typeface="Calibri" panose="020F0502020204030204" pitchFamily="34" charset="0"/>
                <a:ea typeface="新細明體" panose="02020500000000000000" pitchFamily="18" charset="-120"/>
                <a:cs typeface="Times New Roman" panose="02020603050405020304" pitchFamily="18" charset="0"/>
              </a:rPr>
              <a:t>或</a:t>
            </a:r>
            <a:endParaRPr lang="en-US" altLang="zh-TW" sz="1600" kern="100" dirty="0" smtClean="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sz="1600" kern="100" dirty="0">
                <a:latin typeface="Calibri" panose="020F0502020204030204" pitchFamily="34" charset="0"/>
                <a:ea typeface="新細明體" panose="02020500000000000000" pitchFamily="18" charset="-120"/>
                <a:cs typeface="Times New Roman" panose="02020603050405020304" pitchFamily="18" charset="0"/>
              </a:rPr>
              <a:t> </a:t>
            </a:r>
            <a:r>
              <a:rPr lang="en-US" altLang="zh-TW" sz="1600" kern="100" dirty="0" smtClean="0">
                <a:latin typeface="Calibri" panose="020F0502020204030204" pitchFamily="34" charset="0"/>
                <a:ea typeface="新細明體" panose="02020500000000000000" pitchFamily="18" charset="-120"/>
                <a:cs typeface="Times New Roman" panose="02020603050405020304" pitchFamily="18" charset="0"/>
              </a:rPr>
              <a:t>      </a:t>
            </a:r>
            <a:r>
              <a:rPr lang="zh-TW" altLang="zh-TW" sz="1600" kern="100" dirty="0" smtClean="0">
                <a:latin typeface="Calibri" panose="020F0502020204030204" pitchFamily="34" charset="0"/>
                <a:ea typeface="新細明體" panose="02020500000000000000" pitchFamily="18" charset="-120"/>
                <a:cs typeface="Times New Roman" panose="02020603050405020304" pitchFamily="18" charset="0"/>
              </a:rPr>
              <a:t> </a:t>
            </a:r>
            <a:r>
              <a:rPr lang="zh-TW" altLang="zh-TW" sz="1600" kern="100" dirty="0">
                <a:latin typeface="Calibri" panose="020F0502020204030204" pitchFamily="34" charset="0"/>
                <a:ea typeface="新細明體" panose="02020500000000000000" pitchFamily="18" charset="-120"/>
                <a:cs typeface="Times New Roman" panose="02020603050405020304" pitchFamily="18" charset="0"/>
              </a:rPr>
              <a:t>行政契約書</a:t>
            </a:r>
            <a:r>
              <a:rPr lang="en-US" altLang="zh-TW" sz="1600" kern="100" dirty="0">
                <a:latin typeface="Calibri" panose="020F0502020204030204" pitchFamily="34" charset="0"/>
                <a:ea typeface="新細明體" panose="02020500000000000000" pitchFamily="18" charset="-120"/>
                <a:cs typeface="Times New Roman" panose="02020603050405020304" pitchFamily="18" charset="0"/>
              </a:rPr>
              <a:t>*1</a:t>
            </a:r>
            <a:r>
              <a:rPr lang="en-US" altLang="zh-TW" sz="1600" kern="100" dirty="0" smtClean="0">
                <a:latin typeface="Calibri" panose="020F0502020204030204" pitchFamily="34" charset="0"/>
                <a:ea typeface="新細明體" panose="02020500000000000000" pitchFamily="18" charset="-120"/>
                <a:cs typeface="Times New Roman" panose="02020603050405020304" pitchFamily="18" charset="0"/>
              </a:rPr>
              <a:t>(</a:t>
            </a:r>
            <a:r>
              <a:rPr lang="zh-TW" altLang="zh-TW" sz="1600" kern="100" dirty="0" smtClean="0">
                <a:latin typeface="Calibri" panose="020F0502020204030204" pitchFamily="34" charset="0"/>
                <a:ea typeface="新細明體" panose="02020500000000000000" pitchFamily="18" charset="-120"/>
                <a:cs typeface="Times New Roman" panose="02020603050405020304" pitchFamily="18" charset="0"/>
              </a:rPr>
              <a:t>韓</a:t>
            </a:r>
            <a:r>
              <a:rPr lang="zh-TW" altLang="en-US" sz="1600" kern="100" dirty="0" smtClean="0">
                <a:latin typeface="Calibri" panose="020F0502020204030204" pitchFamily="34" charset="0"/>
                <a:ea typeface="新細明體" panose="02020500000000000000" pitchFamily="18" charset="-120"/>
                <a:cs typeface="Times New Roman" panose="02020603050405020304" pitchFamily="18" charset="0"/>
              </a:rPr>
              <a:t>國</a:t>
            </a:r>
            <a:r>
              <a:rPr lang="zh-TW" altLang="zh-TW" sz="1600" kern="100" dirty="0" smtClean="0">
                <a:latin typeface="Calibri" panose="020F0502020204030204" pitchFamily="34" charset="0"/>
                <a:ea typeface="新細明體" panose="02020500000000000000" pitchFamily="18" charset="-120"/>
                <a:cs typeface="Times New Roman" panose="02020603050405020304" pitchFamily="18" charset="0"/>
              </a:rPr>
              <a:t>交換</a:t>
            </a:r>
            <a:r>
              <a:rPr lang="en-US" altLang="zh-TW" sz="1600" kern="100" dirty="0">
                <a:latin typeface="Calibri" panose="020F0502020204030204" pitchFamily="34" charset="0"/>
                <a:ea typeface="新細明體" panose="02020500000000000000" pitchFamily="18" charset="-120"/>
                <a:cs typeface="Times New Roman" panose="02020603050405020304" pitchFamily="18" charset="0"/>
              </a:rPr>
              <a:t>)</a:t>
            </a:r>
            <a:endParaRPr lang="zh-TW" altLang="zh-TW" sz="11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2.</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電子機票</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紙本</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a:t>
            </a:r>
            <a:endParaRPr lang="zh-TW" altLang="zh-TW" sz="11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3.</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旅行社代收轉付收據</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正本</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a:t>
            </a:r>
            <a:endParaRPr lang="zh-TW" altLang="zh-TW" sz="11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    </a:t>
            </a:r>
            <a:r>
              <a:rPr lang="zh-TW" altLang="zh-TW" kern="100" dirty="0" smtClean="0">
                <a:latin typeface="Calibri" panose="020F0502020204030204" pitchFamily="34" charset="0"/>
                <a:ea typeface="新細明體" panose="02020500000000000000" pitchFamily="18" charset="-120"/>
                <a:cs typeface="Times New Roman" panose="02020603050405020304" pitchFamily="18" charset="0"/>
              </a:rPr>
              <a:t>（</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請開學校的抬頭：佛光大學、統編：</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87786870</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a:t>
            </a:r>
            <a:endParaRPr lang="zh-TW" altLang="zh-TW" sz="11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4.</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佛光大學領</a:t>
            </a:r>
            <a:r>
              <a:rPr lang="zh-TW" altLang="zh-TW" kern="100" dirty="0" smtClean="0">
                <a:latin typeface="Calibri" panose="020F0502020204030204" pitchFamily="34" charset="0"/>
                <a:ea typeface="新細明體" panose="02020500000000000000" pitchFamily="18" charset="-120"/>
                <a:cs typeface="Times New Roman" panose="02020603050405020304" pitchFamily="18" charset="0"/>
              </a:rPr>
              <a:t>據</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 </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正本，領款人的欄位需親筆簽名</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a:t>
            </a:r>
            <a:endParaRPr lang="zh-TW" altLang="zh-TW" sz="11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5.</a:t>
            </a:r>
            <a:r>
              <a:rPr lang="zh-TW" altLang="zh-TW" kern="100" dirty="0" smtClean="0">
                <a:latin typeface="Calibri" panose="020F0502020204030204" pitchFamily="34" charset="0"/>
                <a:ea typeface="新細明體" panose="02020500000000000000" pitchFamily="18" charset="-120"/>
                <a:cs typeface="Times New Roman" panose="02020603050405020304" pitchFamily="18" charset="0"/>
              </a:rPr>
              <a:t>海外</a:t>
            </a:r>
            <a:r>
              <a:rPr lang="zh-TW" altLang="en-US" kern="100" dirty="0" smtClean="0">
                <a:latin typeface="Calibri" panose="020F0502020204030204" pitchFamily="34" charset="0"/>
                <a:ea typeface="新細明體" panose="02020500000000000000" pitchFamily="18" charset="-120"/>
                <a:cs typeface="Times New Roman" panose="02020603050405020304" pitchFamily="18" charset="0"/>
              </a:rPr>
              <a:t>平安</a:t>
            </a:r>
            <a:r>
              <a:rPr lang="zh-TW" altLang="zh-TW" kern="100" dirty="0" smtClean="0">
                <a:latin typeface="Calibri" panose="020F0502020204030204" pitchFamily="34" charset="0"/>
                <a:ea typeface="新細明體" panose="02020500000000000000" pitchFamily="18" charset="-120"/>
                <a:cs typeface="Times New Roman" panose="02020603050405020304" pitchFamily="18" charset="0"/>
              </a:rPr>
              <a:t>保險</a:t>
            </a:r>
            <a:r>
              <a:rPr lang="zh-TW" altLang="en-US" kern="100" dirty="0" smtClean="0">
                <a:latin typeface="Calibri" panose="020F0502020204030204" pitchFamily="34" charset="0"/>
                <a:ea typeface="新細明體" panose="02020500000000000000" pitchFamily="18" charset="-120"/>
                <a:cs typeface="Times New Roman" panose="02020603050405020304" pitchFamily="18" charset="0"/>
              </a:rPr>
              <a:t>含醫療</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掃描</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PDF</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檔或拍照</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JPG</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檔</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a:t>
            </a:r>
            <a:endParaRPr lang="zh-TW" altLang="zh-TW" sz="11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   </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     </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保險種類</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a:t>
            </a:r>
            <a:r>
              <a:rPr lang="en-US" altLang="zh-TW" u="sng" kern="100" dirty="0">
                <a:latin typeface="Calibri" panose="020F0502020204030204" pitchFamily="34" charset="0"/>
                <a:ea typeface="新細明體" panose="02020500000000000000" pitchFamily="18" charset="-120"/>
                <a:cs typeface="Times New Roman" panose="02020603050405020304" pitchFamily="18" charset="0"/>
              </a:rPr>
              <a:t>      </a:t>
            </a:r>
            <a:r>
              <a:rPr lang="en-US" altLang="zh-TW" u="sng" kern="100" dirty="0" smtClean="0">
                <a:latin typeface="Calibri" panose="020F0502020204030204" pitchFamily="34" charset="0"/>
                <a:ea typeface="新細明體" panose="02020500000000000000" pitchFamily="18" charset="-120"/>
                <a:cs typeface="Times New Roman" panose="02020603050405020304" pitchFamily="18" charset="0"/>
              </a:rPr>
              <a:t>                </a:t>
            </a:r>
            <a:r>
              <a:rPr lang="zh-TW" altLang="zh-TW" kern="100" dirty="0" smtClean="0">
                <a:latin typeface="Calibri" panose="020F0502020204030204" pitchFamily="34" charset="0"/>
                <a:ea typeface="新細明體" panose="02020500000000000000" pitchFamily="18" charset="-120"/>
                <a:cs typeface="Times New Roman" panose="02020603050405020304" pitchFamily="18" charset="0"/>
              </a:rPr>
              <a:t>保</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額</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:__________</a:t>
            </a:r>
            <a:r>
              <a:rPr lang="en-US" altLang="zh-TW" u="sng" kern="100" dirty="0" smtClean="0">
                <a:latin typeface="Calibri" panose="020F0502020204030204" pitchFamily="34" charset="0"/>
                <a:ea typeface="新細明體" panose="02020500000000000000" pitchFamily="18" charset="-120"/>
                <a:cs typeface="Times New Roman" panose="02020603050405020304" pitchFamily="18" charset="0"/>
              </a:rPr>
              <a:t>        </a:t>
            </a:r>
            <a:r>
              <a:rPr lang="en-US" altLang="zh-TW" sz="2000" kern="100" dirty="0" smtClean="0">
                <a:latin typeface="Calibri" panose="020F0502020204030204" pitchFamily="34" charset="0"/>
                <a:ea typeface="新細明體" panose="02020500000000000000" pitchFamily="18" charset="-120"/>
                <a:cs typeface="Times New Roman" panose="02020603050405020304" pitchFamily="18" charset="0"/>
              </a:rPr>
              <a:t> </a:t>
            </a:r>
            <a:endParaRPr lang="zh-TW" altLang="zh-TW" sz="12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sz="1400" kern="100" dirty="0">
                <a:latin typeface="Calibri" panose="020F0502020204030204" pitchFamily="34" charset="0"/>
                <a:ea typeface="新細明體" panose="02020500000000000000" pitchFamily="18" charset="-120"/>
                <a:cs typeface="Times New Roman" panose="02020603050405020304" pitchFamily="18" charset="0"/>
              </a:rPr>
              <a:t>P.S </a:t>
            </a:r>
            <a:r>
              <a:rPr lang="zh-TW" altLang="zh-TW" sz="1400" kern="100" dirty="0">
                <a:latin typeface="Calibri" panose="020F0502020204030204" pitchFamily="34" charset="0"/>
                <a:ea typeface="新細明體" panose="02020500000000000000" pitchFamily="18" charset="-120"/>
                <a:cs typeface="Times New Roman" panose="02020603050405020304" pitchFamily="18" charset="0"/>
              </a:rPr>
              <a:t>機票若不是透過旅行社購買，也需開統編，否則不予核發補助。</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6" name="矩形 5"/>
          <p:cNvSpPr/>
          <p:nvPr/>
        </p:nvSpPr>
        <p:spPr>
          <a:xfrm>
            <a:off x="5985477" y="4045360"/>
            <a:ext cx="6096000" cy="1815882"/>
          </a:xfrm>
          <a:prstGeom prst="rect">
            <a:avLst/>
          </a:prstGeom>
        </p:spPr>
        <p:txBody>
          <a:bodyPr>
            <a:spAutoFit/>
          </a:bodyPr>
          <a:lstStyle/>
          <a:p>
            <a:pPr>
              <a:spcAft>
                <a:spcPts val="0"/>
              </a:spcAft>
            </a:pPr>
            <a:r>
              <a:rPr lang="zh-TW" altLang="zh-TW" sz="1600" kern="100" dirty="0">
                <a:highlight>
                  <a:srgbClr val="00FFFF"/>
                </a:highlight>
                <a:latin typeface="Calibri" panose="020F0502020204030204" pitchFamily="34" charset="0"/>
                <a:ea typeface="新細明體" panose="02020500000000000000" pitchFamily="18" charset="-120"/>
                <a:cs typeface="Times New Roman" panose="02020603050405020304" pitchFamily="18" charset="0"/>
              </a:rPr>
              <a:t>回國後務必提交</a:t>
            </a:r>
            <a:r>
              <a:rPr lang="en-US" altLang="zh-TW" sz="1600" kern="100" dirty="0">
                <a:highlight>
                  <a:srgbClr val="00FFFF"/>
                </a:highlight>
                <a:latin typeface="Calibri" panose="020F0502020204030204" pitchFamily="34" charset="0"/>
                <a:ea typeface="新細明體" panose="02020500000000000000" pitchFamily="18" charset="-120"/>
                <a:cs typeface="Times New Roman" panose="02020603050405020304" pitchFamily="18" charset="0"/>
              </a:rPr>
              <a:t>:</a:t>
            </a:r>
            <a:endParaRPr lang="zh-TW" altLang="zh-TW" sz="11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1</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來回登機證正本</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請同學務必保管好</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a:t>
            </a:r>
            <a:endParaRPr lang="zh-TW" altLang="zh-TW" sz="11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2</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提交心得</a:t>
            </a:r>
            <a:r>
              <a:rPr lang="zh-TW" altLang="zh-TW" kern="100" dirty="0" smtClean="0">
                <a:latin typeface="Calibri" panose="020F0502020204030204" pitchFamily="34" charset="0"/>
                <a:ea typeface="新細明體" panose="02020500000000000000" pitchFamily="18" charset="-120"/>
                <a:cs typeface="Times New Roman" panose="02020603050405020304" pitchFamily="18" charset="0"/>
              </a:rPr>
              <a:t>報告</a:t>
            </a:r>
            <a:r>
              <a:rPr lang="zh-TW" altLang="en-US" kern="100" dirty="0" smtClean="0">
                <a:latin typeface="Calibri" panose="020F0502020204030204" pitchFamily="34" charset="0"/>
                <a:ea typeface="新細明體" panose="02020500000000000000" pitchFamily="18" charset="-120"/>
                <a:cs typeface="Times New Roman" panose="02020603050405020304" pitchFamily="18" charset="0"/>
              </a:rPr>
              <a:t>上傳至學務處學生</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EP</a:t>
            </a:r>
            <a:r>
              <a:rPr lang="zh-TW" altLang="en-US" kern="100" dirty="0" smtClean="0">
                <a:latin typeface="Calibri" panose="020F0502020204030204" pitchFamily="34" charset="0"/>
                <a:ea typeface="新細明體" panose="02020500000000000000" pitchFamily="18" charset="-120"/>
                <a:cs typeface="Times New Roman" panose="02020603050405020304" pitchFamily="18" charset="0"/>
              </a:rPr>
              <a:t>系統</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a:t>
            </a:r>
            <a:r>
              <a:rPr lang="zh-TW" altLang="en-US" kern="100" dirty="0" smtClean="0">
                <a:latin typeface="Calibri" panose="020F0502020204030204" pitchFamily="34" charset="0"/>
                <a:ea typeface="新細明體" panose="02020500000000000000" pitchFamily="18" charset="-120"/>
                <a:cs typeface="Times New Roman" panose="02020603050405020304" pitchFamily="18" charset="0"/>
              </a:rPr>
              <a:t>大陸交換</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a:t>
            </a:r>
            <a:r>
              <a:rPr lang="zh-TW" altLang="en-US" kern="100" dirty="0" smtClean="0">
                <a:latin typeface="Calibri" panose="020F0502020204030204" pitchFamily="34" charset="0"/>
                <a:ea typeface="新細明體" panose="02020500000000000000" pitchFamily="18" charset="-120"/>
                <a:cs typeface="Times New Roman" panose="02020603050405020304" pitchFamily="18" charset="0"/>
              </a:rPr>
              <a:t>或</a:t>
            </a:r>
            <a:endPar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 </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      </a:t>
            </a:r>
            <a:r>
              <a:rPr lang="zh-TW" altLang="en-US" kern="100" dirty="0" smtClean="0">
                <a:latin typeface="Calibri" panose="020F0502020204030204" pitchFamily="34" charset="0"/>
                <a:ea typeface="新細明體" panose="02020500000000000000" pitchFamily="18" charset="-120"/>
                <a:cs typeface="Times New Roman" panose="02020603050405020304" pitchFamily="18" charset="0"/>
              </a:rPr>
              <a:t>提交心得報告上傳至教育部學海網站</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a:t>
            </a:r>
            <a:r>
              <a:rPr lang="zh-TW" altLang="en-US" kern="100" dirty="0" smtClean="0">
                <a:latin typeface="Calibri" panose="020F0502020204030204" pitchFamily="34" charset="0"/>
                <a:ea typeface="新細明體" panose="02020500000000000000" pitchFamily="18" charset="-120"/>
                <a:cs typeface="Times New Roman" panose="02020603050405020304" pitchFamily="18" charset="0"/>
              </a:rPr>
              <a:t>韓國交換</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a:t>
            </a:r>
            <a:endParaRPr lang="zh-TW" altLang="zh-TW" sz="11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3</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佛光大學領</a:t>
            </a:r>
            <a:r>
              <a:rPr lang="zh-TW" altLang="zh-TW" kern="100" dirty="0" smtClean="0">
                <a:latin typeface="Calibri" panose="020F0502020204030204" pitchFamily="34" charset="0"/>
                <a:ea typeface="新細明體" panose="02020500000000000000" pitchFamily="18" charset="-120"/>
                <a:cs typeface="Times New Roman" panose="02020603050405020304" pitchFamily="18" charset="0"/>
              </a:rPr>
              <a:t>據</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a:t>
            </a:r>
            <a:r>
              <a:rPr lang="zh-TW" altLang="zh-TW" kern="100" dirty="0">
                <a:latin typeface="Calibri" panose="020F0502020204030204" pitchFamily="34" charset="0"/>
                <a:ea typeface="新細明體" panose="02020500000000000000" pitchFamily="18" charset="-120"/>
                <a:cs typeface="Times New Roman" panose="02020603050405020304" pitchFamily="18" charset="0"/>
              </a:rPr>
              <a:t>正本，領款人的欄位需親筆簽名</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rPr>
              <a:t>)</a:t>
            </a:r>
          </a:p>
          <a:p>
            <a:pPr>
              <a:spcAft>
                <a:spcPts val="0"/>
              </a:spcAft>
            </a:pP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4. </a:t>
            </a:r>
            <a:r>
              <a:rPr lang="zh-TW" altLang="en-US" kern="100" dirty="0" smtClean="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服務時數單</a:t>
            </a:r>
            <a:r>
              <a:rPr lang="en-US" altLang="zh-TW" kern="100" dirty="0" smtClean="0">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a:t>
            </a:r>
            <a:r>
              <a:rPr lang="zh-TW" altLang="zh-TW" sz="1050" dirty="0" smtClean="0"/>
              <a:t>每</a:t>
            </a:r>
            <a:r>
              <a:rPr lang="zh-TW" altLang="zh-TW" sz="1050" dirty="0"/>
              <a:t>位結束交換計畫返國後的學生，需完成</a:t>
            </a:r>
            <a:r>
              <a:rPr lang="zh-TW" altLang="zh-TW" sz="1050" dirty="0">
                <a:solidFill>
                  <a:srgbClr val="FF0000"/>
                </a:solidFill>
              </a:rPr>
              <a:t>至少</a:t>
            </a:r>
            <a:r>
              <a:rPr lang="en-US" altLang="zh-TW" sz="2000" u="sng" dirty="0">
                <a:solidFill>
                  <a:srgbClr val="FF0000"/>
                </a:solidFill>
              </a:rPr>
              <a:t>8</a:t>
            </a:r>
            <a:r>
              <a:rPr lang="zh-TW" altLang="zh-TW" sz="2000" u="sng" dirty="0">
                <a:solidFill>
                  <a:srgbClr val="FF0000"/>
                </a:solidFill>
              </a:rPr>
              <a:t>小時</a:t>
            </a:r>
            <a:r>
              <a:rPr lang="zh-TW" altLang="zh-TW" sz="1050" dirty="0"/>
              <a:t>的服務時</a:t>
            </a:r>
            <a:r>
              <a:rPr lang="zh-TW" altLang="zh-TW" sz="1050" dirty="0" smtClean="0"/>
              <a:t>數</a:t>
            </a:r>
            <a:r>
              <a:rPr lang="en-US" altLang="zh-TW" sz="1050" dirty="0" smtClean="0"/>
              <a:t>)</a:t>
            </a:r>
            <a:endParaRPr lang="zh-TW" alt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025637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因應肺炎疫情</a:t>
            </a:r>
            <a:r>
              <a:rPr lang="en-US" altLang="zh-TW" dirty="0" smtClean="0"/>
              <a:t>:</a:t>
            </a:r>
            <a:r>
              <a:rPr lang="zh-TW" altLang="en-US" dirty="0" smtClean="0"/>
              <a:t>特殊措施及注意事項</a:t>
            </a:r>
            <a:endParaRPr lang="zh-TW" altLang="en-US" dirty="0"/>
          </a:p>
        </p:txBody>
      </p:sp>
      <p:sp>
        <p:nvSpPr>
          <p:cNvPr id="3" name="頁尾版面配置區 2"/>
          <p:cNvSpPr>
            <a:spLocks noGrp="1"/>
          </p:cNvSpPr>
          <p:nvPr>
            <p:ph type="ftr" sz="quarter" idx="11"/>
          </p:nvPr>
        </p:nvSpPr>
        <p:spPr/>
        <p:txBody>
          <a:bodyPr/>
          <a:lstStyle/>
          <a:p>
            <a:r>
              <a:rPr lang="en-US" altLang="zh-CN" smtClean="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16</a:t>
            </a:fld>
            <a:endParaRPr lang="zh-CN" altLang="en-US"/>
          </a:p>
        </p:txBody>
      </p:sp>
      <p:sp>
        <p:nvSpPr>
          <p:cNvPr id="6" name="矩形 5"/>
          <p:cNvSpPr/>
          <p:nvPr/>
        </p:nvSpPr>
        <p:spPr>
          <a:xfrm>
            <a:off x="971675" y="1473952"/>
            <a:ext cx="10548812" cy="5109091"/>
          </a:xfrm>
          <a:prstGeom prst="rect">
            <a:avLst/>
          </a:prstGeom>
        </p:spPr>
        <p:txBody>
          <a:bodyPr wrap="square">
            <a:spAutoFit/>
          </a:bodyPr>
          <a:lstStyle/>
          <a:p>
            <a:r>
              <a:rPr lang="zh-TW" altLang="en-US" dirty="0" smtClean="0">
                <a:solidFill>
                  <a:schemeClr val="accent2">
                    <a:lumMod val="75000"/>
                  </a:schemeClr>
                </a:solidFill>
              </a:rPr>
              <a:t>韓國</a:t>
            </a:r>
            <a:r>
              <a:rPr lang="en-US" altLang="zh-TW" dirty="0" smtClean="0"/>
              <a:t>:</a:t>
            </a:r>
          </a:p>
          <a:p>
            <a:r>
              <a:rPr lang="en-US" altLang="zh-TW" dirty="0"/>
              <a:t> </a:t>
            </a:r>
            <a:r>
              <a:rPr lang="en-US" altLang="zh-TW" dirty="0" smtClean="0"/>
              <a:t>       *</a:t>
            </a:r>
            <a:r>
              <a:rPr lang="zh-TW" altLang="en-US" dirty="0" smtClean="0"/>
              <a:t>每位交換生需預定自己隔離的地方，建議能找學校附近的</a:t>
            </a:r>
            <a:r>
              <a:rPr lang="en-US" altLang="zh-TW" dirty="0" err="1" smtClean="0"/>
              <a:t>airbnb</a:t>
            </a:r>
            <a:r>
              <a:rPr lang="en-US" altLang="zh-TW" dirty="0" smtClean="0"/>
              <a:t>(</a:t>
            </a:r>
            <a:r>
              <a:rPr lang="zh-TW" altLang="en-US" dirty="0" smtClean="0"/>
              <a:t>韓國政府禁止在賓 </a:t>
            </a:r>
            <a:endParaRPr lang="en-US" altLang="zh-TW" dirty="0" smtClean="0"/>
          </a:p>
          <a:p>
            <a:r>
              <a:rPr lang="en-US" altLang="zh-TW" dirty="0"/>
              <a:t> </a:t>
            </a:r>
            <a:r>
              <a:rPr lang="en-US" altLang="zh-TW" dirty="0" smtClean="0"/>
              <a:t>         </a:t>
            </a:r>
            <a:r>
              <a:rPr lang="zh-TW" altLang="en-US" dirty="0" smtClean="0"/>
              <a:t>館或青年旅舍進行自行隔離</a:t>
            </a:r>
            <a:r>
              <a:rPr lang="en-US" altLang="zh-TW" dirty="0" smtClean="0"/>
              <a:t>)</a:t>
            </a:r>
          </a:p>
          <a:p>
            <a:r>
              <a:rPr lang="en-US" altLang="zh-TW" dirty="0"/>
              <a:t> </a:t>
            </a:r>
            <a:r>
              <a:rPr lang="en-US" altLang="zh-TW" dirty="0" smtClean="0"/>
              <a:t>       *</a:t>
            </a:r>
            <a:r>
              <a:rPr lang="zh-TW" altLang="en-US" dirty="0" smtClean="0"/>
              <a:t>預定</a:t>
            </a:r>
            <a:r>
              <a:rPr lang="en-US" altLang="zh-TW" dirty="0" err="1" smtClean="0"/>
              <a:t>aribnb</a:t>
            </a:r>
            <a:r>
              <a:rPr lang="zh-TW" altLang="en-US" dirty="0" smtClean="0"/>
              <a:t>以前，一定要確認下列內容</a:t>
            </a:r>
            <a:r>
              <a:rPr lang="en-US" altLang="zh-TW" dirty="0" smtClean="0"/>
              <a:t>:</a:t>
            </a:r>
          </a:p>
          <a:p>
            <a:r>
              <a:rPr lang="en-US" altLang="zh-TW" dirty="0"/>
              <a:t> </a:t>
            </a:r>
            <a:r>
              <a:rPr lang="en-US" altLang="zh-TW" dirty="0" smtClean="0"/>
              <a:t>         1.</a:t>
            </a:r>
            <a:r>
              <a:rPr lang="zh-TW" altLang="en-US" dirty="0" smtClean="0"/>
              <a:t>房東一定要同意學生在</a:t>
            </a:r>
            <a:r>
              <a:rPr lang="en-US" altLang="zh-TW" dirty="0" err="1" smtClean="0"/>
              <a:t>airbnb</a:t>
            </a:r>
            <a:r>
              <a:rPr lang="zh-TW" altLang="en-US" dirty="0" smtClean="0"/>
              <a:t>進行自行隔離</a:t>
            </a:r>
            <a:endParaRPr lang="en-US" altLang="zh-TW" dirty="0" smtClean="0"/>
          </a:p>
          <a:p>
            <a:r>
              <a:rPr lang="en-US" altLang="zh-TW" dirty="0" smtClean="0"/>
              <a:t>          2.</a:t>
            </a:r>
            <a:r>
              <a:rPr lang="zh-TW" altLang="en-US" dirty="0" smtClean="0"/>
              <a:t>管理</a:t>
            </a:r>
            <a:r>
              <a:rPr lang="en-US" altLang="zh-TW" dirty="0" err="1" smtClean="0"/>
              <a:t>airbnb</a:t>
            </a:r>
            <a:r>
              <a:rPr lang="zh-TW" altLang="en-US" dirty="0" smtClean="0"/>
              <a:t>的公共健康中心一定要同意學生在</a:t>
            </a:r>
            <a:r>
              <a:rPr lang="en-US" altLang="zh-TW" dirty="0" err="1" smtClean="0"/>
              <a:t>airbnb</a:t>
            </a:r>
            <a:r>
              <a:rPr lang="zh-TW" altLang="en-US" dirty="0" smtClean="0"/>
              <a:t>進行隔離</a:t>
            </a:r>
            <a:endParaRPr lang="en-US" altLang="zh-TW" dirty="0" smtClean="0"/>
          </a:p>
          <a:p>
            <a:r>
              <a:rPr lang="en-US" altLang="zh-TW" dirty="0"/>
              <a:t> </a:t>
            </a:r>
            <a:r>
              <a:rPr lang="en-US" altLang="zh-TW" dirty="0" smtClean="0"/>
              <a:t>         3.</a:t>
            </a:r>
            <a:r>
              <a:rPr lang="zh-TW" altLang="en-US" dirty="0" smtClean="0"/>
              <a:t>每個人一定要找</a:t>
            </a:r>
            <a:r>
              <a:rPr lang="en-US" altLang="zh-TW" dirty="0" err="1" smtClean="0"/>
              <a:t>airbnb</a:t>
            </a:r>
            <a:r>
              <a:rPr lang="zh-TW" altLang="en-US" dirty="0" smtClean="0"/>
              <a:t>具有一個房間和一個衛生間。一個房間不能住在一起。</a:t>
            </a:r>
            <a:endParaRPr lang="en-US" altLang="zh-TW" dirty="0"/>
          </a:p>
          <a:p>
            <a:r>
              <a:rPr lang="en-US" altLang="zh-TW" dirty="0" smtClean="0"/>
              <a:t>         *</a:t>
            </a:r>
            <a:r>
              <a:rPr lang="zh-TW" altLang="en-US" dirty="0" smtClean="0"/>
              <a:t>隔離期間為</a:t>
            </a:r>
            <a:r>
              <a:rPr lang="en-US" altLang="zh-TW" dirty="0" smtClean="0">
                <a:solidFill>
                  <a:srgbClr val="FF0000"/>
                </a:solidFill>
              </a:rPr>
              <a:t>1+14</a:t>
            </a:r>
            <a:r>
              <a:rPr lang="zh-TW" altLang="en-US" dirty="0" smtClean="0">
                <a:solidFill>
                  <a:srgbClr val="FF0000"/>
                </a:solidFill>
              </a:rPr>
              <a:t>天</a:t>
            </a:r>
            <a:r>
              <a:rPr lang="zh-TW" altLang="en-US" dirty="0" smtClean="0"/>
              <a:t>，隔離後才能進入學校宿舍並配合學校的防疫措施。</a:t>
            </a:r>
            <a:endParaRPr lang="en-US" altLang="zh-TW" dirty="0" smtClean="0"/>
          </a:p>
          <a:p>
            <a:r>
              <a:rPr lang="en-US" altLang="zh-TW" dirty="0" smtClean="0"/>
              <a:t>         *</a:t>
            </a:r>
            <a:r>
              <a:rPr lang="zh-TW" altLang="en-US" dirty="0" smtClean="0"/>
              <a:t>在自行隔離這方面，韓國學校不會提供任何財政上的支援。</a:t>
            </a:r>
            <a:endParaRPr lang="en-US" altLang="zh-TW" dirty="0" smtClean="0"/>
          </a:p>
          <a:p>
            <a:r>
              <a:rPr lang="zh-TW" altLang="en-US" dirty="0" smtClean="0">
                <a:solidFill>
                  <a:srgbClr val="CC4A4A"/>
                </a:solidFill>
              </a:rPr>
              <a:t>大陸</a:t>
            </a:r>
            <a:r>
              <a:rPr lang="en-US" altLang="zh-TW" dirty="0" smtClean="0"/>
              <a:t>:</a:t>
            </a:r>
          </a:p>
          <a:p>
            <a:r>
              <a:rPr lang="en-US" altLang="zh-TW" dirty="0" smtClean="0"/>
              <a:t>         *</a:t>
            </a:r>
            <a:r>
              <a:rPr lang="zh-TW" altLang="en-US" dirty="0" smtClean="0"/>
              <a:t>配合政府政策至規定之隔離地點，進行</a:t>
            </a:r>
            <a:r>
              <a:rPr lang="zh-TW" altLang="en-US" dirty="0" smtClean="0">
                <a:solidFill>
                  <a:srgbClr val="FF0000"/>
                </a:solidFill>
              </a:rPr>
              <a:t>隔離</a:t>
            </a:r>
            <a:r>
              <a:rPr lang="en-US" altLang="zh-TW" dirty="0" smtClean="0">
                <a:solidFill>
                  <a:srgbClr val="FF0000"/>
                </a:solidFill>
              </a:rPr>
              <a:t>1+14</a:t>
            </a:r>
            <a:r>
              <a:rPr lang="zh-TW" altLang="en-US" dirty="0" smtClean="0">
                <a:solidFill>
                  <a:srgbClr val="FF0000"/>
                </a:solidFill>
              </a:rPr>
              <a:t>天或</a:t>
            </a:r>
            <a:r>
              <a:rPr lang="en-US" altLang="zh-TW" dirty="0" smtClean="0">
                <a:solidFill>
                  <a:srgbClr val="FF0000"/>
                </a:solidFill>
              </a:rPr>
              <a:t>1+21</a:t>
            </a:r>
            <a:r>
              <a:rPr lang="zh-TW" altLang="en-US" dirty="0" smtClean="0">
                <a:solidFill>
                  <a:srgbClr val="FF0000"/>
                </a:solidFill>
              </a:rPr>
              <a:t>天</a:t>
            </a:r>
            <a:r>
              <a:rPr lang="en-US" altLang="zh-TW" dirty="0" smtClean="0">
                <a:solidFill>
                  <a:srgbClr val="FF0000"/>
                </a:solidFill>
              </a:rPr>
              <a:t>(</a:t>
            </a:r>
            <a:r>
              <a:rPr lang="zh-TW" altLang="en-US" dirty="0" smtClean="0">
                <a:solidFill>
                  <a:srgbClr val="FF0000"/>
                </a:solidFill>
              </a:rPr>
              <a:t>例</a:t>
            </a:r>
            <a:r>
              <a:rPr lang="en-US" altLang="zh-TW" dirty="0" smtClean="0">
                <a:solidFill>
                  <a:srgbClr val="FF0000"/>
                </a:solidFill>
              </a:rPr>
              <a:t>.</a:t>
            </a:r>
            <a:r>
              <a:rPr lang="zh-TW" altLang="en-US" dirty="0" smtClean="0">
                <a:solidFill>
                  <a:srgbClr val="FF0000"/>
                </a:solidFill>
              </a:rPr>
              <a:t>北京、廈門</a:t>
            </a:r>
            <a:r>
              <a:rPr lang="en-US" altLang="zh-TW" dirty="0" smtClean="0">
                <a:solidFill>
                  <a:srgbClr val="FF0000"/>
                </a:solidFill>
              </a:rPr>
              <a:t>)</a:t>
            </a:r>
            <a:r>
              <a:rPr lang="zh-TW" altLang="en-US" dirty="0" smtClean="0">
                <a:solidFill>
                  <a:srgbClr val="FF0000"/>
                </a:solidFill>
              </a:rPr>
              <a:t>或</a:t>
            </a:r>
            <a:r>
              <a:rPr lang="en-US" altLang="zh-TW" dirty="0" smtClean="0">
                <a:solidFill>
                  <a:srgbClr val="FF0000"/>
                </a:solidFill>
              </a:rPr>
              <a:t>1+28</a:t>
            </a:r>
            <a:r>
              <a:rPr lang="zh-TW" altLang="en-US" dirty="0" smtClean="0">
                <a:solidFill>
                  <a:srgbClr val="FF0000"/>
                </a:solidFill>
              </a:rPr>
              <a:t>天</a:t>
            </a:r>
            <a:r>
              <a:rPr lang="en-US" altLang="zh-TW" dirty="0" smtClean="0">
                <a:solidFill>
                  <a:srgbClr val="FF0000"/>
                </a:solidFill>
              </a:rPr>
              <a:t>(</a:t>
            </a:r>
            <a:r>
              <a:rPr lang="zh-TW" altLang="en-US" dirty="0" smtClean="0">
                <a:solidFill>
                  <a:srgbClr val="FF0000"/>
                </a:solidFill>
              </a:rPr>
              <a:t>例</a:t>
            </a:r>
            <a:r>
              <a:rPr lang="en-US" altLang="zh-TW" dirty="0" smtClean="0">
                <a:solidFill>
                  <a:srgbClr val="FF0000"/>
                </a:solidFill>
              </a:rPr>
              <a:t>.</a:t>
            </a:r>
            <a:r>
              <a:rPr lang="zh-TW" altLang="en-US" dirty="0" smtClean="0">
                <a:solidFill>
                  <a:srgbClr val="FF0000"/>
                </a:solidFill>
              </a:rPr>
              <a:t>揚州</a:t>
            </a:r>
            <a:r>
              <a:rPr lang="en-US" altLang="zh-TW" dirty="0" smtClean="0">
                <a:solidFill>
                  <a:srgbClr val="FF0000"/>
                </a:solidFill>
              </a:rPr>
              <a:t>)</a:t>
            </a:r>
          </a:p>
          <a:p>
            <a:r>
              <a:rPr lang="en-US" altLang="zh-TW" dirty="0">
                <a:solidFill>
                  <a:srgbClr val="FF0000"/>
                </a:solidFill>
              </a:rPr>
              <a:t> </a:t>
            </a:r>
            <a:r>
              <a:rPr lang="en-US" altLang="zh-TW" dirty="0" smtClean="0">
                <a:solidFill>
                  <a:srgbClr val="FF0000"/>
                </a:solidFill>
              </a:rPr>
              <a:t>         </a:t>
            </a:r>
            <a:r>
              <a:rPr lang="en-US" altLang="zh-TW" dirty="0" smtClean="0"/>
              <a:t>(</a:t>
            </a:r>
            <a:r>
              <a:rPr lang="zh-TW" altLang="en-US" dirty="0" smtClean="0"/>
              <a:t>依地區不同，而隔離期間不同</a:t>
            </a:r>
            <a:r>
              <a:rPr lang="en-US" altLang="zh-TW" dirty="0" smtClean="0"/>
              <a:t>)</a:t>
            </a:r>
          </a:p>
          <a:p>
            <a:r>
              <a:rPr lang="en-US" altLang="zh-TW" dirty="0"/>
              <a:t> </a:t>
            </a:r>
            <a:r>
              <a:rPr lang="en-US" altLang="zh-TW" dirty="0" smtClean="0"/>
              <a:t>        *</a:t>
            </a:r>
            <a:r>
              <a:rPr lang="zh-TW" altLang="en-US" dirty="0"/>
              <a:t>在自行隔離這方面</a:t>
            </a:r>
            <a:r>
              <a:rPr lang="zh-TW" altLang="en-US" dirty="0" smtClean="0"/>
              <a:t>，大陸學校</a:t>
            </a:r>
            <a:r>
              <a:rPr lang="zh-TW" altLang="en-US" dirty="0"/>
              <a:t>不會提供任何財政上的支援</a:t>
            </a:r>
            <a:r>
              <a:rPr lang="zh-TW" altLang="en-US" dirty="0" smtClean="0"/>
              <a:t>。</a:t>
            </a:r>
            <a:endParaRPr lang="en-US" altLang="zh-TW" dirty="0" smtClean="0"/>
          </a:p>
          <a:p>
            <a:r>
              <a:rPr lang="en-US" altLang="zh-TW" dirty="0"/>
              <a:t> </a:t>
            </a:r>
            <a:r>
              <a:rPr lang="en-US" altLang="zh-TW" dirty="0" smtClean="0"/>
              <a:t>        *</a:t>
            </a:r>
            <a:r>
              <a:rPr lang="zh-TW" altLang="en-US" dirty="0" smtClean="0"/>
              <a:t>可能需作核酸檢測，其費用需學生自付。</a:t>
            </a:r>
            <a:endParaRPr lang="en-US" altLang="zh-TW" dirty="0" smtClean="0"/>
          </a:p>
          <a:p>
            <a:r>
              <a:rPr lang="en-US" altLang="zh-TW" dirty="0"/>
              <a:t> </a:t>
            </a:r>
            <a:r>
              <a:rPr lang="en-US" altLang="zh-TW" dirty="0" smtClean="0"/>
              <a:t>        *</a:t>
            </a:r>
            <a:r>
              <a:rPr lang="zh-TW" altLang="en-US" dirty="0" smtClean="0"/>
              <a:t>完成隔離後，才可進入學校宿舍並配合學校的防疫措施。</a:t>
            </a:r>
            <a:endParaRPr lang="en-US" altLang="zh-TW" dirty="0" smtClean="0"/>
          </a:p>
          <a:p>
            <a:endParaRPr lang="en-US" altLang="zh-TW" dirty="0"/>
          </a:p>
          <a:p>
            <a:pPr algn="ctr"/>
            <a:r>
              <a:rPr lang="zh-TW" altLang="en-US" sz="2000" dirty="0" smtClean="0">
                <a:solidFill>
                  <a:srgbClr val="FF0000"/>
                </a:solidFill>
              </a:rPr>
              <a:t>因應疫情狀況，佛光大學</a:t>
            </a:r>
            <a:r>
              <a:rPr lang="en-US" altLang="zh-TW" sz="2000" dirty="0" smtClean="0">
                <a:solidFill>
                  <a:srgbClr val="FF0000"/>
                </a:solidFill>
              </a:rPr>
              <a:t>&amp;</a:t>
            </a:r>
            <a:r>
              <a:rPr lang="zh-TW" altLang="en-US" sz="2000" dirty="0" smtClean="0">
                <a:solidFill>
                  <a:srgbClr val="FF0000"/>
                </a:solidFill>
              </a:rPr>
              <a:t>交換學校各都保有</a:t>
            </a:r>
            <a:r>
              <a:rPr lang="zh-TW" altLang="en-US" sz="2000" dirty="0">
                <a:solidFill>
                  <a:srgbClr val="FF0000"/>
                </a:solidFill>
              </a:rPr>
              <a:t>暫</a:t>
            </a:r>
            <a:r>
              <a:rPr lang="zh-CN" altLang="en-US" sz="2000" dirty="0" smtClean="0">
                <a:solidFill>
                  <a:srgbClr val="FF0000"/>
                </a:solidFill>
              </a:rPr>
              <a:t>停</a:t>
            </a:r>
            <a:r>
              <a:rPr lang="zh-CN" altLang="en-US" sz="2000" dirty="0">
                <a:solidFill>
                  <a:srgbClr val="FF0000"/>
                </a:solidFill>
              </a:rPr>
              <a:t>或</a:t>
            </a:r>
            <a:r>
              <a:rPr lang="zh-CN" altLang="en-US" sz="2000" dirty="0" smtClean="0">
                <a:solidFill>
                  <a:srgbClr val="FF0000"/>
                </a:solidFill>
              </a:rPr>
              <a:t>取消</a:t>
            </a:r>
            <a:r>
              <a:rPr lang="zh-TW" altLang="en-US" sz="2000" dirty="0" smtClean="0">
                <a:solidFill>
                  <a:srgbClr val="FF0000"/>
                </a:solidFill>
              </a:rPr>
              <a:t>該</a:t>
            </a:r>
            <a:r>
              <a:rPr lang="zh-TW" altLang="en-US" sz="2000" dirty="0">
                <a:solidFill>
                  <a:srgbClr val="FF0000"/>
                </a:solidFill>
              </a:rPr>
              <a:t>學</a:t>
            </a:r>
            <a:r>
              <a:rPr lang="zh-CN" altLang="en-US" sz="2000" dirty="0" smtClean="0">
                <a:solidFill>
                  <a:srgbClr val="FF0000"/>
                </a:solidFill>
              </a:rPr>
              <a:t>期</a:t>
            </a:r>
            <a:r>
              <a:rPr lang="zh-CN" altLang="en-US" sz="2000" dirty="0">
                <a:solidFill>
                  <a:srgbClr val="FF0000"/>
                </a:solidFill>
              </a:rPr>
              <a:t>的</a:t>
            </a:r>
            <a:r>
              <a:rPr lang="zh-CN" altLang="en-US" sz="2000" dirty="0" smtClean="0">
                <a:solidFill>
                  <a:srgbClr val="FF0000"/>
                </a:solidFill>
              </a:rPr>
              <a:t>交</a:t>
            </a:r>
            <a:r>
              <a:rPr lang="zh-TW" altLang="en-US" sz="2000" dirty="0" smtClean="0">
                <a:solidFill>
                  <a:srgbClr val="FF0000"/>
                </a:solidFill>
              </a:rPr>
              <a:t>換項</a:t>
            </a:r>
            <a:r>
              <a:rPr lang="zh-CN" altLang="en-US" sz="2000" dirty="0" smtClean="0">
                <a:solidFill>
                  <a:srgbClr val="FF0000"/>
                </a:solidFill>
              </a:rPr>
              <a:t>目</a:t>
            </a:r>
            <a:r>
              <a:rPr lang="zh-TW" altLang="en-US" sz="2000" dirty="0" smtClean="0">
                <a:solidFill>
                  <a:srgbClr val="FF0000"/>
                </a:solidFill>
              </a:rPr>
              <a:t>的權利</a:t>
            </a:r>
            <a:r>
              <a:rPr lang="zh-CN" altLang="en-US" sz="2000" dirty="0" smtClean="0">
                <a:solidFill>
                  <a:srgbClr val="FF0000"/>
                </a:solidFill>
              </a:rPr>
              <a:t>。</a:t>
            </a:r>
            <a:endParaRPr lang="en-US" altLang="zh-TW" sz="2000" dirty="0">
              <a:solidFill>
                <a:srgbClr val="FF0000"/>
              </a:solidFill>
            </a:endParaRPr>
          </a:p>
          <a:p>
            <a:endParaRPr lang="zh-TW" altLang="en-US" dirty="0"/>
          </a:p>
        </p:txBody>
      </p:sp>
    </p:spTree>
    <p:extLst>
      <p:ext uri="{BB962C8B-B14F-4D97-AF65-F5344CB8AC3E}">
        <p14:creationId xmlns:p14="http://schemas.microsoft.com/office/powerpoint/2010/main" val="1573743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59736" y="2331721"/>
            <a:ext cx="5742432" cy="2121407"/>
          </a:xfrm>
        </p:spPr>
        <p:txBody>
          <a:bodyPr>
            <a:normAutofit/>
          </a:bodyPr>
          <a:lstStyle/>
          <a:p>
            <a:pPr algn="ctr"/>
            <a:r>
              <a:rPr lang="en-US" altLang="zh-TW" sz="6600" dirty="0" smtClean="0"/>
              <a:t>Thank you</a:t>
            </a:r>
            <a:br>
              <a:rPr lang="en-US" altLang="zh-TW" sz="6600" dirty="0" smtClean="0"/>
            </a:br>
            <a:r>
              <a:rPr lang="en-US" altLang="zh-TW" sz="6600" dirty="0"/>
              <a:t> </a:t>
            </a:r>
            <a:r>
              <a:rPr lang="en-US" altLang="zh-TW" sz="6600" dirty="0" smtClean="0"/>
              <a:t>Q&amp;A</a:t>
            </a:r>
            <a:endParaRPr lang="zh-TW" altLang="en-US" sz="6600" dirty="0"/>
          </a:p>
        </p:txBody>
      </p:sp>
      <p:sp>
        <p:nvSpPr>
          <p:cNvPr id="3" name="頁尾版面配置區 2"/>
          <p:cNvSpPr>
            <a:spLocks noGrp="1"/>
          </p:cNvSpPr>
          <p:nvPr>
            <p:ph type="ftr" sz="quarter" idx="11"/>
          </p:nvPr>
        </p:nvSpPr>
        <p:spPr/>
        <p:txBody>
          <a:bodyPr/>
          <a:lstStyle/>
          <a:p>
            <a:r>
              <a:rPr lang="en-US" altLang="zh-CN" smtClean="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17</a:t>
            </a:fld>
            <a:endParaRPr lang="zh-CN" altLang="en-US"/>
          </a:p>
        </p:txBody>
      </p:sp>
    </p:spTree>
    <p:extLst>
      <p:ext uri="{BB962C8B-B14F-4D97-AF65-F5344CB8AC3E}">
        <p14:creationId xmlns:p14="http://schemas.microsoft.com/office/powerpoint/2010/main" val="235805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smtClean="0"/>
              <a:t>交換生宗旨及申請資格</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2</a:t>
            </a:fld>
            <a:endParaRPr lang="zh-CN" altLang="en-US"/>
          </a:p>
        </p:txBody>
      </p:sp>
      <p:sp>
        <p:nvSpPr>
          <p:cNvPr id="8" name="íŝḻíďê">
            <a:extLst>
              <a:ext uri="{FF2B5EF4-FFF2-40B4-BE49-F238E27FC236}">
                <a16:creationId xmlns="" xmlns:a16="http://schemas.microsoft.com/office/drawing/2014/main" id="{799F7FC8-662E-4D8F-9444-A2EFAD3E9BD6}"/>
              </a:ext>
            </a:extLst>
          </p:cNvPr>
          <p:cNvSpPr/>
          <p:nvPr/>
        </p:nvSpPr>
        <p:spPr>
          <a:xfrm>
            <a:off x="6401273" y="3465897"/>
            <a:ext cx="5254106" cy="583325"/>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TW" altLang="zh-TW" sz="4000" dirty="0"/>
              <a:t>為推展國際交流，提高本校學生</a:t>
            </a:r>
            <a:r>
              <a:rPr lang="zh-TW" altLang="zh-TW" sz="4000" dirty="0">
                <a:solidFill>
                  <a:srgbClr val="FF0000"/>
                </a:solidFill>
              </a:rPr>
              <a:t>外語能力</a:t>
            </a:r>
            <a:r>
              <a:rPr lang="zh-TW" altLang="zh-TW" sz="4000" dirty="0"/>
              <a:t>及拓展</a:t>
            </a:r>
            <a:r>
              <a:rPr lang="zh-TW" altLang="zh-TW" sz="4000" dirty="0">
                <a:solidFill>
                  <a:srgbClr val="FF0000"/>
                </a:solidFill>
              </a:rPr>
              <a:t>國際視野</a:t>
            </a:r>
            <a:r>
              <a:rPr lang="zh-TW" altLang="zh-TW" sz="4000" dirty="0"/>
              <a:t>，規範在校學生赴經</a:t>
            </a:r>
            <a:r>
              <a:rPr lang="zh-TW" altLang="zh-TW" sz="4000" dirty="0" smtClean="0"/>
              <a:t>教育部認可</a:t>
            </a:r>
            <a:r>
              <a:rPr lang="zh-TW" altLang="zh-TW" sz="4000" dirty="0"/>
              <a:t>之外國大專院校</a:t>
            </a:r>
            <a:r>
              <a:rPr lang="zh-TW" altLang="zh-TW" sz="4000" dirty="0" smtClean="0"/>
              <a:t>進修</a:t>
            </a:r>
            <a:r>
              <a:rPr lang="zh-TW" altLang="en-US" sz="4000" dirty="0" smtClean="0">
                <a:solidFill>
                  <a:srgbClr val="FF0000"/>
                </a:solidFill>
              </a:rPr>
              <a:t>一學年</a:t>
            </a:r>
            <a:r>
              <a:rPr lang="zh-TW" altLang="en-US" sz="4000" dirty="0" smtClean="0"/>
              <a:t>、大陸大專院校進修</a:t>
            </a:r>
            <a:r>
              <a:rPr lang="zh-TW" altLang="en-US" sz="4000" dirty="0" smtClean="0">
                <a:solidFill>
                  <a:srgbClr val="FF0000"/>
                </a:solidFill>
              </a:rPr>
              <a:t>一學期</a:t>
            </a:r>
            <a:r>
              <a:rPr lang="zh-TW" altLang="en-US" sz="4000" dirty="0" smtClean="0"/>
              <a:t>。</a:t>
            </a:r>
            <a:endParaRPr lang="zh-TW" altLang="en-US" sz="4000" dirty="0"/>
          </a:p>
          <a:p>
            <a:pPr lvl="0">
              <a:lnSpc>
                <a:spcPct val="120000"/>
              </a:lnSpc>
            </a:pPr>
            <a:endParaRPr lang="en-US" altLang="zh-CN" sz="1100" dirty="0">
              <a:solidFill>
                <a:srgbClr val="000000"/>
              </a:solidFill>
            </a:endParaRPr>
          </a:p>
        </p:txBody>
      </p:sp>
      <p:sp>
        <p:nvSpPr>
          <p:cNvPr id="20" name="ïṧļiḍe">
            <a:extLst>
              <a:ext uri="{FF2B5EF4-FFF2-40B4-BE49-F238E27FC236}">
                <a16:creationId xmlns="" xmlns:a16="http://schemas.microsoft.com/office/drawing/2014/main" id="{7FA37381-732D-48DE-98F8-1C10394E590F}"/>
              </a:ext>
            </a:extLst>
          </p:cNvPr>
          <p:cNvSpPr txBox="1"/>
          <p:nvPr/>
        </p:nvSpPr>
        <p:spPr>
          <a:xfrm>
            <a:off x="3144087" y="1706129"/>
            <a:ext cx="1130424"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TW" altLang="en-US" sz="1400" b="1" dirty="0" smtClean="0"/>
              <a:t>交換地區</a:t>
            </a:r>
            <a:endParaRPr lang="zh-CN" altLang="en-US" sz="1400" b="1" dirty="0"/>
          </a:p>
        </p:txBody>
      </p:sp>
      <p:grpSp>
        <p:nvGrpSpPr>
          <p:cNvPr id="12" name="群組 11"/>
          <p:cNvGrpSpPr/>
          <p:nvPr/>
        </p:nvGrpSpPr>
        <p:grpSpPr>
          <a:xfrm>
            <a:off x="756395" y="2095085"/>
            <a:ext cx="5644878" cy="2808922"/>
            <a:chOff x="756395" y="2095085"/>
            <a:chExt cx="5644878" cy="2808922"/>
          </a:xfrm>
        </p:grpSpPr>
        <p:grpSp>
          <p:nvGrpSpPr>
            <p:cNvPr id="14" name="í$ḷíḑé">
              <a:extLst>
                <a:ext uri="{FF2B5EF4-FFF2-40B4-BE49-F238E27FC236}">
                  <a16:creationId xmlns="" xmlns:a16="http://schemas.microsoft.com/office/drawing/2014/main" id="{A585FFF2-3D20-4DE0-8D42-251CB23BA12C}"/>
                </a:ext>
              </a:extLst>
            </p:cNvPr>
            <p:cNvGrpSpPr/>
            <p:nvPr/>
          </p:nvGrpSpPr>
          <p:grpSpPr>
            <a:xfrm>
              <a:off x="756395" y="2095085"/>
              <a:ext cx="5644878" cy="2808922"/>
              <a:chOff x="6365998" y="2259677"/>
              <a:chExt cx="5644878" cy="2808922"/>
            </a:xfrm>
          </p:grpSpPr>
          <p:sp>
            <p:nvSpPr>
              <p:cNvPr id="40" name="íṣ1îḍê">
                <a:extLst>
                  <a:ext uri="{FF2B5EF4-FFF2-40B4-BE49-F238E27FC236}">
                    <a16:creationId xmlns="" xmlns:a16="http://schemas.microsoft.com/office/drawing/2014/main" id="{18C70EDF-2234-4454-A382-EB535AA5CEB1}"/>
                  </a:ext>
                </a:extLst>
              </p:cNvPr>
              <p:cNvSpPr/>
              <p:nvPr/>
            </p:nvSpPr>
            <p:spPr bwMode="auto">
              <a:xfrm>
                <a:off x="9687840" y="4267800"/>
                <a:ext cx="113978" cy="220458"/>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1" name="íş1íḍè">
                <a:extLst>
                  <a:ext uri="{FF2B5EF4-FFF2-40B4-BE49-F238E27FC236}">
                    <a16:creationId xmlns="" xmlns:a16="http://schemas.microsoft.com/office/drawing/2014/main" id="{1274C6FC-333E-40FA-82C2-504802BEE196}"/>
                  </a:ext>
                </a:extLst>
              </p:cNvPr>
              <p:cNvSpPr/>
              <p:nvPr/>
            </p:nvSpPr>
            <p:spPr bwMode="auto">
              <a:xfrm>
                <a:off x="8738521" y="3447460"/>
                <a:ext cx="1076795" cy="1204267"/>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2" name="ís1íḓê">
                <a:extLst>
                  <a:ext uri="{FF2B5EF4-FFF2-40B4-BE49-F238E27FC236}">
                    <a16:creationId xmlns="" xmlns:a16="http://schemas.microsoft.com/office/drawing/2014/main" id="{61DF5E0B-94BF-4296-AF67-F708BF4CBE46}"/>
                  </a:ext>
                </a:extLst>
              </p:cNvPr>
              <p:cNvSpPr/>
              <p:nvPr/>
            </p:nvSpPr>
            <p:spPr bwMode="auto">
              <a:xfrm>
                <a:off x="8213643" y="4074304"/>
                <a:ext cx="37494" cy="29994"/>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3" name="iṡḻïḓé">
                <a:extLst>
                  <a:ext uri="{FF2B5EF4-FFF2-40B4-BE49-F238E27FC236}">
                    <a16:creationId xmlns="" xmlns:a16="http://schemas.microsoft.com/office/drawing/2014/main" id="{7E2B4F1F-77AE-4A14-AF5A-7DC6101621D2}"/>
                  </a:ext>
                </a:extLst>
              </p:cNvPr>
              <p:cNvSpPr/>
              <p:nvPr/>
            </p:nvSpPr>
            <p:spPr bwMode="auto">
              <a:xfrm>
                <a:off x="7730732" y="3879344"/>
                <a:ext cx="736364" cy="1189255"/>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4" name="íṡlïdê">
                <a:extLst>
                  <a:ext uri="{FF2B5EF4-FFF2-40B4-BE49-F238E27FC236}">
                    <a16:creationId xmlns="" xmlns:a16="http://schemas.microsoft.com/office/drawing/2014/main" id="{60B4BB14-0374-4C89-B402-592BA74AE9AA}"/>
                  </a:ext>
                </a:extLst>
              </p:cNvPr>
              <p:cNvSpPr/>
              <p:nvPr/>
            </p:nvSpPr>
            <p:spPr bwMode="auto">
              <a:xfrm>
                <a:off x="8041209" y="3906332"/>
                <a:ext cx="11998" cy="1349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5" name="íśḷîdê">
                <a:extLst>
                  <a:ext uri="{FF2B5EF4-FFF2-40B4-BE49-F238E27FC236}">
                    <a16:creationId xmlns="" xmlns:a16="http://schemas.microsoft.com/office/drawing/2014/main" id="{B11B88D2-7264-4BF7-9924-16C2991770D1}"/>
                  </a:ext>
                </a:extLst>
              </p:cNvPr>
              <p:cNvSpPr/>
              <p:nvPr/>
            </p:nvSpPr>
            <p:spPr bwMode="auto">
              <a:xfrm>
                <a:off x="8636607" y="2819059"/>
                <a:ext cx="160473" cy="734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6" name="ïṡ1ïḓê">
                <a:extLst>
                  <a:ext uri="{FF2B5EF4-FFF2-40B4-BE49-F238E27FC236}">
                    <a16:creationId xmlns="" xmlns:a16="http://schemas.microsoft.com/office/drawing/2014/main" id="{0A28A162-71FE-4912-A0D7-1D60261E7B0B}"/>
                  </a:ext>
                </a:extLst>
              </p:cNvPr>
              <p:cNvSpPr/>
              <p:nvPr/>
            </p:nvSpPr>
            <p:spPr bwMode="auto">
              <a:xfrm>
                <a:off x="7675272" y="3702375"/>
                <a:ext cx="164972" cy="56988"/>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7" name="i$1iďé">
                <a:extLst>
                  <a:ext uri="{FF2B5EF4-FFF2-40B4-BE49-F238E27FC236}">
                    <a16:creationId xmlns="" xmlns:a16="http://schemas.microsoft.com/office/drawing/2014/main" id="{C0420277-8E65-438A-B483-30E57878B507}"/>
                  </a:ext>
                </a:extLst>
              </p:cNvPr>
              <p:cNvSpPr/>
              <p:nvPr/>
            </p:nvSpPr>
            <p:spPr bwMode="auto">
              <a:xfrm>
                <a:off x="7697768" y="3723370"/>
                <a:ext cx="8998" cy="10498"/>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8" name="ïŝḷiďe">
                <a:extLst>
                  <a:ext uri="{FF2B5EF4-FFF2-40B4-BE49-F238E27FC236}">
                    <a16:creationId xmlns="" xmlns:a16="http://schemas.microsoft.com/office/drawing/2014/main" id="{7B7647B9-1AA7-46FF-AE60-40F82B39F13F}"/>
                  </a:ext>
                </a:extLst>
              </p:cNvPr>
              <p:cNvSpPr/>
              <p:nvPr/>
            </p:nvSpPr>
            <p:spPr bwMode="auto">
              <a:xfrm>
                <a:off x="7780254" y="3778858"/>
                <a:ext cx="26995" cy="1349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9" name="iṥḷíḋe">
                <a:extLst>
                  <a:ext uri="{FF2B5EF4-FFF2-40B4-BE49-F238E27FC236}">
                    <a16:creationId xmlns="" xmlns:a16="http://schemas.microsoft.com/office/drawing/2014/main" id="{FF586D62-C8C2-4E7F-B5BE-D5779D158F62}"/>
                  </a:ext>
                </a:extLst>
              </p:cNvPr>
              <p:cNvSpPr/>
              <p:nvPr/>
            </p:nvSpPr>
            <p:spPr bwMode="auto">
              <a:xfrm>
                <a:off x="7954224" y="3778858"/>
                <a:ext cx="22497" cy="8998"/>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0" name="îṡḻiďe">
                <a:extLst>
                  <a:ext uri="{FF2B5EF4-FFF2-40B4-BE49-F238E27FC236}">
                    <a16:creationId xmlns="" xmlns:a16="http://schemas.microsoft.com/office/drawing/2014/main" id="{981A3EAC-EED6-4BBE-9EA0-0E7C31D9ABAE}"/>
                  </a:ext>
                </a:extLst>
              </p:cNvPr>
              <p:cNvSpPr/>
              <p:nvPr/>
            </p:nvSpPr>
            <p:spPr bwMode="auto">
              <a:xfrm>
                <a:off x="7840243" y="3754863"/>
                <a:ext cx="94484" cy="37493"/>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1" name="îṧ1iḍè">
                <a:extLst>
                  <a:ext uri="{FF2B5EF4-FFF2-40B4-BE49-F238E27FC236}">
                    <a16:creationId xmlns="" xmlns:a16="http://schemas.microsoft.com/office/drawing/2014/main" id="{4CA9F040-E133-4309-8ACF-5968526053A7}"/>
                  </a:ext>
                </a:extLst>
              </p:cNvPr>
              <p:cNvSpPr/>
              <p:nvPr/>
            </p:nvSpPr>
            <p:spPr bwMode="auto">
              <a:xfrm>
                <a:off x="7774255" y="3672381"/>
                <a:ext cx="8998" cy="10498"/>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2" name="ïṡļïďé">
                <a:extLst>
                  <a:ext uri="{FF2B5EF4-FFF2-40B4-BE49-F238E27FC236}">
                    <a16:creationId xmlns="" xmlns:a16="http://schemas.microsoft.com/office/drawing/2014/main" id="{C33398D7-EF7E-4828-8146-E95A0099CF9C}"/>
                  </a:ext>
                </a:extLst>
              </p:cNvPr>
              <p:cNvSpPr/>
              <p:nvPr/>
            </p:nvSpPr>
            <p:spPr bwMode="auto">
              <a:xfrm>
                <a:off x="7766756" y="3640887"/>
                <a:ext cx="13498" cy="4500"/>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3" name="îsľîdè">
                <a:extLst>
                  <a:ext uri="{FF2B5EF4-FFF2-40B4-BE49-F238E27FC236}">
                    <a16:creationId xmlns="" xmlns:a16="http://schemas.microsoft.com/office/drawing/2014/main" id="{323EAF4B-B9CF-48AD-AAB9-53D3123078BA}"/>
                  </a:ext>
                </a:extLst>
              </p:cNvPr>
              <p:cNvSpPr/>
              <p:nvPr/>
            </p:nvSpPr>
            <p:spPr bwMode="auto">
              <a:xfrm>
                <a:off x="7790752" y="3646886"/>
                <a:ext cx="4500" cy="5999"/>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4" name="íśľîḍé">
                <a:extLst>
                  <a:ext uri="{FF2B5EF4-FFF2-40B4-BE49-F238E27FC236}">
                    <a16:creationId xmlns="" xmlns:a16="http://schemas.microsoft.com/office/drawing/2014/main" id="{7FBFC22D-5D7C-4AE3-967E-163E2EB752FD}"/>
                  </a:ext>
                </a:extLst>
              </p:cNvPr>
              <p:cNvSpPr/>
              <p:nvPr/>
            </p:nvSpPr>
            <p:spPr bwMode="auto">
              <a:xfrm>
                <a:off x="7847743" y="3730868"/>
                <a:ext cx="10499" cy="7499"/>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5" name="iṡ1iḋè">
                <a:extLst>
                  <a:ext uri="{FF2B5EF4-FFF2-40B4-BE49-F238E27FC236}">
                    <a16:creationId xmlns="" xmlns:a16="http://schemas.microsoft.com/office/drawing/2014/main" id="{3917E5B5-EA80-468E-B305-DA537CA4D534}"/>
                  </a:ext>
                </a:extLst>
              </p:cNvPr>
              <p:cNvSpPr/>
              <p:nvPr/>
            </p:nvSpPr>
            <p:spPr bwMode="auto">
              <a:xfrm>
                <a:off x="7042381" y="3222475"/>
                <a:ext cx="913343" cy="446906"/>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6" name="işlïḑe">
                <a:extLst>
                  <a:ext uri="{FF2B5EF4-FFF2-40B4-BE49-F238E27FC236}">
                    <a16:creationId xmlns="" xmlns:a16="http://schemas.microsoft.com/office/drawing/2014/main" id="{8EC74370-2B5A-4829-965E-7232224DCADD}"/>
                  </a:ext>
                </a:extLst>
              </p:cNvPr>
              <p:cNvSpPr/>
              <p:nvPr/>
            </p:nvSpPr>
            <p:spPr bwMode="auto">
              <a:xfrm>
                <a:off x="6785926" y="2675089"/>
                <a:ext cx="1346768" cy="695854"/>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7" name="îŝlíḍé">
                <a:extLst>
                  <a:ext uri="{FF2B5EF4-FFF2-40B4-BE49-F238E27FC236}">
                    <a16:creationId xmlns="" xmlns:a16="http://schemas.microsoft.com/office/drawing/2014/main" id="{C3C152B2-5635-4532-A4F3-0783823202F7}"/>
                  </a:ext>
                </a:extLst>
              </p:cNvPr>
              <p:cNvSpPr/>
              <p:nvPr/>
            </p:nvSpPr>
            <p:spPr bwMode="auto">
              <a:xfrm>
                <a:off x="6365998" y="2691586"/>
                <a:ext cx="589399" cy="43190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8" name="îṡļiďe">
                <a:extLst>
                  <a:ext uri="{FF2B5EF4-FFF2-40B4-BE49-F238E27FC236}">
                    <a16:creationId xmlns="" xmlns:a16="http://schemas.microsoft.com/office/drawing/2014/main" id="{CB195F97-618F-43CE-BEB5-46334053F400}"/>
                  </a:ext>
                </a:extLst>
              </p:cNvPr>
              <p:cNvSpPr/>
              <p:nvPr/>
            </p:nvSpPr>
            <p:spPr bwMode="auto">
              <a:xfrm>
                <a:off x="6898406" y="3072507"/>
                <a:ext cx="26995" cy="35992"/>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9" name="îSľíḓé">
                <a:extLst>
                  <a:ext uri="{FF2B5EF4-FFF2-40B4-BE49-F238E27FC236}">
                    <a16:creationId xmlns="" xmlns:a16="http://schemas.microsoft.com/office/drawing/2014/main" id="{A84A2540-6CD8-4672-977E-533F8CC0126A}"/>
                  </a:ext>
                </a:extLst>
              </p:cNvPr>
              <p:cNvSpPr/>
              <p:nvPr/>
            </p:nvSpPr>
            <p:spPr bwMode="auto">
              <a:xfrm>
                <a:off x="6856413" y="3030515"/>
                <a:ext cx="28496" cy="43491"/>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0" name="îSľíde">
                <a:extLst>
                  <a:ext uri="{FF2B5EF4-FFF2-40B4-BE49-F238E27FC236}">
                    <a16:creationId xmlns="" xmlns:a16="http://schemas.microsoft.com/office/drawing/2014/main" id="{FDDC6ACF-5C69-4D9F-9BB4-88829BC5A009}"/>
                  </a:ext>
                </a:extLst>
              </p:cNvPr>
              <p:cNvSpPr/>
              <p:nvPr/>
            </p:nvSpPr>
            <p:spPr bwMode="auto">
              <a:xfrm>
                <a:off x="7124867" y="2613603"/>
                <a:ext cx="290950" cy="152968"/>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1" name="iŝliḓê">
                <a:extLst>
                  <a:ext uri="{FF2B5EF4-FFF2-40B4-BE49-F238E27FC236}">
                    <a16:creationId xmlns="" xmlns:a16="http://schemas.microsoft.com/office/drawing/2014/main" id="{06F20941-C326-428D-8F28-A9E573E0543B}"/>
                  </a:ext>
                </a:extLst>
              </p:cNvPr>
              <p:cNvSpPr/>
              <p:nvPr/>
            </p:nvSpPr>
            <p:spPr bwMode="auto">
              <a:xfrm>
                <a:off x="7016886" y="2589608"/>
                <a:ext cx="163472" cy="107977"/>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2" name="íṣļíďè">
                <a:extLst>
                  <a:ext uri="{FF2B5EF4-FFF2-40B4-BE49-F238E27FC236}">
                    <a16:creationId xmlns="" xmlns:a16="http://schemas.microsoft.com/office/drawing/2014/main" id="{22A65BFE-26E7-4528-AECE-05656E6E50CD}"/>
                  </a:ext>
                </a:extLst>
              </p:cNvPr>
              <p:cNvSpPr/>
              <p:nvPr/>
            </p:nvSpPr>
            <p:spPr bwMode="auto">
              <a:xfrm>
                <a:off x="7147363" y="2513123"/>
                <a:ext cx="193467" cy="8248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3" name="išḻïďe">
                <a:extLst>
                  <a:ext uri="{FF2B5EF4-FFF2-40B4-BE49-F238E27FC236}">
                    <a16:creationId xmlns="" xmlns:a16="http://schemas.microsoft.com/office/drawing/2014/main" id="{0513D353-1CE3-4911-9D67-F5343B83A26D}"/>
                  </a:ext>
                </a:extLst>
              </p:cNvPr>
              <p:cNvSpPr/>
              <p:nvPr/>
            </p:nvSpPr>
            <p:spPr bwMode="auto">
              <a:xfrm>
                <a:off x="7118868" y="2543117"/>
                <a:ext cx="26995" cy="19496"/>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4" name="ïšľïḍe">
                <a:extLst>
                  <a:ext uri="{FF2B5EF4-FFF2-40B4-BE49-F238E27FC236}">
                    <a16:creationId xmlns="" xmlns:a16="http://schemas.microsoft.com/office/drawing/2014/main" id="{25D9907F-0D6D-45AF-9323-E3AF3F06A53D}"/>
                  </a:ext>
                </a:extLst>
              </p:cNvPr>
              <p:cNvSpPr/>
              <p:nvPr/>
            </p:nvSpPr>
            <p:spPr bwMode="auto">
              <a:xfrm>
                <a:off x="7189356" y="2514624"/>
                <a:ext cx="20996" cy="7499"/>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5" name="iṣlîḋè">
                <a:extLst>
                  <a:ext uri="{FF2B5EF4-FFF2-40B4-BE49-F238E27FC236}">
                    <a16:creationId xmlns="" xmlns:a16="http://schemas.microsoft.com/office/drawing/2014/main" id="{3B74E42C-4EBB-4AB7-8ADB-5F92365BD3BA}"/>
                  </a:ext>
                </a:extLst>
              </p:cNvPr>
              <p:cNvSpPr/>
              <p:nvPr/>
            </p:nvSpPr>
            <p:spPr bwMode="auto">
              <a:xfrm>
                <a:off x="7063377" y="2489128"/>
                <a:ext cx="110981" cy="614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6" name="î$ḷidé">
                <a:extLst>
                  <a:ext uri="{FF2B5EF4-FFF2-40B4-BE49-F238E27FC236}">
                    <a16:creationId xmlns="" xmlns:a16="http://schemas.microsoft.com/office/drawing/2014/main" id="{ADC43FC8-61A5-4CF5-89D8-44D7925212CD}"/>
                  </a:ext>
                </a:extLst>
              </p:cNvPr>
              <p:cNvSpPr/>
              <p:nvPr/>
            </p:nvSpPr>
            <p:spPr bwMode="auto">
              <a:xfrm>
                <a:off x="7211852" y="2450137"/>
                <a:ext cx="62989" cy="19496"/>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7" name="íṡļîďè">
                <a:extLst>
                  <a:ext uri="{FF2B5EF4-FFF2-40B4-BE49-F238E27FC236}">
                    <a16:creationId xmlns="" xmlns:a16="http://schemas.microsoft.com/office/drawing/2014/main" id="{947D4414-D44D-4682-BBBD-861114CE65A2}"/>
                  </a:ext>
                </a:extLst>
              </p:cNvPr>
              <p:cNvSpPr/>
              <p:nvPr/>
            </p:nvSpPr>
            <p:spPr bwMode="auto">
              <a:xfrm>
                <a:off x="7213351" y="2472632"/>
                <a:ext cx="55491" cy="28494"/>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8" name="îś1iḍê">
                <a:extLst>
                  <a:ext uri="{FF2B5EF4-FFF2-40B4-BE49-F238E27FC236}">
                    <a16:creationId xmlns="" xmlns:a16="http://schemas.microsoft.com/office/drawing/2014/main" id="{E271A67D-B7EC-49BA-A654-8444714586D9}"/>
                  </a:ext>
                </a:extLst>
              </p:cNvPr>
              <p:cNvSpPr/>
              <p:nvPr/>
            </p:nvSpPr>
            <p:spPr bwMode="auto">
              <a:xfrm>
                <a:off x="7186356" y="2468133"/>
                <a:ext cx="19497" cy="20996"/>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9" name="îš1íḍe">
                <a:extLst>
                  <a:ext uri="{FF2B5EF4-FFF2-40B4-BE49-F238E27FC236}">
                    <a16:creationId xmlns="" xmlns:a16="http://schemas.microsoft.com/office/drawing/2014/main" id="{6EA9FF98-B849-4BC2-BBFD-69B0EE948E26}"/>
                  </a:ext>
                </a:extLst>
              </p:cNvPr>
              <p:cNvSpPr/>
              <p:nvPr/>
            </p:nvSpPr>
            <p:spPr bwMode="auto">
              <a:xfrm>
                <a:off x="7391821" y="2613603"/>
                <a:ext cx="94484" cy="76484"/>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0" name="îślïde">
                <a:extLst>
                  <a:ext uri="{FF2B5EF4-FFF2-40B4-BE49-F238E27FC236}">
                    <a16:creationId xmlns="" xmlns:a16="http://schemas.microsoft.com/office/drawing/2014/main" id="{4F3EA379-BB5A-4E68-B41B-E562F089127F}"/>
                  </a:ext>
                </a:extLst>
              </p:cNvPr>
              <p:cNvSpPr/>
              <p:nvPr/>
            </p:nvSpPr>
            <p:spPr bwMode="auto">
              <a:xfrm>
                <a:off x="7358827" y="2520622"/>
                <a:ext cx="104982" cy="56988"/>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1" name="ïṧľiḑê">
                <a:extLst>
                  <a:ext uri="{FF2B5EF4-FFF2-40B4-BE49-F238E27FC236}">
                    <a16:creationId xmlns="" xmlns:a16="http://schemas.microsoft.com/office/drawing/2014/main" id="{BB9DEA9E-AD30-461E-85C8-4214FC2E9BC0}"/>
                  </a:ext>
                </a:extLst>
              </p:cNvPr>
              <p:cNvSpPr/>
              <p:nvPr/>
            </p:nvSpPr>
            <p:spPr bwMode="auto">
              <a:xfrm>
                <a:off x="7438313" y="2733578"/>
                <a:ext cx="61490" cy="35992"/>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2" name="îšḷíḑé">
                <a:extLst>
                  <a:ext uri="{FF2B5EF4-FFF2-40B4-BE49-F238E27FC236}">
                    <a16:creationId xmlns="" xmlns:a16="http://schemas.microsoft.com/office/drawing/2014/main" id="{DF654919-9725-4B30-AD07-499E10927BEA}"/>
                  </a:ext>
                </a:extLst>
              </p:cNvPr>
              <p:cNvSpPr/>
              <p:nvPr/>
            </p:nvSpPr>
            <p:spPr bwMode="auto">
              <a:xfrm>
                <a:off x="7498302" y="2603105"/>
                <a:ext cx="80986" cy="65986"/>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3" name="íṡ1iḍe">
                <a:extLst>
                  <a:ext uri="{FF2B5EF4-FFF2-40B4-BE49-F238E27FC236}">
                    <a16:creationId xmlns="" xmlns:a16="http://schemas.microsoft.com/office/drawing/2014/main" id="{7BF920AF-90F0-4388-A9B5-B1C662F93867}"/>
                  </a:ext>
                </a:extLst>
              </p:cNvPr>
              <p:cNvSpPr/>
              <p:nvPr/>
            </p:nvSpPr>
            <p:spPr bwMode="auto">
              <a:xfrm>
                <a:off x="7331831" y="2484630"/>
                <a:ext cx="26995" cy="22496"/>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4" name="iSlíďè">
                <a:extLst>
                  <a:ext uri="{FF2B5EF4-FFF2-40B4-BE49-F238E27FC236}">
                    <a16:creationId xmlns="" xmlns:a16="http://schemas.microsoft.com/office/drawing/2014/main" id="{E83F686F-3165-42DC-8DA7-C3A95F4CC125}"/>
                  </a:ext>
                </a:extLst>
              </p:cNvPr>
              <p:cNvSpPr/>
              <p:nvPr/>
            </p:nvSpPr>
            <p:spPr bwMode="auto">
              <a:xfrm>
                <a:off x="7348328" y="2559614"/>
                <a:ext cx="17997" cy="14997"/>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5" name="í$ḷîḑê">
                <a:extLst>
                  <a:ext uri="{FF2B5EF4-FFF2-40B4-BE49-F238E27FC236}">
                    <a16:creationId xmlns="" xmlns:a16="http://schemas.microsoft.com/office/drawing/2014/main" id="{A8AF0A00-2B3F-403D-9B18-AF3769794C3E}"/>
                  </a:ext>
                </a:extLst>
              </p:cNvPr>
              <p:cNvSpPr/>
              <p:nvPr/>
            </p:nvSpPr>
            <p:spPr bwMode="auto">
              <a:xfrm>
                <a:off x="7337830" y="2429141"/>
                <a:ext cx="103483" cy="53989"/>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6" name="íṡlíḓe">
                <a:extLst>
                  <a:ext uri="{FF2B5EF4-FFF2-40B4-BE49-F238E27FC236}">
                    <a16:creationId xmlns="" xmlns:a16="http://schemas.microsoft.com/office/drawing/2014/main" id="{7280F063-D89D-4905-80F9-93ABB03C0086}"/>
                  </a:ext>
                </a:extLst>
              </p:cNvPr>
              <p:cNvSpPr/>
              <p:nvPr/>
            </p:nvSpPr>
            <p:spPr bwMode="auto">
              <a:xfrm>
                <a:off x="7378323" y="2475632"/>
                <a:ext cx="28496" cy="8998"/>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7" name="ïṩļiḍé">
                <a:extLst>
                  <a:ext uri="{FF2B5EF4-FFF2-40B4-BE49-F238E27FC236}">
                    <a16:creationId xmlns="" xmlns:a16="http://schemas.microsoft.com/office/drawing/2014/main" id="{87B9B857-FE2F-4C41-9710-5D678FB85852}"/>
                  </a:ext>
                </a:extLst>
              </p:cNvPr>
              <p:cNvSpPr/>
              <p:nvPr/>
            </p:nvSpPr>
            <p:spPr bwMode="auto">
              <a:xfrm>
                <a:off x="7480305" y="2508625"/>
                <a:ext cx="271454" cy="85483"/>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8" name="iṩľîďe">
                <a:extLst>
                  <a:ext uri="{FF2B5EF4-FFF2-40B4-BE49-F238E27FC236}">
                    <a16:creationId xmlns="" xmlns:a16="http://schemas.microsoft.com/office/drawing/2014/main" id="{75742EB2-A6FA-4283-8ECA-0AC336146D19}"/>
                  </a:ext>
                </a:extLst>
              </p:cNvPr>
              <p:cNvSpPr/>
              <p:nvPr/>
            </p:nvSpPr>
            <p:spPr bwMode="auto">
              <a:xfrm>
                <a:off x="7483305" y="2553615"/>
                <a:ext cx="46492" cy="35992"/>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9" name="iṩḻiḓe">
                <a:extLst>
                  <a:ext uri="{FF2B5EF4-FFF2-40B4-BE49-F238E27FC236}">
                    <a16:creationId xmlns="" xmlns:a16="http://schemas.microsoft.com/office/drawing/2014/main" id="{33E06328-F5B8-4A46-A0FD-274EEAD4E864}"/>
                  </a:ext>
                </a:extLst>
              </p:cNvPr>
              <p:cNvSpPr/>
              <p:nvPr/>
            </p:nvSpPr>
            <p:spPr bwMode="auto">
              <a:xfrm>
                <a:off x="7489304" y="2484630"/>
                <a:ext cx="43493" cy="11997"/>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0" name="ïṥḻiḓè">
                <a:extLst>
                  <a:ext uri="{FF2B5EF4-FFF2-40B4-BE49-F238E27FC236}">
                    <a16:creationId xmlns="" xmlns:a16="http://schemas.microsoft.com/office/drawing/2014/main" id="{994BF4FC-F232-4843-9868-58792CC5C53A}"/>
                  </a:ext>
                </a:extLst>
              </p:cNvPr>
              <p:cNvSpPr/>
              <p:nvPr/>
            </p:nvSpPr>
            <p:spPr bwMode="auto">
              <a:xfrm>
                <a:off x="7456310" y="2442639"/>
                <a:ext cx="50991" cy="41991"/>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1" name="iSlïďe">
                <a:extLst>
                  <a:ext uri="{FF2B5EF4-FFF2-40B4-BE49-F238E27FC236}">
                    <a16:creationId xmlns="" xmlns:a16="http://schemas.microsoft.com/office/drawing/2014/main" id="{4A5A439A-8189-4D74-8432-8A541F5F5E11}"/>
                  </a:ext>
                </a:extLst>
              </p:cNvPr>
              <p:cNvSpPr/>
              <p:nvPr/>
            </p:nvSpPr>
            <p:spPr bwMode="auto">
              <a:xfrm>
                <a:off x="7436813" y="2405146"/>
                <a:ext cx="19497" cy="11997"/>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2" name="isļïḋê">
                <a:extLst>
                  <a:ext uri="{FF2B5EF4-FFF2-40B4-BE49-F238E27FC236}">
                    <a16:creationId xmlns="" xmlns:a16="http://schemas.microsoft.com/office/drawing/2014/main" id="{F52406A9-9DE7-41FC-8E2E-F8DEBF1E1344}"/>
                  </a:ext>
                </a:extLst>
              </p:cNvPr>
              <p:cNvSpPr/>
              <p:nvPr/>
            </p:nvSpPr>
            <p:spPr bwMode="auto">
              <a:xfrm>
                <a:off x="7490804" y="2355657"/>
                <a:ext cx="173970" cy="11697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3" name="îşļîdè">
                <a:extLst>
                  <a:ext uri="{FF2B5EF4-FFF2-40B4-BE49-F238E27FC236}">
                    <a16:creationId xmlns="" xmlns:a16="http://schemas.microsoft.com/office/drawing/2014/main" id="{9F2899B2-E9C2-4BAC-A75E-E9EC41589CA1}"/>
                  </a:ext>
                </a:extLst>
              </p:cNvPr>
              <p:cNvSpPr/>
              <p:nvPr/>
            </p:nvSpPr>
            <p:spPr bwMode="auto">
              <a:xfrm>
                <a:off x="7631780" y="2840055"/>
                <a:ext cx="110981" cy="70486"/>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4" name="iŝlîḍe">
                <a:extLst>
                  <a:ext uri="{FF2B5EF4-FFF2-40B4-BE49-F238E27FC236}">
                    <a16:creationId xmlns="" xmlns:a16="http://schemas.microsoft.com/office/drawing/2014/main" id="{69F3FF9C-1CAB-46ED-B3ED-B1672C399C0D}"/>
                  </a:ext>
                </a:extLst>
              </p:cNvPr>
              <p:cNvSpPr/>
              <p:nvPr/>
            </p:nvSpPr>
            <p:spPr bwMode="auto">
              <a:xfrm>
                <a:off x="7790752" y="2769570"/>
                <a:ext cx="34495" cy="3449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5" name="ïṩļiḋè">
                <a:extLst>
                  <a:ext uri="{FF2B5EF4-FFF2-40B4-BE49-F238E27FC236}">
                    <a16:creationId xmlns="" xmlns:a16="http://schemas.microsoft.com/office/drawing/2014/main" id="{65A19128-2382-465E-9196-546505C5B017}"/>
                  </a:ext>
                </a:extLst>
              </p:cNvPr>
              <p:cNvSpPr/>
              <p:nvPr/>
            </p:nvSpPr>
            <p:spPr bwMode="auto">
              <a:xfrm>
                <a:off x="7687270" y="2913540"/>
                <a:ext cx="28496" cy="22496"/>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6" name="išļidè">
                <a:extLst>
                  <a:ext uri="{FF2B5EF4-FFF2-40B4-BE49-F238E27FC236}">
                    <a16:creationId xmlns="" xmlns:a16="http://schemas.microsoft.com/office/drawing/2014/main" id="{EB58F409-F1B9-48EA-8DEB-93279AA69F65}"/>
                  </a:ext>
                </a:extLst>
              </p:cNvPr>
              <p:cNvSpPr/>
              <p:nvPr/>
            </p:nvSpPr>
            <p:spPr bwMode="auto">
              <a:xfrm>
                <a:off x="7732262" y="2615102"/>
                <a:ext cx="74987" cy="31494"/>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7" name="í$ļiḍê">
                <a:extLst>
                  <a:ext uri="{FF2B5EF4-FFF2-40B4-BE49-F238E27FC236}">
                    <a16:creationId xmlns="" xmlns:a16="http://schemas.microsoft.com/office/drawing/2014/main" id="{9E242D9C-67D1-41A2-AA3B-F21A3B9926D7}"/>
                  </a:ext>
                </a:extLst>
              </p:cNvPr>
              <p:cNvSpPr/>
              <p:nvPr/>
            </p:nvSpPr>
            <p:spPr bwMode="auto">
              <a:xfrm>
                <a:off x="7739761" y="2927037"/>
                <a:ext cx="16498" cy="19496"/>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8" name="îslïḍê">
                <a:extLst>
                  <a:ext uri="{FF2B5EF4-FFF2-40B4-BE49-F238E27FC236}">
                    <a16:creationId xmlns="" xmlns:a16="http://schemas.microsoft.com/office/drawing/2014/main" id="{2C0C478E-A362-4016-A02B-7E90525E9FF5}"/>
                  </a:ext>
                </a:extLst>
              </p:cNvPr>
              <p:cNvSpPr/>
              <p:nvPr/>
            </p:nvSpPr>
            <p:spPr bwMode="auto">
              <a:xfrm>
                <a:off x="7831245" y="2778568"/>
                <a:ext cx="17997" cy="10498"/>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9" name="îśľíde">
                <a:extLst>
                  <a:ext uri="{FF2B5EF4-FFF2-40B4-BE49-F238E27FC236}">
                    <a16:creationId xmlns="" xmlns:a16="http://schemas.microsoft.com/office/drawing/2014/main" id="{CC6A426C-D9C7-40CC-97CD-91694A909FD9}"/>
                  </a:ext>
                </a:extLst>
              </p:cNvPr>
              <p:cNvSpPr/>
              <p:nvPr/>
            </p:nvSpPr>
            <p:spPr bwMode="auto">
              <a:xfrm>
                <a:off x="7751759" y="2747074"/>
                <a:ext cx="19497" cy="11997"/>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0" name="iṩļiďè">
                <a:extLst>
                  <a:ext uri="{FF2B5EF4-FFF2-40B4-BE49-F238E27FC236}">
                    <a16:creationId xmlns="" xmlns:a16="http://schemas.microsoft.com/office/drawing/2014/main" id="{F951145C-43FF-4AEB-A949-9BADA89F20C2}"/>
                  </a:ext>
                </a:extLst>
              </p:cNvPr>
              <p:cNvSpPr/>
              <p:nvPr/>
            </p:nvSpPr>
            <p:spPr bwMode="auto">
              <a:xfrm>
                <a:off x="7585287" y="2613603"/>
                <a:ext cx="455921" cy="328432"/>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1" name="îSḷiďè">
                <a:extLst>
                  <a:ext uri="{FF2B5EF4-FFF2-40B4-BE49-F238E27FC236}">
                    <a16:creationId xmlns="" xmlns:a16="http://schemas.microsoft.com/office/drawing/2014/main" id="{3D445E1F-AC2E-4883-B92D-31D897F79380}"/>
                  </a:ext>
                </a:extLst>
              </p:cNvPr>
              <p:cNvSpPr/>
              <p:nvPr/>
            </p:nvSpPr>
            <p:spPr bwMode="auto">
              <a:xfrm>
                <a:off x="7771255" y="2897043"/>
                <a:ext cx="13498" cy="11997"/>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2" name="íṡḷiḍê">
                <a:extLst>
                  <a:ext uri="{FF2B5EF4-FFF2-40B4-BE49-F238E27FC236}">
                    <a16:creationId xmlns="" xmlns:a16="http://schemas.microsoft.com/office/drawing/2014/main" id="{90370BBB-6154-48BD-B20A-A319D196BD27}"/>
                  </a:ext>
                </a:extLst>
              </p:cNvPr>
              <p:cNvSpPr/>
              <p:nvPr/>
            </p:nvSpPr>
            <p:spPr bwMode="auto">
              <a:xfrm>
                <a:off x="7678271" y="2834056"/>
                <a:ext cx="11998" cy="11997"/>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3" name="ïṧľîdè">
                <a:extLst>
                  <a:ext uri="{FF2B5EF4-FFF2-40B4-BE49-F238E27FC236}">
                    <a16:creationId xmlns="" xmlns:a16="http://schemas.microsoft.com/office/drawing/2014/main" id="{A6246139-7088-41F2-BEFD-0D88101E02AA}"/>
                  </a:ext>
                </a:extLst>
              </p:cNvPr>
              <p:cNvSpPr/>
              <p:nvPr/>
            </p:nvSpPr>
            <p:spPr bwMode="auto">
              <a:xfrm>
                <a:off x="7558292" y="2283672"/>
                <a:ext cx="485916" cy="254947"/>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4" name="ïs1ïḓe">
                <a:extLst>
                  <a:ext uri="{FF2B5EF4-FFF2-40B4-BE49-F238E27FC236}">
                    <a16:creationId xmlns="" xmlns:a16="http://schemas.microsoft.com/office/drawing/2014/main" id="{DE967F8A-EA09-46DB-8B65-9E85D8678A6C}"/>
                  </a:ext>
                </a:extLst>
              </p:cNvPr>
              <p:cNvSpPr/>
              <p:nvPr/>
            </p:nvSpPr>
            <p:spPr bwMode="auto">
              <a:xfrm>
                <a:off x="7862740" y="2259677"/>
                <a:ext cx="950836" cy="722848"/>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5" name="ïṣḷîdé">
                <a:extLst>
                  <a:ext uri="{FF2B5EF4-FFF2-40B4-BE49-F238E27FC236}">
                    <a16:creationId xmlns="" xmlns:a16="http://schemas.microsoft.com/office/drawing/2014/main" id="{F69322DF-3668-4D0A-9654-01177FC6076B}"/>
                  </a:ext>
                </a:extLst>
              </p:cNvPr>
              <p:cNvSpPr/>
              <p:nvPr/>
            </p:nvSpPr>
            <p:spPr bwMode="auto">
              <a:xfrm>
                <a:off x="8146191" y="2715581"/>
                <a:ext cx="44992" cy="29994"/>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6" name="ï$liḓè">
                <a:extLst>
                  <a:ext uri="{FF2B5EF4-FFF2-40B4-BE49-F238E27FC236}">
                    <a16:creationId xmlns="" xmlns:a16="http://schemas.microsoft.com/office/drawing/2014/main" id="{040C9E30-8FB7-4F16-B0EB-33F8D21C1268}"/>
                  </a:ext>
                </a:extLst>
              </p:cNvPr>
              <p:cNvSpPr/>
              <p:nvPr/>
            </p:nvSpPr>
            <p:spPr bwMode="auto">
              <a:xfrm>
                <a:off x="8713093" y="2559614"/>
                <a:ext cx="25496" cy="14997"/>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7" name="ïślïḑê">
                <a:extLst>
                  <a:ext uri="{FF2B5EF4-FFF2-40B4-BE49-F238E27FC236}">
                    <a16:creationId xmlns="" xmlns:a16="http://schemas.microsoft.com/office/drawing/2014/main" id="{DBF24052-AAFB-4574-B36F-2338DE4CCD21}"/>
                  </a:ext>
                </a:extLst>
              </p:cNvPr>
              <p:cNvSpPr/>
              <p:nvPr/>
            </p:nvSpPr>
            <p:spPr bwMode="auto">
              <a:xfrm>
                <a:off x="8077202" y="3174485"/>
                <a:ext cx="103483" cy="100479"/>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8" name="iṡḻíḑe">
                <a:extLst>
                  <a:ext uri="{FF2B5EF4-FFF2-40B4-BE49-F238E27FC236}">
                    <a16:creationId xmlns="" xmlns:a16="http://schemas.microsoft.com/office/drawing/2014/main" id="{54DADF6F-AD94-498E-AE31-42C68543C2B7}"/>
                  </a:ext>
                </a:extLst>
              </p:cNvPr>
              <p:cNvSpPr/>
              <p:nvPr/>
            </p:nvSpPr>
            <p:spPr bwMode="auto">
              <a:xfrm>
                <a:off x="7160861" y="3538908"/>
                <a:ext cx="634391" cy="42591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9" name="îṣľídê">
                <a:extLst>
                  <a:ext uri="{FF2B5EF4-FFF2-40B4-BE49-F238E27FC236}">
                    <a16:creationId xmlns="" xmlns:a16="http://schemas.microsoft.com/office/drawing/2014/main" id="{1B937CEB-268C-43EC-B42C-C1D319E2F845}"/>
                  </a:ext>
                </a:extLst>
              </p:cNvPr>
              <p:cNvSpPr/>
              <p:nvPr/>
            </p:nvSpPr>
            <p:spPr bwMode="auto">
              <a:xfrm>
                <a:off x="7717265" y="3142991"/>
                <a:ext cx="19497" cy="8998"/>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0" name="íṧlïḋe">
                <a:extLst>
                  <a:ext uri="{FF2B5EF4-FFF2-40B4-BE49-F238E27FC236}">
                    <a16:creationId xmlns="" xmlns:a16="http://schemas.microsoft.com/office/drawing/2014/main" id="{B65CDDE5-61D2-421B-AF9F-85A4D32A1382}"/>
                  </a:ext>
                </a:extLst>
              </p:cNvPr>
              <p:cNvSpPr/>
              <p:nvPr/>
            </p:nvSpPr>
            <p:spPr bwMode="auto">
              <a:xfrm>
                <a:off x="6983891" y="3195481"/>
                <a:ext cx="74987" cy="4799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1" name="îŝliḋe">
                <a:extLst>
                  <a:ext uri="{FF2B5EF4-FFF2-40B4-BE49-F238E27FC236}">
                    <a16:creationId xmlns="" xmlns:a16="http://schemas.microsoft.com/office/drawing/2014/main" id="{C2363D61-5DA3-4F68-831F-213495695640}"/>
                  </a:ext>
                </a:extLst>
              </p:cNvPr>
              <p:cNvSpPr/>
              <p:nvPr/>
            </p:nvSpPr>
            <p:spPr bwMode="auto">
              <a:xfrm>
                <a:off x="6910404" y="3124995"/>
                <a:ext cx="26995" cy="37493"/>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2" name="îŝ1iḑê">
                <a:extLst>
                  <a:ext uri="{FF2B5EF4-FFF2-40B4-BE49-F238E27FC236}">
                    <a16:creationId xmlns="" xmlns:a16="http://schemas.microsoft.com/office/drawing/2014/main" id="{3CACB294-0984-46BF-807C-A418A1C1DF99}"/>
                  </a:ext>
                </a:extLst>
              </p:cNvPr>
              <p:cNvSpPr/>
              <p:nvPr/>
            </p:nvSpPr>
            <p:spPr bwMode="auto">
              <a:xfrm>
                <a:off x="6571462" y="3041013"/>
                <a:ext cx="32994" cy="22496"/>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3" name="ïSļiḓè">
                <a:extLst>
                  <a:ext uri="{FF2B5EF4-FFF2-40B4-BE49-F238E27FC236}">
                    <a16:creationId xmlns="" xmlns:a16="http://schemas.microsoft.com/office/drawing/2014/main" id="{C986F887-B53C-4AF9-BE5B-33F2FDEB5832}"/>
                  </a:ext>
                </a:extLst>
              </p:cNvPr>
              <p:cNvSpPr/>
              <p:nvPr/>
            </p:nvSpPr>
            <p:spPr bwMode="auto">
              <a:xfrm>
                <a:off x="7996216" y="3207478"/>
                <a:ext cx="40493" cy="20996"/>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4" name="iṥ1îďè">
                <a:extLst>
                  <a:ext uri="{FF2B5EF4-FFF2-40B4-BE49-F238E27FC236}">
                    <a16:creationId xmlns="" xmlns:a16="http://schemas.microsoft.com/office/drawing/2014/main" id="{E191A9A9-A33C-4D95-B99B-7C95DAC1D453}"/>
                  </a:ext>
                </a:extLst>
              </p:cNvPr>
              <p:cNvSpPr/>
              <p:nvPr/>
            </p:nvSpPr>
            <p:spPr bwMode="auto">
              <a:xfrm>
                <a:off x="7999216" y="3270465"/>
                <a:ext cx="29995" cy="19496"/>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5" name="íṩ1îḓê">
                <a:extLst>
                  <a:ext uri="{FF2B5EF4-FFF2-40B4-BE49-F238E27FC236}">
                    <a16:creationId xmlns="" xmlns:a16="http://schemas.microsoft.com/office/drawing/2014/main" id="{3DAC18F1-1684-47D7-A798-F40E03D3ECEC}"/>
                  </a:ext>
                </a:extLst>
              </p:cNvPr>
              <p:cNvSpPr/>
              <p:nvPr/>
            </p:nvSpPr>
            <p:spPr bwMode="auto">
              <a:xfrm>
                <a:off x="8044208" y="3270465"/>
                <a:ext cx="20996" cy="25495"/>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6" name="is1iḍê">
                <a:extLst>
                  <a:ext uri="{FF2B5EF4-FFF2-40B4-BE49-F238E27FC236}">
                    <a16:creationId xmlns="" xmlns:a16="http://schemas.microsoft.com/office/drawing/2014/main" id="{350CE28C-1BF3-41E9-9DD9-8C2C44CBD86B}"/>
                  </a:ext>
                </a:extLst>
              </p:cNvPr>
              <p:cNvSpPr/>
              <p:nvPr/>
            </p:nvSpPr>
            <p:spPr bwMode="auto">
              <a:xfrm>
                <a:off x="6373496" y="2981025"/>
                <a:ext cx="25496" cy="11997"/>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7" name="îş1îḓê">
                <a:extLst>
                  <a:ext uri="{FF2B5EF4-FFF2-40B4-BE49-F238E27FC236}">
                    <a16:creationId xmlns="" xmlns:a16="http://schemas.microsoft.com/office/drawing/2014/main" id="{68D75A0C-3A0B-47F1-9907-B09FE5F31628}"/>
                  </a:ext>
                </a:extLst>
              </p:cNvPr>
              <p:cNvSpPr/>
              <p:nvPr/>
            </p:nvSpPr>
            <p:spPr bwMode="auto">
              <a:xfrm>
                <a:off x="9183930" y="3068044"/>
                <a:ext cx="25496" cy="37493"/>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8" name="iŝ1îḍe">
                <a:extLst>
                  <a:ext uri="{FF2B5EF4-FFF2-40B4-BE49-F238E27FC236}">
                    <a16:creationId xmlns="" xmlns:a16="http://schemas.microsoft.com/office/drawing/2014/main" id="{CB2B000E-FA48-45B1-A79F-633BF3DB3BCA}"/>
                  </a:ext>
                </a:extLst>
              </p:cNvPr>
              <p:cNvSpPr/>
              <p:nvPr/>
            </p:nvSpPr>
            <p:spPr bwMode="auto">
              <a:xfrm>
                <a:off x="8864491" y="3036550"/>
                <a:ext cx="610383" cy="436419"/>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9" name="iś1ïḓé">
                <a:extLst>
                  <a:ext uri="{FF2B5EF4-FFF2-40B4-BE49-F238E27FC236}">
                    <a16:creationId xmlns="" xmlns:a16="http://schemas.microsoft.com/office/drawing/2014/main" id="{31288408-EC60-4A33-80B0-9BC29B960E97}"/>
                  </a:ext>
                </a:extLst>
              </p:cNvPr>
              <p:cNvSpPr/>
              <p:nvPr/>
            </p:nvSpPr>
            <p:spPr bwMode="auto">
              <a:xfrm>
                <a:off x="9090948" y="2690114"/>
                <a:ext cx="412421" cy="400426"/>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0" name="işḷïḓê">
                <a:extLst>
                  <a:ext uri="{FF2B5EF4-FFF2-40B4-BE49-F238E27FC236}">
                    <a16:creationId xmlns="" xmlns:a16="http://schemas.microsoft.com/office/drawing/2014/main" id="{F360522A-7207-43BA-A792-B17C114DAE9F}"/>
                  </a:ext>
                </a:extLst>
              </p:cNvPr>
              <p:cNvSpPr/>
              <p:nvPr/>
            </p:nvSpPr>
            <p:spPr bwMode="auto">
              <a:xfrm>
                <a:off x="9174931" y="2400669"/>
                <a:ext cx="221957" cy="12147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1" name="isḻiďè">
                <a:extLst>
                  <a:ext uri="{FF2B5EF4-FFF2-40B4-BE49-F238E27FC236}">
                    <a16:creationId xmlns="" xmlns:a16="http://schemas.microsoft.com/office/drawing/2014/main" id="{B7EDEA38-A698-4B06-B685-AB2F5C7C28FC}"/>
                  </a:ext>
                </a:extLst>
              </p:cNvPr>
              <p:cNvSpPr/>
              <p:nvPr/>
            </p:nvSpPr>
            <p:spPr bwMode="auto">
              <a:xfrm>
                <a:off x="9291909" y="2381172"/>
                <a:ext cx="142473" cy="52491"/>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2" name="îşḷïḍê">
                <a:extLst>
                  <a:ext uri="{FF2B5EF4-FFF2-40B4-BE49-F238E27FC236}">
                    <a16:creationId xmlns="" xmlns:a16="http://schemas.microsoft.com/office/drawing/2014/main" id="{80A861A4-C930-401C-986B-6250D649261F}"/>
                  </a:ext>
                </a:extLst>
              </p:cNvPr>
              <p:cNvSpPr/>
              <p:nvPr/>
            </p:nvSpPr>
            <p:spPr bwMode="auto">
              <a:xfrm>
                <a:off x="8853993" y="3092039"/>
                <a:ext cx="68987" cy="82485"/>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3" name="íṡḷiḍe">
                <a:extLst>
                  <a:ext uri="{FF2B5EF4-FFF2-40B4-BE49-F238E27FC236}">
                    <a16:creationId xmlns="" xmlns:a16="http://schemas.microsoft.com/office/drawing/2014/main" id="{FD78E446-2736-4532-9487-89A32522D391}"/>
                  </a:ext>
                </a:extLst>
              </p:cNvPr>
              <p:cNvSpPr/>
              <p:nvPr/>
            </p:nvSpPr>
            <p:spPr bwMode="auto">
              <a:xfrm>
                <a:off x="8907983" y="3014054"/>
                <a:ext cx="131975" cy="191964"/>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4" name="íŝ1iḋè">
                <a:extLst>
                  <a:ext uri="{FF2B5EF4-FFF2-40B4-BE49-F238E27FC236}">
                    <a16:creationId xmlns="" xmlns:a16="http://schemas.microsoft.com/office/drawing/2014/main" id="{A3D66C49-CE43-4B97-AAC4-CABBCB7B6CE6}"/>
                  </a:ext>
                </a:extLst>
              </p:cNvPr>
              <p:cNvSpPr/>
              <p:nvPr/>
            </p:nvSpPr>
            <p:spPr bwMode="auto">
              <a:xfrm>
                <a:off x="9206426" y="3433975"/>
                <a:ext cx="43492" cy="28495"/>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5" name="ïSľíḓè">
                <a:extLst>
                  <a:ext uri="{FF2B5EF4-FFF2-40B4-BE49-F238E27FC236}">
                    <a16:creationId xmlns="" xmlns:a16="http://schemas.microsoft.com/office/drawing/2014/main" id="{C65CA77B-6DDE-4905-854C-FB16A1988C4B}"/>
                  </a:ext>
                </a:extLst>
              </p:cNvPr>
              <p:cNvSpPr/>
              <p:nvPr/>
            </p:nvSpPr>
            <p:spPr bwMode="auto">
              <a:xfrm>
                <a:off x="9144937" y="3346992"/>
                <a:ext cx="14997" cy="28495"/>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6" name="ïṧ1iḓé">
                <a:extLst>
                  <a:ext uri="{FF2B5EF4-FFF2-40B4-BE49-F238E27FC236}">
                    <a16:creationId xmlns="" xmlns:a16="http://schemas.microsoft.com/office/drawing/2014/main" id="{A31FF0D4-6DCF-438E-AF57-6F161EB8A607}"/>
                  </a:ext>
                </a:extLst>
              </p:cNvPr>
              <p:cNvSpPr/>
              <p:nvPr/>
            </p:nvSpPr>
            <p:spPr bwMode="auto">
              <a:xfrm>
                <a:off x="9141938" y="3378486"/>
                <a:ext cx="23995" cy="41992"/>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7" name="ïšḷîďè">
                <a:extLst>
                  <a:ext uri="{FF2B5EF4-FFF2-40B4-BE49-F238E27FC236}">
                    <a16:creationId xmlns="" xmlns:a16="http://schemas.microsoft.com/office/drawing/2014/main" id="{A27375C5-CF7D-45E6-B637-75A24BE2E197}"/>
                  </a:ext>
                </a:extLst>
              </p:cNvPr>
              <p:cNvSpPr/>
              <p:nvPr/>
            </p:nvSpPr>
            <p:spPr bwMode="auto">
              <a:xfrm>
                <a:off x="9051955" y="3403981"/>
                <a:ext cx="11998" cy="8998"/>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8" name="íṡḻíḓè">
                <a:extLst>
                  <a:ext uri="{FF2B5EF4-FFF2-40B4-BE49-F238E27FC236}">
                    <a16:creationId xmlns="" xmlns:a16="http://schemas.microsoft.com/office/drawing/2014/main" id="{ABE9BB5C-AB31-4058-8792-D274F9F7C191}"/>
                  </a:ext>
                </a:extLst>
              </p:cNvPr>
              <p:cNvSpPr/>
              <p:nvPr/>
            </p:nvSpPr>
            <p:spPr bwMode="auto">
              <a:xfrm>
                <a:off x="9167433" y="3084541"/>
                <a:ext cx="14997" cy="17997"/>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9" name="ïSľîḍe">
                <a:extLst>
                  <a:ext uri="{FF2B5EF4-FFF2-40B4-BE49-F238E27FC236}">
                    <a16:creationId xmlns="" xmlns:a16="http://schemas.microsoft.com/office/drawing/2014/main" id="{8C561F53-AEA8-4E9A-BB13-14BAC6D292D3}"/>
                  </a:ext>
                </a:extLst>
              </p:cNvPr>
              <p:cNvSpPr/>
              <p:nvPr/>
            </p:nvSpPr>
            <p:spPr bwMode="auto">
              <a:xfrm>
                <a:off x="9293409" y="3027552"/>
                <a:ext cx="14997" cy="22496"/>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0" name="ïSḷíḍê">
                <a:extLst>
                  <a:ext uri="{FF2B5EF4-FFF2-40B4-BE49-F238E27FC236}">
                    <a16:creationId xmlns="" xmlns:a16="http://schemas.microsoft.com/office/drawing/2014/main" id="{984F5A85-40C8-4A64-B410-E7D647E89E59}"/>
                  </a:ext>
                </a:extLst>
              </p:cNvPr>
              <p:cNvSpPr/>
              <p:nvPr/>
            </p:nvSpPr>
            <p:spPr bwMode="auto">
              <a:xfrm>
                <a:off x="9351898" y="3000557"/>
                <a:ext cx="19497" cy="25496"/>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1" name="ïṡ1íḓé">
                <a:extLst>
                  <a:ext uri="{FF2B5EF4-FFF2-40B4-BE49-F238E27FC236}">
                    <a16:creationId xmlns="" xmlns:a16="http://schemas.microsoft.com/office/drawing/2014/main" id="{F9EEA4EE-6825-4B02-96B8-76EAF44416BB}"/>
                  </a:ext>
                </a:extLst>
              </p:cNvPr>
              <p:cNvSpPr/>
              <p:nvPr/>
            </p:nvSpPr>
            <p:spPr bwMode="auto">
              <a:xfrm>
                <a:off x="11072069" y="4072830"/>
                <a:ext cx="320939" cy="166468"/>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2" name="îsḷiḋé">
                <a:extLst>
                  <a:ext uri="{FF2B5EF4-FFF2-40B4-BE49-F238E27FC236}">
                    <a16:creationId xmlns="" xmlns:a16="http://schemas.microsoft.com/office/drawing/2014/main" id="{C9FA9882-6325-422C-BEE2-6F043A7F6F6E}"/>
                  </a:ext>
                </a:extLst>
              </p:cNvPr>
              <p:cNvSpPr/>
              <p:nvPr/>
            </p:nvSpPr>
            <p:spPr bwMode="auto">
              <a:xfrm>
                <a:off x="11124559" y="4156814"/>
                <a:ext cx="10498" cy="23995"/>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3" name="îšḷîḑê">
                <a:extLst>
                  <a:ext uri="{FF2B5EF4-FFF2-40B4-BE49-F238E27FC236}">
                    <a16:creationId xmlns="" xmlns:a16="http://schemas.microsoft.com/office/drawing/2014/main" id="{B82B337A-F93B-46C8-B81B-F7EB859A0C7F}"/>
                  </a:ext>
                </a:extLst>
              </p:cNvPr>
              <p:cNvSpPr/>
              <p:nvPr/>
            </p:nvSpPr>
            <p:spPr bwMode="auto">
              <a:xfrm>
                <a:off x="11355515" y="4134318"/>
                <a:ext cx="61489" cy="35993"/>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4" name="îṣľiḍê">
                <a:extLst>
                  <a:ext uri="{FF2B5EF4-FFF2-40B4-BE49-F238E27FC236}">
                    <a16:creationId xmlns="" xmlns:a16="http://schemas.microsoft.com/office/drawing/2014/main" id="{61003BCB-8097-49CF-9EF6-6BE9F9D2A574}"/>
                  </a:ext>
                </a:extLst>
              </p:cNvPr>
              <p:cNvSpPr/>
              <p:nvPr/>
            </p:nvSpPr>
            <p:spPr bwMode="auto">
              <a:xfrm>
                <a:off x="11397507" y="4108823"/>
                <a:ext cx="32994" cy="32994"/>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5" name="ïṡľiḋé">
                <a:extLst>
                  <a:ext uri="{FF2B5EF4-FFF2-40B4-BE49-F238E27FC236}">
                    <a16:creationId xmlns="" xmlns:a16="http://schemas.microsoft.com/office/drawing/2014/main" id="{0223612B-0245-47C5-86B6-F18459F1202B}"/>
                  </a:ext>
                </a:extLst>
              </p:cNvPr>
              <p:cNvSpPr/>
              <p:nvPr/>
            </p:nvSpPr>
            <p:spPr bwMode="auto">
              <a:xfrm>
                <a:off x="11454496" y="4155314"/>
                <a:ext cx="16497" cy="19497"/>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6" name="ïṩļîḑé">
                <a:extLst>
                  <a:ext uri="{FF2B5EF4-FFF2-40B4-BE49-F238E27FC236}">
                    <a16:creationId xmlns="" xmlns:a16="http://schemas.microsoft.com/office/drawing/2014/main" id="{020E2D60-7172-412B-BF1C-F4FE5D5FA094}"/>
                  </a:ext>
                </a:extLst>
              </p:cNvPr>
              <p:cNvSpPr/>
              <p:nvPr/>
            </p:nvSpPr>
            <p:spPr bwMode="auto">
              <a:xfrm>
                <a:off x="11562475" y="4230300"/>
                <a:ext cx="8998" cy="10498"/>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7" name="ísļíḑé">
                <a:extLst>
                  <a:ext uri="{FF2B5EF4-FFF2-40B4-BE49-F238E27FC236}">
                    <a16:creationId xmlns="" xmlns:a16="http://schemas.microsoft.com/office/drawing/2014/main" id="{4A57D051-23F5-4960-9ED0-2714C5BBD646}"/>
                  </a:ext>
                </a:extLst>
              </p:cNvPr>
              <p:cNvSpPr/>
              <p:nvPr/>
            </p:nvSpPr>
            <p:spPr bwMode="auto">
              <a:xfrm>
                <a:off x="11538480" y="4221301"/>
                <a:ext cx="19497" cy="8998"/>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8" name="îšḻïdè">
                <a:extLst>
                  <a:ext uri="{FF2B5EF4-FFF2-40B4-BE49-F238E27FC236}">
                    <a16:creationId xmlns="" xmlns:a16="http://schemas.microsoft.com/office/drawing/2014/main" id="{AEBA0651-53A4-4327-AC28-7BAA34AFC050}"/>
                  </a:ext>
                </a:extLst>
              </p:cNvPr>
              <p:cNvSpPr/>
              <p:nvPr/>
            </p:nvSpPr>
            <p:spPr bwMode="auto">
              <a:xfrm>
                <a:off x="11541479" y="4198805"/>
                <a:ext cx="16497" cy="17996"/>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9" name="íśľïďé">
                <a:extLst>
                  <a:ext uri="{FF2B5EF4-FFF2-40B4-BE49-F238E27FC236}">
                    <a16:creationId xmlns="" xmlns:a16="http://schemas.microsoft.com/office/drawing/2014/main" id="{148E6117-E0CF-4894-BEBD-D121A7C7CC76}"/>
                  </a:ext>
                </a:extLst>
              </p:cNvPr>
              <p:cNvSpPr/>
              <p:nvPr/>
            </p:nvSpPr>
            <p:spPr bwMode="auto">
              <a:xfrm>
                <a:off x="11506986" y="4185308"/>
                <a:ext cx="22496" cy="1349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0" name="îšḻíḋè">
                <a:extLst>
                  <a:ext uri="{FF2B5EF4-FFF2-40B4-BE49-F238E27FC236}">
                    <a16:creationId xmlns="" xmlns:a16="http://schemas.microsoft.com/office/drawing/2014/main" id="{D6B47967-4141-4563-BF13-2838DF32500D}"/>
                  </a:ext>
                </a:extLst>
              </p:cNvPr>
              <p:cNvSpPr/>
              <p:nvPr/>
            </p:nvSpPr>
            <p:spPr bwMode="auto">
              <a:xfrm>
                <a:off x="11482991" y="4171811"/>
                <a:ext cx="13498" cy="7499"/>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1" name="iṥḷiḋé">
                <a:extLst>
                  <a:ext uri="{FF2B5EF4-FFF2-40B4-BE49-F238E27FC236}">
                    <a16:creationId xmlns="" xmlns:a16="http://schemas.microsoft.com/office/drawing/2014/main" id="{BC58EEBD-1ED6-4ABB-A819-22E35150135B}"/>
                  </a:ext>
                </a:extLst>
              </p:cNvPr>
              <p:cNvSpPr/>
              <p:nvPr/>
            </p:nvSpPr>
            <p:spPr bwMode="auto">
              <a:xfrm>
                <a:off x="11292527" y="4747697"/>
                <a:ext cx="59989" cy="614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2" name="ïṧliḋè">
                <a:extLst>
                  <a:ext uri="{FF2B5EF4-FFF2-40B4-BE49-F238E27FC236}">
                    <a16:creationId xmlns="" xmlns:a16="http://schemas.microsoft.com/office/drawing/2014/main" id="{4A709907-579A-4923-8291-78F9F339C70A}"/>
                  </a:ext>
                </a:extLst>
              </p:cNvPr>
              <p:cNvSpPr/>
              <p:nvPr/>
            </p:nvSpPr>
            <p:spPr bwMode="auto">
              <a:xfrm>
                <a:off x="10796122" y="4240797"/>
                <a:ext cx="638878" cy="481406"/>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3" name="í$ḻïḑé">
                <a:extLst>
                  <a:ext uri="{FF2B5EF4-FFF2-40B4-BE49-F238E27FC236}">
                    <a16:creationId xmlns="" xmlns:a16="http://schemas.microsoft.com/office/drawing/2014/main" id="{38E89708-4659-4598-9E59-415C7781A9F9}"/>
                  </a:ext>
                </a:extLst>
              </p:cNvPr>
              <p:cNvSpPr/>
              <p:nvPr/>
            </p:nvSpPr>
            <p:spPr bwMode="auto">
              <a:xfrm>
                <a:off x="11521983" y="4752197"/>
                <a:ext cx="119977" cy="118477"/>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4" name="ïSľiḓe">
                <a:extLst>
                  <a:ext uri="{FF2B5EF4-FFF2-40B4-BE49-F238E27FC236}">
                    <a16:creationId xmlns="" xmlns:a16="http://schemas.microsoft.com/office/drawing/2014/main" id="{A4916D9E-4695-4BA7-BAD2-C957E0232A4F}"/>
                  </a:ext>
                </a:extLst>
              </p:cNvPr>
              <p:cNvSpPr/>
              <p:nvPr/>
            </p:nvSpPr>
            <p:spPr bwMode="auto">
              <a:xfrm>
                <a:off x="11620964" y="4636719"/>
                <a:ext cx="88484" cy="131974"/>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5" name="íşļïdê">
                <a:extLst>
                  <a:ext uri="{FF2B5EF4-FFF2-40B4-BE49-F238E27FC236}">
                    <a16:creationId xmlns="" xmlns:a16="http://schemas.microsoft.com/office/drawing/2014/main" id="{5AADD164-BD6F-4DE4-BD3F-CF576F0109B7}"/>
                  </a:ext>
                </a:extLst>
              </p:cNvPr>
              <p:cNvSpPr/>
              <p:nvPr/>
            </p:nvSpPr>
            <p:spPr bwMode="auto">
              <a:xfrm>
                <a:off x="11345017" y="4737200"/>
                <a:ext cx="5999" cy="8998"/>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6" name="îSḷiḋe">
                <a:extLst>
                  <a:ext uri="{FF2B5EF4-FFF2-40B4-BE49-F238E27FC236}">
                    <a16:creationId xmlns="" xmlns:a16="http://schemas.microsoft.com/office/drawing/2014/main" id="{ADE06FFE-0661-4A14-A5EA-2E9D5CFB2F1A}"/>
                  </a:ext>
                </a:extLst>
              </p:cNvPr>
              <p:cNvSpPr/>
              <p:nvPr/>
            </p:nvSpPr>
            <p:spPr bwMode="auto">
              <a:xfrm>
                <a:off x="11163551" y="4659215"/>
                <a:ext cx="20996" cy="10498"/>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7" name="îṥļiďe">
                <a:extLst>
                  <a:ext uri="{FF2B5EF4-FFF2-40B4-BE49-F238E27FC236}">
                    <a16:creationId xmlns="" xmlns:a16="http://schemas.microsoft.com/office/drawing/2014/main" id="{20CB2AD9-2933-46CC-A80F-00C426D9830A}"/>
                  </a:ext>
                </a:extLst>
              </p:cNvPr>
              <p:cNvSpPr/>
              <p:nvPr/>
            </p:nvSpPr>
            <p:spPr bwMode="auto">
              <a:xfrm>
                <a:off x="11061571" y="4248296"/>
                <a:ext cx="20996" cy="8998"/>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8" name="iS1ïḑé">
                <a:extLst>
                  <a:ext uri="{FF2B5EF4-FFF2-40B4-BE49-F238E27FC236}">
                    <a16:creationId xmlns="" xmlns:a16="http://schemas.microsoft.com/office/drawing/2014/main" id="{302F9BEE-0245-40E0-8C58-2FC2B6433410}"/>
                  </a:ext>
                </a:extLst>
              </p:cNvPr>
              <p:cNvSpPr/>
              <p:nvPr/>
            </p:nvSpPr>
            <p:spPr bwMode="auto">
              <a:xfrm>
                <a:off x="9419374" y="3361980"/>
                <a:ext cx="587887" cy="508402"/>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9" name="ïṧlíḍè">
                <a:extLst>
                  <a:ext uri="{FF2B5EF4-FFF2-40B4-BE49-F238E27FC236}">
                    <a16:creationId xmlns="" xmlns:a16="http://schemas.microsoft.com/office/drawing/2014/main" id="{210461A5-FD81-4376-95C2-4B11CF28B0A8}"/>
                  </a:ext>
                </a:extLst>
              </p:cNvPr>
              <p:cNvSpPr/>
              <p:nvPr/>
            </p:nvSpPr>
            <p:spPr bwMode="auto">
              <a:xfrm>
                <a:off x="10265211" y="3916872"/>
                <a:ext cx="31494" cy="59988"/>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0" name="isḷïḓe">
                <a:extLst>
                  <a:ext uri="{FF2B5EF4-FFF2-40B4-BE49-F238E27FC236}">
                    <a16:creationId xmlns="" xmlns:a16="http://schemas.microsoft.com/office/drawing/2014/main" id="{D5EA4018-173B-4664-8894-56048EA587AE}"/>
                  </a:ext>
                </a:extLst>
              </p:cNvPr>
              <p:cNvSpPr/>
              <p:nvPr/>
            </p:nvSpPr>
            <p:spPr bwMode="auto">
              <a:xfrm>
                <a:off x="9966768" y="3426468"/>
                <a:ext cx="640377" cy="514400"/>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1" name="isḷîḑe">
                <a:extLst>
                  <a:ext uri="{FF2B5EF4-FFF2-40B4-BE49-F238E27FC236}">
                    <a16:creationId xmlns="" xmlns:a16="http://schemas.microsoft.com/office/drawing/2014/main" id="{7BB400F2-DA35-45C4-9B60-94CB499FDD0A}"/>
                  </a:ext>
                </a:extLst>
              </p:cNvPr>
              <p:cNvSpPr/>
              <p:nvPr/>
            </p:nvSpPr>
            <p:spPr bwMode="auto">
              <a:xfrm>
                <a:off x="10512663" y="3979860"/>
                <a:ext cx="167968" cy="181465"/>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2" name="îsḻïdê">
                <a:extLst>
                  <a:ext uri="{FF2B5EF4-FFF2-40B4-BE49-F238E27FC236}">
                    <a16:creationId xmlns="" xmlns:a16="http://schemas.microsoft.com/office/drawing/2014/main" id="{DAC536A3-63CF-4896-B2B8-0D92D8B6F567}"/>
                  </a:ext>
                </a:extLst>
              </p:cNvPr>
              <p:cNvSpPr/>
              <p:nvPr/>
            </p:nvSpPr>
            <p:spPr bwMode="auto">
              <a:xfrm>
                <a:off x="10728622" y="3957364"/>
                <a:ext cx="160470" cy="178466"/>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3" name="ïŝ1iďé">
                <a:extLst>
                  <a:ext uri="{FF2B5EF4-FFF2-40B4-BE49-F238E27FC236}">
                    <a16:creationId xmlns="" xmlns:a16="http://schemas.microsoft.com/office/drawing/2014/main" id="{736147C6-1CF3-4AA0-8C69-E6675CABB74D}"/>
                  </a:ext>
                </a:extLst>
              </p:cNvPr>
              <p:cNvSpPr/>
              <p:nvPr/>
            </p:nvSpPr>
            <p:spPr bwMode="auto">
              <a:xfrm>
                <a:off x="10883093" y="4042847"/>
                <a:ext cx="100481" cy="116977"/>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4" name="ïṩľïdè">
                <a:extLst>
                  <a:ext uri="{FF2B5EF4-FFF2-40B4-BE49-F238E27FC236}">
                    <a16:creationId xmlns="" xmlns:a16="http://schemas.microsoft.com/office/drawing/2014/main" id="{7EAB2130-1ACE-4C25-96F0-E407B17E279B}"/>
                  </a:ext>
                </a:extLst>
              </p:cNvPr>
              <p:cNvSpPr/>
              <p:nvPr/>
            </p:nvSpPr>
            <p:spPr bwMode="auto">
              <a:xfrm>
                <a:off x="10673133" y="4161325"/>
                <a:ext cx="161969" cy="46491"/>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5" name="ísļîḋe">
                <a:extLst>
                  <a:ext uri="{FF2B5EF4-FFF2-40B4-BE49-F238E27FC236}">
                    <a16:creationId xmlns="" xmlns:a16="http://schemas.microsoft.com/office/drawing/2014/main" id="{D4176156-877B-43C8-B3F3-4A3598EB5AFB}"/>
                  </a:ext>
                </a:extLst>
              </p:cNvPr>
              <p:cNvSpPr/>
              <p:nvPr/>
            </p:nvSpPr>
            <p:spPr bwMode="auto">
              <a:xfrm>
                <a:off x="10901089" y="4198817"/>
                <a:ext cx="49491" cy="11998"/>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6" name="íşḻídê">
                <a:extLst>
                  <a:ext uri="{FF2B5EF4-FFF2-40B4-BE49-F238E27FC236}">
                    <a16:creationId xmlns="" xmlns:a16="http://schemas.microsoft.com/office/drawing/2014/main" id="{C6897B25-42BF-4830-831C-DD7B1637C74E}"/>
                  </a:ext>
                </a:extLst>
              </p:cNvPr>
              <p:cNvSpPr/>
              <p:nvPr/>
            </p:nvSpPr>
            <p:spPr bwMode="auto">
              <a:xfrm>
                <a:off x="10853098" y="4201816"/>
                <a:ext cx="34494" cy="11998"/>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7" name="îṣľïḋè">
                <a:extLst>
                  <a:ext uri="{FF2B5EF4-FFF2-40B4-BE49-F238E27FC236}">
                    <a16:creationId xmlns="" xmlns:a16="http://schemas.microsoft.com/office/drawing/2014/main" id="{C5835DC5-AE22-4B06-89E9-C2029F8DAFB4}"/>
                  </a:ext>
                </a:extLst>
              </p:cNvPr>
              <p:cNvSpPr/>
              <p:nvPr/>
            </p:nvSpPr>
            <p:spPr bwMode="auto">
              <a:xfrm>
                <a:off x="10889092" y="4215314"/>
                <a:ext cx="25496" cy="17996"/>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8" name="îşḷíḑê">
                <a:extLst>
                  <a:ext uri="{FF2B5EF4-FFF2-40B4-BE49-F238E27FC236}">
                    <a16:creationId xmlns="" xmlns:a16="http://schemas.microsoft.com/office/drawing/2014/main" id="{5EA6E39C-234C-47BD-A874-66AAD673C9B6}"/>
                  </a:ext>
                </a:extLst>
              </p:cNvPr>
              <p:cNvSpPr/>
              <p:nvPr/>
            </p:nvSpPr>
            <p:spPr bwMode="auto">
              <a:xfrm>
                <a:off x="10841101" y="4200317"/>
                <a:ext cx="10498" cy="10498"/>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9" name="iṧliďè">
                <a:extLst>
                  <a:ext uri="{FF2B5EF4-FFF2-40B4-BE49-F238E27FC236}">
                    <a16:creationId xmlns="" xmlns:a16="http://schemas.microsoft.com/office/drawing/2014/main" id="{8F135761-2A65-492B-8B3F-99A7885D3A44}"/>
                  </a:ext>
                </a:extLst>
              </p:cNvPr>
              <p:cNvSpPr/>
              <p:nvPr/>
            </p:nvSpPr>
            <p:spPr bwMode="auto">
              <a:xfrm>
                <a:off x="10959578" y="4201816"/>
                <a:ext cx="55490" cy="32994"/>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0" name="ïś1ídé">
                <a:extLst>
                  <a:ext uri="{FF2B5EF4-FFF2-40B4-BE49-F238E27FC236}">
                    <a16:creationId xmlns="" xmlns:a16="http://schemas.microsoft.com/office/drawing/2014/main" id="{5CB012B5-0B42-4340-9CF6-FA91C36194CF}"/>
                  </a:ext>
                </a:extLst>
              </p:cNvPr>
              <p:cNvSpPr/>
              <p:nvPr/>
            </p:nvSpPr>
            <p:spPr bwMode="auto">
              <a:xfrm>
                <a:off x="10998570" y="4113334"/>
                <a:ext cx="16497" cy="17996"/>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1" name="îsḻïḑe">
                <a:extLst>
                  <a:ext uri="{FF2B5EF4-FFF2-40B4-BE49-F238E27FC236}">
                    <a16:creationId xmlns="" xmlns:a16="http://schemas.microsoft.com/office/drawing/2014/main" id="{56522066-3D6C-466F-8966-8CDBDC840187}"/>
                  </a:ext>
                </a:extLst>
              </p:cNvPr>
              <p:cNvSpPr/>
              <p:nvPr/>
            </p:nvSpPr>
            <p:spPr bwMode="auto">
              <a:xfrm>
                <a:off x="11027065" y="4114833"/>
                <a:ext cx="44991" cy="1349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2" name="iṩļíḓè">
                <a:extLst>
                  <a:ext uri="{FF2B5EF4-FFF2-40B4-BE49-F238E27FC236}">
                    <a16:creationId xmlns="" xmlns:a16="http://schemas.microsoft.com/office/drawing/2014/main" id="{959F033A-5EC7-4209-BB72-0A2652D57E2E}"/>
                  </a:ext>
                </a:extLst>
              </p:cNvPr>
              <p:cNvSpPr/>
              <p:nvPr/>
            </p:nvSpPr>
            <p:spPr bwMode="auto">
              <a:xfrm>
                <a:off x="11021066" y="4032350"/>
                <a:ext cx="17997" cy="43492"/>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3" name="işlïde">
                <a:extLst>
                  <a:ext uri="{FF2B5EF4-FFF2-40B4-BE49-F238E27FC236}">
                    <a16:creationId xmlns="" xmlns:a16="http://schemas.microsoft.com/office/drawing/2014/main" id="{565D7872-A13D-4952-A60B-3B9892BC9881}"/>
                  </a:ext>
                </a:extLst>
              </p:cNvPr>
              <p:cNvSpPr/>
              <p:nvPr/>
            </p:nvSpPr>
            <p:spPr bwMode="auto">
              <a:xfrm>
                <a:off x="10937082" y="3912373"/>
                <a:ext cx="71986" cy="67487"/>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4" name="î$ļïḋè">
                <a:extLst>
                  <a:ext uri="{FF2B5EF4-FFF2-40B4-BE49-F238E27FC236}">
                    <a16:creationId xmlns="" xmlns:a16="http://schemas.microsoft.com/office/drawing/2014/main" id="{A9020FD1-E459-4140-8CE9-2987349C9459}"/>
                  </a:ext>
                </a:extLst>
              </p:cNvPr>
              <p:cNvSpPr/>
              <p:nvPr/>
            </p:nvSpPr>
            <p:spPr bwMode="auto">
              <a:xfrm>
                <a:off x="10871095" y="3894377"/>
                <a:ext cx="34494" cy="37493"/>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5" name="ïs1îḑê">
                <a:extLst>
                  <a:ext uri="{FF2B5EF4-FFF2-40B4-BE49-F238E27FC236}">
                    <a16:creationId xmlns="" xmlns:a16="http://schemas.microsoft.com/office/drawing/2014/main" id="{4DEF56CD-D01F-4F51-AE55-D95B4A4190CE}"/>
                  </a:ext>
                </a:extLst>
              </p:cNvPr>
              <p:cNvSpPr/>
              <p:nvPr/>
            </p:nvSpPr>
            <p:spPr bwMode="auto">
              <a:xfrm>
                <a:off x="10898090" y="3774400"/>
                <a:ext cx="67488" cy="95981"/>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6" name="îsļïḍe">
                <a:extLst>
                  <a:ext uri="{FF2B5EF4-FFF2-40B4-BE49-F238E27FC236}">
                    <a16:creationId xmlns="" xmlns:a16="http://schemas.microsoft.com/office/drawing/2014/main" id="{1E8C62C0-E88F-4111-9941-21868E19EC07}"/>
                  </a:ext>
                </a:extLst>
              </p:cNvPr>
              <p:cNvSpPr/>
              <p:nvPr/>
            </p:nvSpPr>
            <p:spPr bwMode="auto">
              <a:xfrm>
                <a:off x="10968576" y="3870381"/>
                <a:ext cx="22496" cy="38992"/>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7" name="îşľîḋe">
                <a:extLst>
                  <a:ext uri="{FF2B5EF4-FFF2-40B4-BE49-F238E27FC236}">
                    <a16:creationId xmlns="" xmlns:a16="http://schemas.microsoft.com/office/drawing/2014/main" id="{343202A2-8330-4B29-BEB5-AD4327CC341B}"/>
                  </a:ext>
                </a:extLst>
              </p:cNvPr>
              <p:cNvSpPr/>
              <p:nvPr/>
            </p:nvSpPr>
            <p:spPr bwMode="auto">
              <a:xfrm>
                <a:off x="10935582" y="3880879"/>
                <a:ext cx="17997" cy="23995"/>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8" name="iş1ïďê">
                <a:extLst>
                  <a:ext uri="{FF2B5EF4-FFF2-40B4-BE49-F238E27FC236}">
                    <a16:creationId xmlns="" xmlns:a16="http://schemas.microsoft.com/office/drawing/2014/main" id="{09CBC91F-8BB6-40CF-9FA4-078029795CDC}"/>
                  </a:ext>
                </a:extLst>
              </p:cNvPr>
              <p:cNvSpPr/>
              <p:nvPr/>
            </p:nvSpPr>
            <p:spPr bwMode="auto">
              <a:xfrm>
                <a:off x="10944580" y="3895876"/>
                <a:ext cx="17997" cy="29994"/>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9" name="iş1iḓê">
                <a:extLst>
                  <a:ext uri="{FF2B5EF4-FFF2-40B4-BE49-F238E27FC236}">
                    <a16:creationId xmlns="" xmlns:a16="http://schemas.microsoft.com/office/drawing/2014/main" id="{44254008-0C64-42E3-99D2-4929CD3D5101}"/>
                  </a:ext>
                </a:extLst>
              </p:cNvPr>
              <p:cNvSpPr/>
              <p:nvPr/>
            </p:nvSpPr>
            <p:spPr bwMode="auto">
              <a:xfrm>
                <a:off x="10961078" y="3897376"/>
                <a:ext cx="7499" cy="19497"/>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0" name="ïŝḻíďè">
                <a:extLst>
                  <a:ext uri="{FF2B5EF4-FFF2-40B4-BE49-F238E27FC236}">
                    <a16:creationId xmlns="" xmlns:a16="http://schemas.microsoft.com/office/drawing/2014/main" id="{EB5F3C7F-F8A7-4616-9BD1-895848634BBE}"/>
                  </a:ext>
                </a:extLst>
              </p:cNvPr>
              <p:cNvSpPr/>
              <p:nvPr/>
            </p:nvSpPr>
            <p:spPr bwMode="auto">
              <a:xfrm>
                <a:off x="10965576" y="3909374"/>
                <a:ext cx="10498" cy="10498"/>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1" name="iṥḻïḑé">
                <a:extLst>
                  <a:ext uri="{FF2B5EF4-FFF2-40B4-BE49-F238E27FC236}">
                    <a16:creationId xmlns="" xmlns:a16="http://schemas.microsoft.com/office/drawing/2014/main" id="{B161399C-7C57-48E3-892F-4BF8EE9E023B}"/>
                  </a:ext>
                </a:extLst>
              </p:cNvPr>
              <p:cNvSpPr/>
              <p:nvPr/>
            </p:nvSpPr>
            <p:spPr bwMode="auto">
              <a:xfrm>
                <a:off x="10953579" y="3870381"/>
                <a:ext cx="11998" cy="16497"/>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2" name="ïśľiḋe">
                <a:extLst>
                  <a:ext uri="{FF2B5EF4-FFF2-40B4-BE49-F238E27FC236}">
                    <a16:creationId xmlns="" xmlns:a16="http://schemas.microsoft.com/office/drawing/2014/main" id="{46E5C459-765B-46BF-A639-EED9BF63497F}"/>
                  </a:ext>
                </a:extLst>
              </p:cNvPr>
              <p:cNvSpPr/>
              <p:nvPr/>
            </p:nvSpPr>
            <p:spPr bwMode="auto">
              <a:xfrm>
                <a:off x="10911587" y="3855384"/>
                <a:ext cx="17997" cy="19497"/>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3" name="ïşḻíḓè">
                <a:extLst>
                  <a:ext uri="{FF2B5EF4-FFF2-40B4-BE49-F238E27FC236}">
                    <a16:creationId xmlns="" xmlns:a16="http://schemas.microsoft.com/office/drawing/2014/main" id="{8E18CAB4-9B0C-4DA0-9087-EEEEDAF94AFD}"/>
                  </a:ext>
                </a:extLst>
              </p:cNvPr>
              <p:cNvSpPr/>
              <p:nvPr/>
            </p:nvSpPr>
            <p:spPr bwMode="auto">
              <a:xfrm>
                <a:off x="10929583" y="3858384"/>
                <a:ext cx="5999" cy="1500"/>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4" name="işliḑé">
                <a:extLst>
                  <a:ext uri="{FF2B5EF4-FFF2-40B4-BE49-F238E27FC236}">
                    <a16:creationId xmlns="" xmlns:a16="http://schemas.microsoft.com/office/drawing/2014/main" id="{CB987BA4-C05E-4258-8618-E3FBFB5A8013}"/>
                  </a:ext>
                </a:extLst>
              </p:cNvPr>
              <p:cNvSpPr/>
              <p:nvPr/>
            </p:nvSpPr>
            <p:spPr bwMode="auto">
              <a:xfrm>
                <a:off x="10902588" y="3658922"/>
                <a:ext cx="34494" cy="47991"/>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5" name="îŝľîďê">
                <a:extLst>
                  <a:ext uri="{FF2B5EF4-FFF2-40B4-BE49-F238E27FC236}">
                    <a16:creationId xmlns="" xmlns:a16="http://schemas.microsoft.com/office/drawing/2014/main" id="{51D086E3-587A-46A3-99EB-E3ED38942A2A}"/>
                  </a:ext>
                </a:extLst>
              </p:cNvPr>
              <p:cNvSpPr/>
              <p:nvPr/>
            </p:nvSpPr>
            <p:spPr bwMode="auto">
              <a:xfrm>
                <a:off x="10719624" y="3744406"/>
                <a:ext cx="38993" cy="32994"/>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6" name="is1ïḑé">
                <a:extLst>
                  <a:ext uri="{FF2B5EF4-FFF2-40B4-BE49-F238E27FC236}">
                    <a16:creationId xmlns="" xmlns:a16="http://schemas.microsoft.com/office/drawing/2014/main" id="{2EC28CC9-7482-42C1-B9CA-6FA450023B63}"/>
                  </a:ext>
                </a:extLst>
              </p:cNvPr>
              <p:cNvSpPr/>
              <p:nvPr/>
            </p:nvSpPr>
            <p:spPr bwMode="auto">
              <a:xfrm>
                <a:off x="10550157" y="3691916"/>
                <a:ext cx="184465" cy="353931"/>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7" name="íślîḋé">
                <a:extLst>
                  <a:ext uri="{FF2B5EF4-FFF2-40B4-BE49-F238E27FC236}">
                    <a16:creationId xmlns="" xmlns:a16="http://schemas.microsoft.com/office/drawing/2014/main" id="{7747F683-D1C7-4DFF-BDEC-240322D0EE35}"/>
                  </a:ext>
                </a:extLst>
              </p:cNvPr>
              <p:cNvSpPr/>
              <p:nvPr/>
            </p:nvSpPr>
            <p:spPr bwMode="auto">
              <a:xfrm>
                <a:off x="10670134" y="4090838"/>
                <a:ext cx="25496" cy="23995"/>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8" name="íšļïḋê">
                <a:extLst>
                  <a:ext uri="{FF2B5EF4-FFF2-40B4-BE49-F238E27FC236}">
                    <a16:creationId xmlns="" xmlns:a16="http://schemas.microsoft.com/office/drawing/2014/main" id="{06E4F2FD-A0DA-48B9-A7C0-A9018F61670C}"/>
                  </a:ext>
                </a:extLst>
              </p:cNvPr>
              <p:cNvSpPr/>
              <p:nvPr/>
            </p:nvSpPr>
            <p:spPr bwMode="auto">
              <a:xfrm>
                <a:off x="10709126" y="4108835"/>
                <a:ext cx="10498" cy="10498"/>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9" name="ïṣḻíḋê">
                <a:extLst>
                  <a:ext uri="{FF2B5EF4-FFF2-40B4-BE49-F238E27FC236}">
                    <a16:creationId xmlns="" xmlns:a16="http://schemas.microsoft.com/office/drawing/2014/main" id="{3BB75CCD-A1BA-4BEF-8280-D1CDE6E56251}"/>
                  </a:ext>
                </a:extLst>
              </p:cNvPr>
              <p:cNvSpPr/>
              <p:nvPr/>
            </p:nvSpPr>
            <p:spPr bwMode="auto">
              <a:xfrm>
                <a:off x="10569652" y="4084839"/>
                <a:ext cx="8998" cy="14997"/>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0" name="íṧ1iḋê">
                <a:extLst>
                  <a:ext uri="{FF2B5EF4-FFF2-40B4-BE49-F238E27FC236}">
                    <a16:creationId xmlns="" xmlns:a16="http://schemas.microsoft.com/office/drawing/2014/main" id="{692E7839-DBD1-462D-847B-3B6BCC4F0773}"/>
                  </a:ext>
                </a:extLst>
              </p:cNvPr>
              <p:cNvSpPr/>
              <p:nvPr/>
            </p:nvSpPr>
            <p:spPr bwMode="auto">
              <a:xfrm>
                <a:off x="10548657" y="4050346"/>
                <a:ext cx="14997" cy="14997"/>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1" name="isľîďe">
                <a:extLst>
                  <a:ext uri="{FF2B5EF4-FFF2-40B4-BE49-F238E27FC236}">
                    <a16:creationId xmlns="" xmlns:a16="http://schemas.microsoft.com/office/drawing/2014/main" id="{14E6DE2E-F474-47FF-B77F-3751A7E2E908}"/>
                  </a:ext>
                </a:extLst>
              </p:cNvPr>
              <p:cNvSpPr/>
              <p:nvPr/>
            </p:nvSpPr>
            <p:spPr bwMode="auto">
              <a:xfrm>
                <a:off x="11054060" y="3510451"/>
                <a:ext cx="38993" cy="46491"/>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2" name="işľídè">
                <a:extLst>
                  <a:ext uri="{FF2B5EF4-FFF2-40B4-BE49-F238E27FC236}">
                    <a16:creationId xmlns="" xmlns:a16="http://schemas.microsoft.com/office/drawing/2014/main" id="{BB225CE7-0D36-48BD-A6C1-BC23E682F7C8}"/>
                  </a:ext>
                </a:extLst>
              </p:cNvPr>
              <p:cNvSpPr/>
              <p:nvPr/>
            </p:nvSpPr>
            <p:spPr bwMode="auto">
              <a:xfrm>
                <a:off x="11099051" y="3498454"/>
                <a:ext cx="40493" cy="28495"/>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3" name="iṣḷîḓé">
                <a:extLst>
                  <a:ext uri="{FF2B5EF4-FFF2-40B4-BE49-F238E27FC236}">
                    <a16:creationId xmlns="" xmlns:a16="http://schemas.microsoft.com/office/drawing/2014/main" id="{834B83EE-1B8C-4956-A32F-07CBC5EB903D}"/>
                  </a:ext>
                </a:extLst>
              </p:cNvPr>
              <p:cNvSpPr/>
              <p:nvPr/>
            </p:nvSpPr>
            <p:spPr bwMode="auto">
              <a:xfrm>
                <a:off x="11076555" y="3370978"/>
                <a:ext cx="175467" cy="145472"/>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4" name="ïŝľíḓè">
                <a:extLst>
                  <a:ext uri="{FF2B5EF4-FFF2-40B4-BE49-F238E27FC236}">
                    <a16:creationId xmlns="" xmlns:a16="http://schemas.microsoft.com/office/drawing/2014/main" id="{4C82F510-9454-41CB-9D88-A56EF0CA8C61}"/>
                  </a:ext>
                </a:extLst>
              </p:cNvPr>
              <p:cNvSpPr/>
              <p:nvPr/>
            </p:nvSpPr>
            <p:spPr bwMode="auto">
              <a:xfrm>
                <a:off x="11217528" y="3292993"/>
                <a:ext cx="91483" cy="76486"/>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5" name="ïŝḻiḑê">
                <a:extLst>
                  <a:ext uri="{FF2B5EF4-FFF2-40B4-BE49-F238E27FC236}">
                    <a16:creationId xmlns="" xmlns:a16="http://schemas.microsoft.com/office/drawing/2014/main" id="{53EF3093-8717-4242-95D2-76E67BB21CAA}"/>
                  </a:ext>
                </a:extLst>
              </p:cNvPr>
              <p:cNvSpPr/>
              <p:nvPr/>
            </p:nvSpPr>
            <p:spPr bwMode="auto">
              <a:xfrm>
                <a:off x="11307511" y="3310990"/>
                <a:ext cx="14997" cy="1349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6" name="îs1íḍe">
                <a:extLst>
                  <a:ext uri="{FF2B5EF4-FFF2-40B4-BE49-F238E27FC236}">
                    <a16:creationId xmlns="" xmlns:a16="http://schemas.microsoft.com/office/drawing/2014/main" id="{383D3283-99AC-4513-9BB6-E6D7ACFDB46F}"/>
                  </a:ext>
                </a:extLst>
              </p:cNvPr>
              <p:cNvSpPr/>
              <p:nvPr/>
            </p:nvSpPr>
            <p:spPr bwMode="auto">
              <a:xfrm>
                <a:off x="11337505" y="3291494"/>
                <a:ext cx="20996" cy="14997"/>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7" name="iŝḻíďè">
                <a:extLst>
                  <a:ext uri="{FF2B5EF4-FFF2-40B4-BE49-F238E27FC236}">
                    <a16:creationId xmlns="" xmlns:a16="http://schemas.microsoft.com/office/drawing/2014/main" id="{BE57205C-7402-4E3A-AF79-5782EE080865}"/>
                  </a:ext>
                </a:extLst>
              </p:cNvPr>
              <p:cNvSpPr/>
              <p:nvPr/>
            </p:nvSpPr>
            <p:spPr bwMode="auto">
              <a:xfrm>
                <a:off x="11374998" y="3274997"/>
                <a:ext cx="11998" cy="10498"/>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8" name="îṥļîḍé">
                <a:extLst>
                  <a:ext uri="{FF2B5EF4-FFF2-40B4-BE49-F238E27FC236}">
                    <a16:creationId xmlns="" xmlns:a16="http://schemas.microsoft.com/office/drawing/2014/main" id="{44BCCA0F-C5B4-411B-A841-28F897BCE16B}"/>
                  </a:ext>
                </a:extLst>
              </p:cNvPr>
              <p:cNvSpPr/>
              <p:nvPr/>
            </p:nvSpPr>
            <p:spPr bwMode="auto">
              <a:xfrm>
                <a:off x="11247522" y="3105530"/>
                <a:ext cx="44991" cy="173966"/>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9" name="iṣ1íḋé">
                <a:extLst>
                  <a:ext uri="{FF2B5EF4-FFF2-40B4-BE49-F238E27FC236}">
                    <a16:creationId xmlns="" xmlns:a16="http://schemas.microsoft.com/office/drawing/2014/main" id="{C978DBD7-646E-4A0A-B3E5-EC563577FA73}"/>
                  </a:ext>
                </a:extLst>
              </p:cNvPr>
              <p:cNvSpPr/>
              <p:nvPr/>
            </p:nvSpPr>
            <p:spPr bwMode="auto">
              <a:xfrm>
                <a:off x="9819797" y="2504147"/>
                <a:ext cx="275947" cy="202461"/>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0" name="îŝľiďe">
                <a:extLst>
                  <a:ext uri="{FF2B5EF4-FFF2-40B4-BE49-F238E27FC236}">
                    <a16:creationId xmlns="" xmlns:a16="http://schemas.microsoft.com/office/drawing/2014/main" id="{6D3B6225-9EEB-4CC4-84A5-02888EF5A1DD}"/>
                  </a:ext>
                </a:extLst>
              </p:cNvPr>
              <p:cNvSpPr/>
              <p:nvPr/>
            </p:nvSpPr>
            <p:spPr bwMode="auto">
              <a:xfrm>
                <a:off x="9320393" y="2483151"/>
                <a:ext cx="2690483" cy="1000306"/>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1" name="íşľîḓê">
                <a:extLst>
                  <a:ext uri="{FF2B5EF4-FFF2-40B4-BE49-F238E27FC236}">
                    <a16:creationId xmlns="" xmlns:a16="http://schemas.microsoft.com/office/drawing/2014/main" id="{6BB8415A-38C9-4B74-879F-B6D351ABD4D5}"/>
                  </a:ext>
                </a:extLst>
              </p:cNvPr>
              <p:cNvSpPr/>
              <p:nvPr/>
            </p:nvSpPr>
            <p:spPr bwMode="auto">
              <a:xfrm>
                <a:off x="10172229" y="3128025"/>
                <a:ext cx="967315" cy="610382"/>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2" name="íŝ1ïḍe">
                <a:extLst>
                  <a:ext uri="{FF2B5EF4-FFF2-40B4-BE49-F238E27FC236}">
                    <a16:creationId xmlns="" xmlns:a16="http://schemas.microsoft.com/office/drawing/2014/main" id="{47AD398B-076F-4EC4-A2CF-9566A81A67D9}"/>
                  </a:ext>
                </a:extLst>
              </p:cNvPr>
              <p:cNvSpPr/>
              <p:nvPr/>
            </p:nvSpPr>
            <p:spPr bwMode="auto">
              <a:xfrm>
                <a:off x="11829410" y="2670615"/>
                <a:ext cx="55490" cy="23995"/>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3" name="ïṥḷiďe">
                <a:extLst>
                  <a:ext uri="{FF2B5EF4-FFF2-40B4-BE49-F238E27FC236}">
                    <a16:creationId xmlns="" xmlns:a16="http://schemas.microsoft.com/office/drawing/2014/main" id="{0C78E2D7-E35B-4DE1-B557-278746035312}"/>
                  </a:ext>
                </a:extLst>
              </p:cNvPr>
              <p:cNvSpPr/>
              <p:nvPr/>
            </p:nvSpPr>
            <p:spPr bwMode="auto">
              <a:xfrm>
                <a:off x="11661443" y="2715606"/>
                <a:ext cx="22496" cy="1349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4" name="îślidê">
                <a:extLst>
                  <a:ext uri="{FF2B5EF4-FFF2-40B4-BE49-F238E27FC236}">
                    <a16:creationId xmlns="" xmlns:a16="http://schemas.microsoft.com/office/drawing/2014/main" id="{C9331A60-6B36-467E-B39A-7BE0A6DA9493}"/>
                  </a:ext>
                </a:extLst>
              </p:cNvPr>
              <p:cNvSpPr/>
              <p:nvPr/>
            </p:nvSpPr>
            <p:spPr bwMode="auto">
              <a:xfrm>
                <a:off x="11145542" y="2540140"/>
                <a:ext cx="10498" cy="11998"/>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5" name="îśḷîďê">
                <a:extLst>
                  <a:ext uri="{FF2B5EF4-FFF2-40B4-BE49-F238E27FC236}">
                    <a16:creationId xmlns="" xmlns:a16="http://schemas.microsoft.com/office/drawing/2014/main" id="{8796463E-AC89-4982-9C68-E311A6F402F2}"/>
                  </a:ext>
                </a:extLst>
              </p:cNvPr>
              <p:cNvSpPr/>
              <p:nvPr/>
            </p:nvSpPr>
            <p:spPr bwMode="auto">
              <a:xfrm>
                <a:off x="10772114" y="2580632"/>
                <a:ext cx="25496" cy="14997"/>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6" name="îsḻîdê">
                <a:extLst>
                  <a:ext uri="{FF2B5EF4-FFF2-40B4-BE49-F238E27FC236}">
                    <a16:creationId xmlns="" xmlns:a16="http://schemas.microsoft.com/office/drawing/2014/main" id="{5D1EFABA-752D-41C9-A840-2899EDF5ABF2}"/>
                  </a:ext>
                </a:extLst>
              </p:cNvPr>
              <p:cNvSpPr/>
              <p:nvPr/>
            </p:nvSpPr>
            <p:spPr bwMode="auto">
              <a:xfrm>
                <a:off x="10577152" y="2418664"/>
                <a:ext cx="94482" cy="53989"/>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7" name="ïşḷîḋé">
                <a:extLst>
                  <a:ext uri="{FF2B5EF4-FFF2-40B4-BE49-F238E27FC236}">
                    <a16:creationId xmlns="" xmlns:a16="http://schemas.microsoft.com/office/drawing/2014/main" id="{7EB7BE8F-426D-4A06-9DC8-69609AB3D51C}"/>
                  </a:ext>
                </a:extLst>
              </p:cNvPr>
              <p:cNvSpPr/>
              <p:nvPr/>
            </p:nvSpPr>
            <p:spPr bwMode="auto">
              <a:xfrm>
                <a:off x="10442177" y="2393168"/>
                <a:ext cx="37493" cy="19497"/>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8" name="îśliḑé">
                <a:extLst>
                  <a:ext uri="{FF2B5EF4-FFF2-40B4-BE49-F238E27FC236}">
                    <a16:creationId xmlns="" xmlns:a16="http://schemas.microsoft.com/office/drawing/2014/main" id="{1A7ACC6B-018D-4EA1-83AF-C03F01F195B7}"/>
                  </a:ext>
                </a:extLst>
              </p:cNvPr>
              <p:cNvSpPr/>
              <p:nvPr/>
            </p:nvSpPr>
            <p:spPr bwMode="auto">
              <a:xfrm>
                <a:off x="10454175" y="2351176"/>
                <a:ext cx="131975" cy="92982"/>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9" name="îṡḷíḍé">
                <a:extLst>
                  <a:ext uri="{FF2B5EF4-FFF2-40B4-BE49-F238E27FC236}">
                    <a16:creationId xmlns="" xmlns:a16="http://schemas.microsoft.com/office/drawing/2014/main" id="{C1CC1603-8D2B-4A05-B0F7-992315AAE116}"/>
                  </a:ext>
                </a:extLst>
              </p:cNvPr>
              <p:cNvSpPr/>
              <p:nvPr/>
            </p:nvSpPr>
            <p:spPr bwMode="auto">
              <a:xfrm>
                <a:off x="10511164" y="2498148"/>
                <a:ext cx="16497" cy="11998"/>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0" name="ï$ḷíḓè">
                <a:extLst>
                  <a:ext uri="{FF2B5EF4-FFF2-40B4-BE49-F238E27FC236}">
                    <a16:creationId xmlns="" xmlns:a16="http://schemas.microsoft.com/office/drawing/2014/main" id="{5BFD8A0B-D786-4DCF-A591-E20C72836EF3}"/>
                  </a:ext>
                </a:extLst>
              </p:cNvPr>
              <p:cNvSpPr/>
              <p:nvPr/>
            </p:nvSpPr>
            <p:spPr bwMode="auto">
              <a:xfrm>
                <a:off x="10428680" y="2354176"/>
                <a:ext cx="22496" cy="7499"/>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1" name="iṧḷíḋè">
                <a:extLst>
                  <a:ext uri="{FF2B5EF4-FFF2-40B4-BE49-F238E27FC236}">
                    <a16:creationId xmlns="" xmlns:a16="http://schemas.microsoft.com/office/drawing/2014/main" id="{80E8AD8F-D485-49C6-A024-F29C11E85F5C}"/>
                  </a:ext>
                </a:extLst>
              </p:cNvPr>
              <p:cNvSpPr/>
              <p:nvPr/>
            </p:nvSpPr>
            <p:spPr bwMode="auto">
              <a:xfrm>
                <a:off x="10689629" y="2460656"/>
                <a:ext cx="19497" cy="8998"/>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2" name="isľïḋe">
                <a:extLst>
                  <a:ext uri="{FF2B5EF4-FFF2-40B4-BE49-F238E27FC236}">
                    <a16:creationId xmlns="" xmlns:a16="http://schemas.microsoft.com/office/drawing/2014/main" id="{376948F9-56A2-4B61-87C9-E05A80E0F0FC}"/>
                  </a:ext>
                </a:extLst>
              </p:cNvPr>
              <p:cNvSpPr/>
              <p:nvPr/>
            </p:nvSpPr>
            <p:spPr bwMode="auto">
              <a:xfrm>
                <a:off x="9704319" y="2367674"/>
                <a:ext cx="110979" cy="34494"/>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3" name="íş1îḑê">
                <a:extLst>
                  <a:ext uri="{FF2B5EF4-FFF2-40B4-BE49-F238E27FC236}">
                    <a16:creationId xmlns="" xmlns:a16="http://schemas.microsoft.com/office/drawing/2014/main" id="{FDDA3C32-881A-4459-8853-C460EE847D6A}"/>
                  </a:ext>
                </a:extLst>
              </p:cNvPr>
              <p:cNvSpPr/>
              <p:nvPr/>
            </p:nvSpPr>
            <p:spPr bwMode="auto">
              <a:xfrm>
                <a:off x="9995263" y="2346678"/>
                <a:ext cx="38993" cy="25496"/>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4" name="ïŝḷiďé">
                <a:extLst>
                  <a:ext uri="{FF2B5EF4-FFF2-40B4-BE49-F238E27FC236}">
                    <a16:creationId xmlns="" xmlns:a16="http://schemas.microsoft.com/office/drawing/2014/main" id="{C8477B3D-E29D-4287-A30D-5AA07F5B454E}"/>
                  </a:ext>
                </a:extLst>
              </p:cNvPr>
              <p:cNvSpPr/>
              <p:nvPr/>
            </p:nvSpPr>
            <p:spPr bwMode="auto">
              <a:xfrm>
                <a:off x="9944273" y="2363174"/>
                <a:ext cx="41992" cy="23995"/>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5" name="i$ḷíḓê">
                <a:extLst>
                  <a:ext uri="{FF2B5EF4-FFF2-40B4-BE49-F238E27FC236}">
                    <a16:creationId xmlns="" xmlns:a16="http://schemas.microsoft.com/office/drawing/2014/main" id="{755A2E82-43A6-482E-BB72-A4601E126D9B}"/>
                  </a:ext>
                </a:extLst>
              </p:cNvPr>
              <p:cNvSpPr/>
              <p:nvPr/>
            </p:nvSpPr>
            <p:spPr bwMode="auto">
              <a:xfrm>
                <a:off x="9888783" y="2384170"/>
                <a:ext cx="41992" cy="14997"/>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6" name="iṣ1íḑè">
                <a:extLst>
                  <a:ext uri="{FF2B5EF4-FFF2-40B4-BE49-F238E27FC236}">
                    <a16:creationId xmlns="" xmlns:a16="http://schemas.microsoft.com/office/drawing/2014/main" id="{5779C262-9FCE-4D93-B858-E6EDFADFFE94}"/>
                  </a:ext>
                </a:extLst>
              </p:cNvPr>
              <p:cNvSpPr/>
              <p:nvPr/>
            </p:nvSpPr>
            <p:spPr bwMode="auto">
              <a:xfrm>
                <a:off x="9863289" y="2333180"/>
                <a:ext cx="67488" cy="46491"/>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7" name="ï$1ïďè">
                <a:extLst>
                  <a:ext uri="{FF2B5EF4-FFF2-40B4-BE49-F238E27FC236}">
                    <a16:creationId xmlns="" xmlns:a16="http://schemas.microsoft.com/office/drawing/2014/main" id="{6DEC74C8-FE4E-4A26-8A00-8C5A8A44FDBC}"/>
                  </a:ext>
                </a:extLst>
              </p:cNvPr>
              <p:cNvSpPr/>
              <p:nvPr/>
            </p:nvSpPr>
            <p:spPr bwMode="auto">
              <a:xfrm>
                <a:off x="11174037" y="2528142"/>
                <a:ext cx="121477" cy="46491"/>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8" name="íṧ1îdè">
                <a:extLst>
                  <a:ext uri="{FF2B5EF4-FFF2-40B4-BE49-F238E27FC236}">
                    <a16:creationId xmlns="" xmlns:a16="http://schemas.microsoft.com/office/drawing/2014/main" id="{B6B8DF9D-19B2-4693-B1CB-6F30D396B67F}"/>
                  </a:ext>
                </a:extLst>
              </p:cNvPr>
              <p:cNvSpPr/>
              <p:nvPr/>
            </p:nvSpPr>
            <p:spPr bwMode="auto">
              <a:xfrm>
                <a:off x="9519854" y="3480457"/>
                <a:ext cx="32994" cy="16497"/>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9" name="íṡļiḑe">
                <a:extLst>
                  <a:ext uri="{FF2B5EF4-FFF2-40B4-BE49-F238E27FC236}">
                    <a16:creationId xmlns="" xmlns:a16="http://schemas.microsoft.com/office/drawing/2014/main" id="{CFDD24ED-C6FF-405B-AC52-32269B60E626}"/>
                  </a:ext>
                </a:extLst>
              </p:cNvPr>
              <p:cNvSpPr/>
              <p:nvPr/>
            </p:nvSpPr>
            <p:spPr bwMode="auto">
              <a:xfrm>
                <a:off x="9764308" y="2735102"/>
                <a:ext cx="32994" cy="23995"/>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0" name="îSḻíḋê">
                <a:extLst>
                  <a:ext uri="{FF2B5EF4-FFF2-40B4-BE49-F238E27FC236}">
                    <a16:creationId xmlns="" xmlns:a16="http://schemas.microsoft.com/office/drawing/2014/main" id="{01D946F7-A3B5-4035-8FF6-495681EB7867}"/>
                  </a:ext>
                </a:extLst>
              </p:cNvPr>
              <p:cNvSpPr/>
              <p:nvPr/>
            </p:nvSpPr>
            <p:spPr bwMode="auto">
              <a:xfrm>
                <a:off x="9930775" y="2706608"/>
                <a:ext cx="25496" cy="23995"/>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1" name="îṧľîḓé">
                <a:extLst>
                  <a:ext uri="{FF2B5EF4-FFF2-40B4-BE49-F238E27FC236}">
                    <a16:creationId xmlns="" xmlns:a16="http://schemas.microsoft.com/office/drawing/2014/main" id="{B443CB01-69FC-4953-A264-B7B2B2950DAC}"/>
                  </a:ext>
                </a:extLst>
              </p:cNvPr>
              <p:cNvSpPr/>
              <p:nvPr/>
            </p:nvSpPr>
            <p:spPr bwMode="auto">
              <a:xfrm>
                <a:off x="10110741" y="2616625"/>
                <a:ext cx="23995" cy="16497"/>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2" name="ïşľîḑè">
                <a:extLst>
                  <a:ext uri="{FF2B5EF4-FFF2-40B4-BE49-F238E27FC236}">
                    <a16:creationId xmlns="" xmlns:a16="http://schemas.microsoft.com/office/drawing/2014/main" id="{C0D8BF37-A85F-4996-BE0C-171444540738}"/>
                  </a:ext>
                </a:extLst>
              </p:cNvPr>
              <p:cNvSpPr/>
              <p:nvPr/>
            </p:nvSpPr>
            <p:spPr bwMode="auto">
              <a:xfrm>
                <a:off x="11223527" y="2600128"/>
                <a:ext cx="50990" cy="20996"/>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3" name="îşḷíḓe">
                <a:extLst>
                  <a:ext uri="{FF2B5EF4-FFF2-40B4-BE49-F238E27FC236}">
                    <a16:creationId xmlns="" xmlns:a16="http://schemas.microsoft.com/office/drawing/2014/main" id="{CD637309-FEAB-4455-B157-922D1234766E}"/>
                  </a:ext>
                </a:extLst>
              </p:cNvPr>
              <p:cNvSpPr/>
              <p:nvPr/>
            </p:nvSpPr>
            <p:spPr bwMode="auto">
              <a:xfrm>
                <a:off x="11322508" y="2549138"/>
                <a:ext cx="70487" cy="25496"/>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4" name="íṡlíďè">
                <a:extLst>
                  <a:ext uri="{FF2B5EF4-FFF2-40B4-BE49-F238E27FC236}">
                    <a16:creationId xmlns="" xmlns:a16="http://schemas.microsoft.com/office/drawing/2014/main" id="{B03A1784-330C-4CBF-AA3F-EC9760504FA0}"/>
                  </a:ext>
                </a:extLst>
              </p:cNvPr>
              <p:cNvSpPr/>
              <p:nvPr/>
            </p:nvSpPr>
            <p:spPr bwMode="auto">
              <a:xfrm>
                <a:off x="11222028" y="2583632"/>
                <a:ext cx="14997" cy="16497"/>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grpSp>
          <p:nvGrpSpPr>
            <p:cNvPr id="11" name="群組 10"/>
            <p:cNvGrpSpPr/>
            <p:nvPr/>
          </p:nvGrpSpPr>
          <p:grpSpPr>
            <a:xfrm>
              <a:off x="4846409" y="2655335"/>
              <a:ext cx="1306814" cy="718124"/>
              <a:chOff x="4846409" y="2655335"/>
              <a:chExt cx="1306814" cy="718124"/>
            </a:xfrm>
          </p:grpSpPr>
          <p:sp>
            <p:nvSpPr>
              <p:cNvPr id="32" name="ïsļîḑê">
                <a:extLst>
                  <a:ext uri="{FF2B5EF4-FFF2-40B4-BE49-F238E27FC236}">
                    <a16:creationId xmlns="" xmlns:a16="http://schemas.microsoft.com/office/drawing/2014/main" id="{1B49348D-8C6D-4EF1-8816-8F203F1AC497}"/>
                  </a:ext>
                </a:extLst>
              </p:cNvPr>
              <p:cNvSpPr/>
              <p:nvPr/>
            </p:nvSpPr>
            <p:spPr>
              <a:xfrm>
                <a:off x="5172368" y="2851081"/>
                <a:ext cx="522378" cy="522378"/>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bg1"/>
              </a:solidFill>
              <a:ln w="28575">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1" name="î$ḷíḓè">
                <a:extLst>
                  <a:ext uri="{FF2B5EF4-FFF2-40B4-BE49-F238E27FC236}">
                    <a16:creationId xmlns="" xmlns:a16="http://schemas.microsoft.com/office/drawing/2014/main" id="{29F13964-1C68-4171-B9A7-F00F096E0B97}"/>
                  </a:ext>
                </a:extLst>
              </p:cNvPr>
              <p:cNvSpPr txBox="1"/>
              <p:nvPr/>
            </p:nvSpPr>
            <p:spPr>
              <a:xfrm>
                <a:off x="5189761" y="2913841"/>
                <a:ext cx="613025"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TW" altLang="en-US" sz="1400" b="1" dirty="0" smtClean="0"/>
                  <a:t>韓國</a:t>
                </a:r>
                <a:endParaRPr lang="zh-CN" altLang="en-US" sz="1400" b="1" dirty="0"/>
              </a:p>
            </p:txBody>
          </p:sp>
          <p:sp>
            <p:nvSpPr>
              <p:cNvPr id="6" name="矩形 5"/>
              <p:cNvSpPr/>
              <p:nvPr/>
            </p:nvSpPr>
            <p:spPr>
              <a:xfrm>
                <a:off x="4846409" y="2655335"/>
                <a:ext cx="1306814" cy="219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t>交換一學年</a:t>
                </a:r>
                <a:endParaRPr lang="zh-TW" altLang="en-US" sz="1400" dirty="0"/>
              </a:p>
            </p:txBody>
          </p:sp>
        </p:grpSp>
        <p:grpSp>
          <p:nvGrpSpPr>
            <p:cNvPr id="10" name="群組 9"/>
            <p:cNvGrpSpPr/>
            <p:nvPr/>
          </p:nvGrpSpPr>
          <p:grpSpPr>
            <a:xfrm>
              <a:off x="4089642" y="3002697"/>
              <a:ext cx="1178792" cy="778834"/>
              <a:chOff x="4089642" y="3002697"/>
              <a:chExt cx="1178792" cy="778834"/>
            </a:xfrm>
          </p:grpSpPr>
          <p:grpSp>
            <p:nvGrpSpPr>
              <p:cNvPr id="3" name="群組 2"/>
              <p:cNvGrpSpPr/>
              <p:nvPr/>
            </p:nvGrpSpPr>
            <p:grpSpPr>
              <a:xfrm>
                <a:off x="4319172" y="3002697"/>
                <a:ext cx="621382" cy="522378"/>
                <a:chOff x="806397" y="2856875"/>
                <a:chExt cx="621382" cy="522378"/>
              </a:xfrm>
            </p:grpSpPr>
            <p:sp>
              <p:nvSpPr>
                <p:cNvPr id="36" name="ïŝḷiḍé">
                  <a:extLst>
                    <a:ext uri="{FF2B5EF4-FFF2-40B4-BE49-F238E27FC236}">
                      <a16:creationId xmlns="" xmlns:a16="http://schemas.microsoft.com/office/drawing/2014/main" id="{5E9AB619-07BE-47E8-99ED-284EFC26AE0E}"/>
                    </a:ext>
                  </a:extLst>
                </p:cNvPr>
                <p:cNvSpPr/>
                <p:nvPr/>
              </p:nvSpPr>
              <p:spPr>
                <a:xfrm>
                  <a:off x="895916" y="2856875"/>
                  <a:ext cx="522378" cy="522378"/>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bg1"/>
                </a:solidFill>
                <a:ln w="28575">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23" name="íšľídê">
                  <a:extLst>
                    <a:ext uri="{FF2B5EF4-FFF2-40B4-BE49-F238E27FC236}">
                      <a16:creationId xmlns="" xmlns:a16="http://schemas.microsoft.com/office/drawing/2014/main" id="{BE5E001D-6859-4848-A790-84C8DDE1D25B}"/>
                    </a:ext>
                  </a:extLst>
                </p:cNvPr>
                <p:cNvSpPr txBox="1"/>
                <p:nvPr/>
              </p:nvSpPr>
              <p:spPr>
                <a:xfrm>
                  <a:off x="806397" y="2912681"/>
                  <a:ext cx="621382"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TW" altLang="en-US" sz="1400" b="1" dirty="0" smtClean="0"/>
                    <a:t>中國</a:t>
                  </a:r>
                  <a:endParaRPr lang="zh-CN" altLang="en-US" sz="1400" b="1" dirty="0"/>
                </a:p>
              </p:txBody>
            </p:sp>
          </p:grpSp>
          <p:sp>
            <p:nvSpPr>
              <p:cNvPr id="9" name="矩形 8"/>
              <p:cNvSpPr/>
              <p:nvPr/>
            </p:nvSpPr>
            <p:spPr>
              <a:xfrm>
                <a:off x="4089642" y="3540066"/>
                <a:ext cx="1178792" cy="241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t>交換一學期</a:t>
                </a:r>
                <a:endParaRPr lang="zh-TW" altLang="en-US" sz="1400" dirty="0"/>
              </a:p>
            </p:txBody>
          </p:sp>
        </p:grpSp>
      </p:grpSp>
    </p:spTree>
    <p:extLst>
      <p:ext uri="{BB962C8B-B14F-4D97-AF65-F5344CB8AC3E}">
        <p14:creationId xmlns:p14="http://schemas.microsoft.com/office/powerpoint/2010/main" val="23739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89C0B57-5CF8-4C82-B4EF-FAF30792A484}"/>
              </a:ext>
            </a:extLst>
          </p:cNvPr>
          <p:cNvSpPr>
            <a:spLocks noGrp="1"/>
          </p:cNvSpPr>
          <p:nvPr>
            <p:ph type="title"/>
          </p:nvPr>
        </p:nvSpPr>
        <p:spPr/>
        <p:txBody>
          <a:bodyPr/>
          <a:lstStyle/>
          <a:p>
            <a:r>
              <a:rPr lang="zh-TW" altLang="en-US" dirty="0" smtClean="0"/>
              <a:t>交換生宗旨及申請資格</a:t>
            </a:r>
            <a:endParaRPr lang="zh-CN" altLang="en-US" dirty="0"/>
          </a:p>
        </p:txBody>
      </p:sp>
      <p:sp>
        <p:nvSpPr>
          <p:cNvPr id="4" name="灯片编号占位符 3">
            <a:extLst>
              <a:ext uri="{FF2B5EF4-FFF2-40B4-BE49-F238E27FC236}">
                <a16:creationId xmlns="" xmlns:a16="http://schemas.microsoft.com/office/drawing/2014/main" id="{80EBB9C3-A784-4523-BC76-1E77E0BC9D68}"/>
              </a:ext>
            </a:extLst>
          </p:cNvPr>
          <p:cNvSpPr>
            <a:spLocks noGrp="1"/>
          </p:cNvSpPr>
          <p:nvPr>
            <p:ph type="sldNum" sz="quarter" idx="12"/>
          </p:nvPr>
        </p:nvSpPr>
        <p:spPr/>
        <p:txBody>
          <a:bodyPr/>
          <a:lstStyle/>
          <a:p>
            <a:fld id="{5DD3DB80-B894-403A-B48E-6FDC1A72010E}" type="slidenum">
              <a:rPr lang="zh-CN" altLang="en-US" smtClean="0"/>
              <a:pPr/>
              <a:t>3</a:t>
            </a:fld>
            <a:endParaRPr lang="zh-CN" altLang="en-US" dirty="0"/>
          </a:p>
        </p:txBody>
      </p:sp>
      <p:grpSp>
        <p:nvGrpSpPr>
          <p:cNvPr id="5" name="5a28d0f0-01e9-4274-ac9e-86770759eb1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5BA581AA-F989-4D32-A737-A624F64DB1DD}"/>
              </a:ext>
            </a:extLst>
          </p:cNvPr>
          <p:cNvGrpSpPr>
            <a:grpSpLocks noChangeAspect="1"/>
          </p:cNvGrpSpPr>
          <p:nvPr>
            <p:custDataLst>
              <p:tags r:id="rId1"/>
            </p:custDataLst>
          </p:nvPr>
        </p:nvGrpSpPr>
        <p:grpSpPr>
          <a:xfrm>
            <a:off x="678346" y="1925207"/>
            <a:ext cx="10842141" cy="3928093"/>
            <a:chOff x="917043" y="1403999"/>
            <a:chExt cx="10842141" cy="3928093"/>
          </a:xfrm>
        </p:grpSpPr>
        <p:sp>
          <p:nvSpPr>
            <p:cNvPr id="6" name="îṡḷiḍê">
              <a:extLst>
                <a:ext uri="{FF2B5EF4-FFF2-40B4-BE49-F238E27FC236}">
                  <a16:creationId xmlns="" xmlns:a16="http://schemas.microsoft.com/office/drawing/2014/main" id="{E2256D95-9065-4575-83A8-28C7DC8AB07F}"/>
                </a:ext>
              </a:extLst>
            </p:cNvPr>
            <p:cNvSpPr/>
            <p:nvPr/>
          </p:nvSpPr>
          <p:spPr bwMode="auto">
            <a:xfrm>
              <a:off x="917043" y="1979199"/>
              <a:ext cx="6241143" cy="33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nvGrpSpPr>
            <p:cNvPr id="7" name="ïṧḻíde">
              <a:extLst>
                <a:ext uri="{FF2B5EF4-FFF2-40B4-BE49-F238E27FC236}">
                  <a16:creationId xmlns="" xmlns:a16="http://schemas.microsoft.com/office/drawing/2014/main" id="{246075D5-45DC-45DC-937B-FC7D5D87000D}"/>
                </a:ext>
              </a:extLst>
            </p:cNvPr>
            <p:cNvGrpSpPr/>
            <p:nvPr/>
          </p:nvGrpSpPr>
          <p:grpSpPr>
            <a:xfrm>
              <a:off x="997871" y="2411267"/>
              <a:ext cx="4891128" cy="1939742"/>
              <a:chOff x="851615" y="2418029"/>
              <a:chExt cx="4891128" cy="1939742"/>
            </a:xfrm>
          </p:grpSpPr>
          <p:grpSp>
            <p:nvGrpSpPr>
              <p:cNvPr id="23" name="iŝļïḑè">
                <a:extLst>
                  <a:ext uri="{FF2B5EF4-FFF2-40B4-BE49-F238E27FC236}">
                    <a16:creationId xmlns="" xmlns:a16="http://schemas.microsoft.com/office/drawing/2014/main" id="{A47E3A5E-EB1E-4C65-8F0B-F13688CC27EC}"/>
                  </a:ext>
                </a:extLst>
              </p:cNvPr>
              <p:cNvGrpSpPr/>
              <p:nvPr/>
            </p:nvGrpSpPr>
            <p:grpSpPr>
              <a:xfrm>
                <a:off x="2243572" y="2420896"/>
                <a:ext cx="3499171" cy="1834197"/>
                <a:chOff x="2850530" y="2613391"/>
                <a:chExt cx="3499170" cy="1834197"/>
              </a:xfrm>
            </p:grpSpPr>
            <p:sp>
              <p:nvSpPr>
                <p:cNvPr id="39" name="íśḻïďè">
                  <a:extLst>
                    <a:ext uri="{FF2B5EF4-FFF2-40B4-BE49-F238E27FC236}">
                      <a16:creationId xmlns="" xmlns:a16="http://schemas.microsoft.com/office/drawing/2014/main" id="{B978DB2A-1C89-4F3E-B2BB-B6C9D4843B65}"/>
                    </a:ext>
                  </a:extLst>
                </p:cNvPr>
                <p:cNvSpPr/>
                <p:nvPr/>
              </p:nvSpPr>
              <p:spPr bwMode="auto">
                <a:xfrm>
                  <a:off x="2915064" y="3849574"/>
                  <a:ext cx="3434636" cy="598014"/>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0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7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7"/>
                        <a:pt x="477" y="160"/>
                      </a:cubicBezTo>
                      <a:cubicBezTo>
                        <a:pt x="477" y="160"/>
                        <a:pt x="476" y="160"/>
                        <a:pt x="476" y="159"/>
                      </a:cubicBezTo>
                      <a:cubicBezTo>
                        <a:pt x="476" y="159"/>
                        <a:pt x="382" y="74"/>
                        <a:pt x="351" y="48"/>
                      </a:cubicBezTo>
                      <a:cubicBezTo>
                        <a:pt x="346" y="43"/>
                        <a:pt x="339" y="36"/>
                        <a:pt x="318" y="36"/>
                      </a:cubicBezTo>
                      <a:cubicBezTo>
                        <a:pt x="317" y="36"/>
                        <a:pt x="315" y="36"/>
                        <a:pt x="314" y="36"/>
                      </a:cubicBezTo>
                      <a:cubicBezTo>
                        <a:pt x="308" y="36"/>
                        <a:pt x="264" y="38"/>
                        <a:pt x="198" y="38"/>
                      </a:cubicBezTo>
                      <a:cubicBezTo>
                        <a:pt x="139" y="38"/>
                        <a:pt x="11" y="37"/>
                        <a:pt x="0" y="37"/>
                      </a:cubicBezTo>
                      <a:cubicBezTo>
                        <a:pt x="0" y="1"/>
                        <a:pt x="0" y="1"/>
                        <a:pt x="0" y="1"/>
                      </a:cubicBezTo>
                      <a:cubicBezTo>
                        <a:pt x="366" y="0"/>
                        <a:pt x="366" y="0"/>
                        <a:pt x="366" y="0"/>
                      </a:cubicBezTo>
                      <a:cubicBezTo>
                        <a:pt x="366" y="0"/>
                        <a:pt x="479" y="8"/>
                        <a:pt x="489" y="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iṩḻïḋé">
                  <a:extLst>
                    <a:ext uri="{FF2B5EF4-FFF2-40B4-BE49-F238E27FC236}">
                      <a16:creationId xmlns="" xmlns:a16="http://schemas.microsoft.com/office/drawing/2014/main" id="{5BACF492-06B3-41AC-B559-1A7F109659E9}"/>
                    </a:ext>
                  </a:extLst>
                </p:cNvPr>
                <p:cNvSpPr/>
                <p:nvPr/>
              </p:nvSpPr>
              <p:spPr bwMode="auto">
                <a:xfrm>
                  <a:off x="2915064" y="3238653"/>
                  <a:ext cx="3434636" cy="598014"/>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í$ḷíde">
                  <a:extLst>
                    <a:ext uri="{FF2B5EF4-FFF2-40B4-BE49-F238E27FC236}">
                      <a16:creationId xmlns="" xmlns:a16="http://schemas.microsoft.com/office/drawing/2014/main" id="{A953951D-6198-41CB-9218-64D59320A1C9}"/>
                    </a:ext>
                  </a:extLst>
                </p:cNvPr>
                <p:cNvSpPr/>
                <p:nvPr/>
              </p:nvSpPr>
              <p:spPr bwMode="auto">
                <a:xfrm>
                  <a:off x="2850530" y="2613391"/>
                  <a:ext cx="3499170"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0 h 318"/>
                    <a:gd name="T26" fmla="*/ 331 w 1031"/>
                    <a:gd name="T27" fmla="*/ 284 h 318"/>
                    <a:gd name="T28" fmla="*/ 43 w 1031"/>
                    <a:gd name="T29" fmla="*/ 283 h 318"/>
                    <a:gd name="T30" fmla="*/ 0 w 1031"/>
                    <a:gd name="T31" fmla="*/ 312 h 318"/>
                    <a:gd name="T32" fmla="*/ 20 w 1031"/>
                    <a:gd name="T33" fmla="*/ 316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0"/>
                      </a:cubicBezTo>
                      <a:cubicBezTo>
                        <a:pt x="351" y="284"/>
                        <a:pt x="336" y="284"/>
                        <a:pt x="331" y="284"/>
                      </a:cubicBezTo>
                      <a:cubicBezTo>
                        <a:pt x="327" y="284"/>
                        <a:pt x="65" y="283"/>
                        <a:pt x="43" y="283"/>
                      </a:cubicBezTo>
                      <a:cubicBezTo>
                        <a:pt x="0" y="312"/>
                        <a:pt x="0" y="312"/>
                        <a:pt x="0" y="312"/>
                      </a:cubicBezTo>
                      <a:cubicBezTo>
                        <a:pt x="20" y="316"/>
                        <a:pt x="20" y="316"/>
                        <a:pt x="20" y="316"/>
                      </a:cubicBezTo>
                      <a:cubicBezTo>
                        <a:pt x="45" y="316"/>
                        <a:pt x="337" y="318"/>
                        <a:pt x="338" y="31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37" name="îṣļîḓè">
                <a:extLst>
                  <a:ext uri="{FF2B5EF4-FFF2-40B4-BE49-F238E27FC236}">
                    <a16:creationId xmlns="" xmlns:a16="http://schemas.microsoft.com/office/drawing/2014/main" id="{B143E5D0-4AF2-4F39-97DB-2D51E268580F}"/>
                  </a:ext>
                </a:extLst>
              </p:cNvPr>
              <p:cNvSpPr/>
              <p:nvPr/>
            </p:nvSpPr>
            <p:spPr bwMode="auto">
              <a:xfrm>
                <a:off x="2243572" y="2418029"/>
                <a:ext cx="3499171"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1 h 318"/>
                  <a:gd name="T26" fmla="*/ 331 w 1031"/>
                  <a:gd name="T27" fmla="*/ 285 h 318"/>
                  <a:gd name="T28" fmla="*/ 43 w 1031"/>
                  <a:gd name="T29" fmla="*/ 283 h 318"/>
                  <a:gd name="T30" fmla="*/ 0 w 1031"/>
                  <a:gd name="T31" fmla="*/ 312 h 318"/>
                  <a:gd name="T32" fmla="*/ 20 w 1031"/>
                  <a:gd name="T33" fmla="*/ 317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1"/>
                    </a:cubicBezTo>
                    <a:cubicBezTo>
                      <a:pt x="351" y="284"/>
                      <a:pt x="336" y="285"/>
                      <a:pt x="331" y="285"/>
                    </a:cubicBezTo>
                    <a:cubicBezTo>
                      <a:pt x="327" y="285"/>
                      <a:pt x="65" y="283"/>
                      <a:pt x="43" y="283"/>
                    </a:cubicBezTo>
                    <a:cubicBezTo>
                      <a:pt x="0" y="312"/>
                      <a:pt x="0" y="312"/>
                      <a:pt x="0" y="312"/>
                    </a:cubicBezTo>
                    <a:cubicBezTo>
                      <a:pt x="20" y="317"/>
                      <a:pt x="20" y="317"/>
                      <a:pt x="20" y="317"/>
                    </a:cubicBezTo>
                    <a:cubicBezTo>
                      <a:pt x="45" y="316"/>
                      <a:pt x="337" y="318"/>
                      <a:pt x="338" y="3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ïṣļîḑe">
                <a:extLst>
                  <a:ext uri="{FF2B5EF4-FFF2-40B4-BE49-F238E27FC236}">
                    <a16:creationId xmlns="" xmlns:a16="http://schemas.microsoft.com/office/drawing/2014/main" id="{75A15F68-7E7F-4E85-B753-34B158EB706C}"/>
                  </a:ext>
                </a:extLst>
              </p:cNvPr>
              <p:cNvSpPr/>
              <p:nvPr/>
            </p:nvSpPr>
            <p:spPr bwMode="auto">
              <a:xfrm>
                <a:off x="2308107" y="3041857"/>
                <a:ext cx="3434636" cy="598015"/>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ïŝ1iḓe">
                <a:extLst>
                  <a:ext uri="{FF2B5EF4-FFF2-40B4-BE49-F238E27FC236}">
                    <a16:creationId xmlns="" xmlns:a16="http://schemas.microsoft.com/office/drawing/2014/main" id="{F97BD282-C41D-4CF6-B1C8-881D7B093447}"/>
                  </a:ext>
                </a:extLst>
              </p:cNvPr>
              <p:cNvSpPr/>
              <p:nvPr/>
            </p:nvSpPr>
            <p:spPr bwMode="auto">
              <a:xfrm>
                <a:off x="2308107" y="3654210"/>
                <a:ext cx="3434636" cy="598015"/>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1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8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8"/>
                      <a:pt x="477" y="161"/>
                    </a:cubicBezTo>
                    <a:cubicBezTo>
                      <a:pt x="477" y="160"/>
                      <a:pt x="476" y="160"/>
                      <a:pt x="476" y="159"/>
                    </a:cubicBezTo>
                    <a:cubicBezTo>
                      <a:pt x="476" y="159"/>
                      <a:pt x="382" y="75"/>
                      <a:pt x="351" y="48"/>
                    </a:cubicBezTo>
                    <a:cubicBezTo>
                      <a:pt x="346" y="44"/>
                      <a:pt x="339" y="36"/>
                      <a:pt x="318" y="36"/>
                    </a:cubicBezTo>
                    <a:cubicBezTo>
                      <a:pt x="317" y="36"/>
                      <a:pt x="315" y="36"/>
                      <a:pt x="314" y="36"/>
                    </a:cubicBezTo>
                    <a:cubicBezTo>
                      <a:pt x="308" y="36"/>
                      <a:pt x="264" y="38"/>
                      <a:pt x="198" y="38"/>
                    </a:cubicBezTo>
                    <a:cubicBezTo>
                      <a:pt x="139" y="38"/>
                      <a:pt x="11" y="38"/>
                      <a:pt x="0" y="38"/>
                    </a:cubicBezTo>
                    <a:cubicBezTo>
                      <a:pt x="0" y="1"/>
                      <a:pt x="0" y="1"/>
                      <a:pt x="0" y="1"/>
                    </a:cubicBezTo>
                    <a:cubicBezTo>
                      <a:pt x="366" y="0"/>
                      <a:pt x="366" y="0"/>
                      <a:pt x="366" y="0"/>
                    </a:cubicBezTo>
                    <a:cubicBezTo>
                      <a:pt x="366" y="0"/>
                      <a:pt x="479" y="8"/>
                      <a:pt x="489"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28" name="iŝlidé">
                <a:extLst>
                  <a:ext uri="{FF2B5EF4-FFF2-40B4-BE49-F238E27FC236}">
                    <a16:creationId xmlns="" xmlns:a16="http://schemas.microsoft.com/office/drawing/2014/main" id="{8ACDEEAE-4122-4E3E-B8AD-61F09A2F8C0D}"/>
                  </a:ext>
                </a:extLst>
              </p:cNvPr>
              <p:cNvGrpSpPr/>
              <p:nvPr/>
            </p:nvGrpSpPr>
            <p:grpSpPr>
              <a:xfrm>
                <a:off x="851615" y="2682759"/>
                <a:ext cx="1676447" cy="1675012"/>
                <a:chOff x="1458572" y="2875253"/>
                <a:chExt cx="1676447" cy="1675012"/>
              </a:xfrm>
            </p:grpSpPr>
            <p:sp>
              <p:nvSpPr>
                <p:cNvPr id="29" name="išḷîḓé">
                  <a:extLst>
                    <a:ext uri="{FF2B5EF4-FFF2-40B4-BE49-F238E27FC236}">
                      <a16:creationId xmlns="" xmlns:a16="http://schemas.microsoft.com/office/drawing/2014/main" id="{29076080-DD96-4743-AFF6-65ACCFAF35B8}"/>
                    </a:ext>
                  </a:extLst>
                </p:cNvPr>
                <p:cNvSpPr/>
                <p:nvPr/>
              </p:nvSpPr>
              <p:spPr bwMode="auto">
                <a:xfrm>
                  <a:off x="1458572" y="2875253"/>
                  <a:ext cx="1676447" cy="1675012"/>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4" h="493">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îslíḑê">
                  <a:extLst>
                    <a:ext uri="{FF2B5EF4-FFF2-40B4-BE49-F238E27FC236}">
                      <a16:creationId xmlns="" xmlns:a16="http://schemas.microsoft.com/office/drawing/2014/main" id="{0B67CCDF-3383-4D5F-9BB9-FC2BD6CAD5D1}"/>
                    </a:ext>
                  </a:extLst>
                </p:cNvPr>
                <p:cNvSpPr/>
                <p:nvPr/>
              </p:nvSpPr>
              <p:spPr bwMode="auto">
                <a:xfrm>
                  <a:off x="1940424" y="3321254"/>
                  <a:ext cx="722779" cy="750027"/>
                </a:xfrm>
                <a:custGeom>
                  <a:avLst/>
                  <a:gdLst>
                    <a:gd name="T0" fmla="*/ 184 w 213"/>
                    <a:gd name="T1" fmla="*/ 148 h 221"/>
                    <a:gd name="T2" fmla="*/ 143 w 213"/>
                    <a:gd name="T3" fmla="*/ 98 h 221"/>
                    <a:gd name="T4" fmla="*/ 134 w 213"/>
                    <a:gd name="T5" fmla="*/ 31 h 221"/>
                    <a:gd name="T6" fmla="*/ 174 w 213"/>
                    <a:gd name="T7" fmla="*/ 86 h 221"/>
                    <a:gd name="T8" fmla="*/ 184 w 213"/>
                    <a:gd name="T9" fmla="*/ 148 h 221"/>
                    <a:gd name="T10" fmla="*/ 191 w 213"/>
                    <a:gd name="T11" fmla="*/ 77 h 221"/>
                    <a:gd name="T12" fmla="*/ 126 w 213"/>
                    <a:gd name="T13" fmla="*/ 6 h 221"/>
                    <a:gd name="T14" fmla="*/ 14 w 213"/>
                    <a:gd name="T15" fmla="*/ 120 h 221"/>
                    <a:gd name="T16" fmla="*/ 5 w 213"/>
                    <a:gd name="T17" fmla="*/ 153 h 221"/>
                    <a:gd name="T18" fmla="*/ 36 w 213"/>
                    <a:gd name="T19" fmla="*/ 170 h 221"/>
                    <a:gd name="T20" fmla="*/ 45 w 213"/>
                    <a:gd name="T21" fmla="*/ 167 h 221"/>
                    <a:gd name="T22" fmla="*/ 64 w 213"/>
                    <a:gd name="T23" fmla="*/ 178 h 221"/>
                    <a:gd name="T24" fmla="*/ 77 w 213"/>
                    <a:gd name="T25" fmla="*/ 209 h 221"/>
                    <a:gd name="T26" fmla="*/ 90 w 213"/>
                    <a:gd name="T27" fmla="*/ 219 h 221"/>
                    <a:gd name="T28" fmla="*/ 115 w 213"/>
                    <a:gd name="T29" fmla="*/ 210 h 221"/>
                    <a:gd name="T30" fmla="*/ 120 w 213"/>
                    <a:gd name="T31" fmla="*/ 199 h 221"/>
                    <a:gd name="T32" fmla="*/ 108 w 213"/>
                    <a:gd name="T33" fmla="*/ 189 h 221"/>
                    <a:gd name="T34" fmla="*/ 97 w 213"/>
                    <a:gd name="T35" fmla="*/ 163 h 221"/>
                    <a:gd name="T36" fmla="*/ 109 w 213"/>
                    <a:gd name="T37" fmla="*/ 150 h 221"/>
                    <a:gd name="T38" fmla="*/ 198 w 213"/>
                    <a:gd name="T39" fmla="*/ 172 h 221"/>
                    <a:gd name="T40" fmla="*/ 191 w 213"/>
                    <a:gd name="T41" fmla="*/ 7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 h="221">
                      <a:moveTo>
                        <a:pt x="184" y="148"/>
                      </a:moveTo>
                      <a:cubicBezTo>
                        <a:pt x="181" y="150"/>
                        <a:pt x="158" y="132"/>
                        <a:pt x="143" y="98"/>
                      </a:cubicBezTo>
                      <a:cubicBezTo>
                        <a:pt x="129" y="64"/>
                        <a:pt x="131" y="32"/>
                        <a:pt x="134" y="31"/>
                      </a:cubicBezTo>
                      <a:cubicBezTo>
                        <a:pt x="137" y="30"/>
                        <a:pt x="160" y="52"/>
                        <a:pt x="174" y="86"/>
                      </a:cubicBezTo>
                      <a:cubicBezTo>
                        <a:pt x="189" y="120"/>
                        <a:pt x="188" y="147"/>
                        <a:pt x="184" y="148"/>
                      </a:cubicBezTo>
                      <a:close/>
                      <a:moveTo>
                        <a:pt x="191" y="77"/>
                      </a:moveTo>
                      <a:cubicBezTo>
                        <a:pt x="172" y="34"/>
                        <a:pt x="142" y="0"/>
                        <a:pt x="126" y="6"/>
                      </a:cubicBezTo>
                      <a:cubicBezTo>
                        <a:pt x="100" y="17"/>
                        <a:pt x="142" y="68"/>
                        <a:pt x="14" y="120"/>
                      </a:cubicBezTo>
                      <a:cubicBezTo>
                        <a:pt x="3" y="124"/>
                        <a:pt x="0" y="142"/>
                        <a:pt x="5" y="153"/>
                      </a:cubicBezTo>
                      <a:cubicBezTo>
                        <a:pt x="9" y="164"/>
                        <a:pt x="25" y="174"/>
                        <a:pt x="36" y="170"/>
                      </a:cubicBezTo>
                      <a:cubicBezTo>
                        <a:pt x="38" y="169"/>
                        <a:pt x="45" y="167"/>
                        <a:pt x="45" y="167"/>
                      </a:cubicBezTo>
                      <a:cubicBezTo>
                        <a:pt x="52" y="177"/>
                        <a:pt x="61" y="171"/>
                        <a:pt x="64" y="178"/>
                      </a:cubicBezTo>
                      <a:cubicBezTo>
                        <a:pt x="67" y="186"/>
                        <a:pt x="75" y="204"/>
                        <a:pt x="77" y="209"/>
                      </a:cubicBezTo>
                      <a:cubicBezTo>
                        <a:pt x="80" y="215"/>
                        <a:pt x="86" y="221"/>
                        <a:pt x="90" y="219"/>
                      </a:cubicBezTo>
                      <a:cubicBezTo>
                        <a:pt x="94" y="218"/>
                        <a:pt x="109" y="212"/>
                        <a:pt x="115" y="210"/>
                      </a:cubicBezTo>
                      <a:cubicBezTo>
                        <a:pt x="120" y="208"/>
                        <a:pt x="121" y="203"/>
                        <a:pt x="120" y="199"/>
                      </a:cubicBezTo>
                      <a:cubicBezTo>
                        <a:pt x="118" y="195"/>
                        <a:pt x="110" y="194"/>
                        <a:pt x="108" y="189"/>
                      </a:cubicBezTo>
                      <a:cubicBezTo>
                        <a:pt x="106" y="184"/>
                        <a:pt x="99" y="168"/>
                        <a:pt x="97" y="163"/>
                      </a:cubicBezTo>
                      <a:cubicBezTo>
                        <a:pt x="94" y="156"/>
                        <a:pt x="100" y="151"/>
                        <a:pt x="109" y="150"/>
                      </a:cubicBezTo>
                      <a:cubicBezTo>
                        <a:pt x="167" y="144"/>
                        <a:pt x="178" y="180"/>
                        <a:pt x="198" y="172"/>
                      </a:cubicBezTo>
                      <a:cubicBezTo>
                        <a:pt x="213" y="166"/>
                        <a:pt x="210" y="121"/>
                        <a:pt x="191"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
          <p:nvSpPr>
            <p:cNvPr id="9" name="iSļíďê">
              <a:extLst>
                <a:ext uri="{FF2B5EF4-FFF2-40B4-BE49-F238E27FC236}">
                  <a16:creationId xmlns="" xmlns:a16="http://schemas.microsoft.com/office/drawing/2014/main" id="{3DB7C031-5764-4AFE-BD6A-3AB6FE5B993D}"/>
                </a:ext>
              </a:extLst>
            </p:cNvPr>
            <p:cNvSpPr txBox="1"/>
            <p:nvPr/>
          </p:nvSpPr>
          <p:spPr bwMode="auto">
            <a:xfrm>
              <a:off x="7357334" y="1403999"/>
              <a:ext cx="4273834" cy="9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TW" altLang="zh-TW" b="1" dirty="0"/>
                <a:t>本校</a:t>
              </a:r>
              <a:r>
                <a:rPr lang="zh-TW" altLang="zh-TW" b="1" dirty="0">
                  <a:solidFill>
                    <a:srgbClr val="FF0000"/>
                  </a:solidFill>
                </a:rPr>
                <a:t>學士班二</a:t>
              </a:r>
              <a:r>
                <a:rPr lang="zh-TW" altLang="zh-TW" b="1" dirty="0" smtClean="0">
                  <a:solidFill>
                    <a:srgbClr val="FF0000"/>
                  </a:solidFill>
                </a:rPr>
                <a:t>年級</a:t>
              </a:r>
              <a:r>
                <a:rPr lang="en-US" altLang="zh-TW" b="1" dirty="0" smtClean="0">
                  <a:solidFill>
                    <a:srgbClr val="FF0000"/>
                  </a:solidFill>
                </a:rPr>
                <a:t>(</a:t>
              </a:r>
              <a:r>
                <a:rPr lang="zh-TW" altLang="en-US" b="1" dirty="0" smtClean="0">
                  <a:solidFill>
                    <a:srgbClr val="FF0000"/>
                  </a:solidFill>
                </a:rPr>
                <a:t>含</a:t>
              </a:r>
              <a:r>
                <a:rPr lang="en-US" altLang="zh-TW" b="1" dirty="0" smtClean="0">
                  <a:solidFill>
                    <a:srgbClr val="FF0000"/>
                  </a:solidFill>
                </a:rPr>
                <a:t>)</a:t>
              </a:r>
              <a:r>
                <a:rPr lang="zh-TW" altLang="zh-TW" b="1" dirty="0" smtClean="0">
                  <a:solidFill>
                    <a:srgbClr val="FF0000"/>
                  </a:solidFill>
                </a:rPr>
                <a:t>以上</a:t>
              </a:r>
              <a:r>
                <a:rPr lang="zh-TW" altLang="zh-TW" b="1" dirty="0">
                  <a:solidFill>
                    <a:srgbClr val="FF0000"/>
                  </a:solidFill>
                </a:rPr>
                <a:t>以及</a:t>
              </a:r>
              <a:r>
                <a:rPr lang="zh-TW" altLang="zh-TW" b="1" dirty="0" smtClean="0">
                  <a:solidFill>
                    <a:srgbClr val="FF0000"/>
                  </a:solidFill>
                </a:rPr>
                <a:t>研究所</a:t>
              </a:r>
              <a:endParaRPr lang="en-US" altLang="zh-TW" b="1" dirty="0" smtClean="0">
                <a:solidFill>
                  <a:srgbClr val="FF0000"/>
                </a:solidFill>
              </a:endParaRPr>
            </a:p>
            <a:p>
              <a:pPr>
                <a:spcBef>
                  <a:spcPct val="0"/>
                </a:spcBef>
              </a:pPr>
              <a:r>
                <a:rPr lang="zh-TW" altLang="zh-TW" b="1" dirty="0" smtClean="0"/>
                <a:t>在學學生</a:t>
              </a:r>
              <a:r>
                <a:rPr lang="zh-TW" altLang="en-US" b="1" dirty="0" smtClean="0"/>
                <a:t>。</a:t>
              </a:r>
              <a:endParaRPr lang="en-US" altLang="zh-TW" b="1" dirty="0" smtClean="0"/>
            </a:p>
            <a:p>
              <a:pPr>
                <a:spcBef>
                  <a:spcPct val="0"/>
                </a:spcBef>
              </a:pPr>
              <a:r>
                <a:rPr lang="zh-TW" altLang="zh-TW" b="1" dirty="0" smtClean="0"/>
                <a:t>（</a:t>
              </a:r>
              <a:r>
                <a:rPr lang="zh-TW" altLang="zh-TW" b="1" dirty="0"/>
                <a:t>唯不得以此為由，申請延修或延遲畢業）</a:t>
              </a:r>
              <a:endParaRPr lang="en-US" altLang="zh-CN" sz="1800" b="1" dirty="0"/>
            </a:p>
          </p:txBody>
        </p:sp>
        <p:sp>
          <p:nvSpPr>
            <p:cNvPr id="11" name="íṥḷîďê">
              <a:extLst>
                <a:ext uri="{FF2B5EF4-FFF2-40B4-BE49-F238E27FC236}">
                  <a16:creationId xmlns="" xmlns:a16="http://schemas.microsoft.com/office/drawing/2014/main" id="{3DB7C031-5764-4AFE-BD6A-3AB6FE5B993D}"/>
                </a:ext>
              </a:extLst>
            </p:cNvPr>
            <p:cNvSpPr txBox="1"/>
            <p:nvPr/>
          </p:nvSpPr>
          <p:spPr bwMode="auto">
            <a:xfrm>
              <a:off x="7357334" y="2576042"/>
              <a:ext cx="4401850" cy="88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TW" altLang="en-US" b="1" dirty="0"/>
                <a:t>操行成績前一學期平均需達</a:t>
              </a:r>
              <a:r>
                <a:rPr lang="en-US" altLang="zh-TW" b="1" dirty="0"/>
                <a:t>80</a:t>
              </a:r>
              <a:r>
                <a:rPr lang="zh-TW" altLang="en-US" b="1" dirty="0"/>
                <a:t>分以上</a:t>
              </a:r>
              <a:r>
                <a:rPr lang="zh-TW" altLang="en-US" b="1" dirty="0" smtClean="0"/>
                <a:t>，</a:t>
              </a:r>
              <a:endParaRPr lang="en-US" altLang="zh-TW" b="1" dirty="0" smtClean="0"/>
            </a:p>
            <a:p>
              <a:pPr>
                <a:spcBef>
                  <a:spcPct val="0"/>
                </a:spcBef>
              </a:pPr>
              <a:r>
                <a:rPr lang="zh-TW" altLang="en-US" b="1" dirty="0" smtClean="0"/>
                <a:t>以及</a:t>
              </a:r>
              <a:r>
                <a:rPr lang="zh-TW" altLang="en-US" b="1" dirty="0"/>
                <a:t>前一學期學業成績平均需達</a:t>
              </a:r>
              <a:r>
                <a:rPr lang="en-US" altLang="zh-TW" b="1" dirty="0"/>
                <a:t>75</a:t>
              </a:r>
              <a:r>
                <a:rPr lang="zh-TW" altLang="en-US" b="1" dirty="0"/>
                <a:t>分</a:t>
              </a:r>
              <a:r>
                <a:rPr lang="zh-TW" altLang="en-US" b="1" dirty="0" smtClean="0"/>
                <a:t>以上。</a:t>
              </a:r>
              <a:endParaRPr lang="en-US" altLang="zh-CN" sz="1800" b="1" dirty="0"/>
            </a:p>
          </p:txBody>
        </p:sp>
        <p:sp>
          <p:nvSpPr>
            <p:cNvPr id="13" name="iś1iḍè">
              <a:extLst>
                <a:ext uri="{FF2B5EF4-FFF2-40B4-BE49-F238E27FC236}">
                  <a16:creationId xmlns="" xmlns:a16="http://schemas.microsoft.com/office/drawing/2014/main" id="{3DB7C031-5764-4AFE-BD6A-3AB6FE5B993D}"/>
                </a:ext>
              </a:extLst>
            </p:cNvPr>
            <p:cNvSpPr txBox="1"/>
            <p:nvPr/>
          </p:nvSpPr>
          <p:spPr bwMode="auto">
            <a:xfrm>
              <a:off x="7357334" y="4067276"/>
              <a:ext cx="3845940" cy="39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TW" altLang="zh-TW" b="1" dirty="0"/>
                <a:t>經系（所）主任同意。</a:t>
              </a:r>
              <a:endParaRPr lang="en-US" altLang="zh-CN" sz="1800" b="1" dirty="0"/>
            </a:p>
          </p:txBody>
        </p:sp>
        <p:cxnSp>
          <p:nvCxnSpPr>
            <p:cNvPr id="16" name="直接连接符 15">
              <a:extLst>
                <a:ext uri="{FF2B5EF4-FFF2-40B4-BE49-F238E27FC236}">
                  <a16:creationId xmlns="" xmlns:a16="http://schemas.microsoft.com/office/drawing/2014/main" id="{9245D972-9BC8-401D-96DE-D0BCA58E951D}"/>
                </a:ext>
              </a:extLst>
            </p:cNvPr>
            <p:cNvCxnSpPr/>
            <p:nvPr/>
          </p:nvCxnSpPr>
          <p:spPr>
            <a:xfrm>
              <a:off x="7457256" y="2471820"/>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C74A2097-C7A7-4327-A719-F9A544D68A54}"/>
                </a:ext>
              </a:extLst>
            </p:cNvPr>
            <p:cNvCxnSpPr/>
            <p:nvPr/>
          </p:nvCxnSpPr>
          <p:spPr>
            <a:xfrm>
              <a:off x="7457804" y="3643863"/>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5E1E815D-DD6C-4785-BC0B-E4DCA0B3FF5C}"/>
                </a:ext>
              </a:extLst>
            </p:cNvPr>
            <p:cNvCxnSpPr/>
            <p:nvPr/>
          </p:nvCxnSpPr>
          <p:spPr>
            <a:xfrm>
              <a:off x="7458352" y="4815906"/>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 xmlns:a16="http://schemas.microsoft.com/office/drawing/2014/main" id="{365EDD41-5881-4D13-8F68-921EE7C9C017}"/>
                </a:ext>
              </a:extLst>
            </p:cNvPr>
            <p:cNvCxnSpPr>
              <a:stCxn id="42" idx="6"/>
            </p:cNvCxnSpPr>
            <p:nvPr/>
          </p:nvCxnSpPr>
          <p:spPr>
            <a:xfrm flipV="1">
              <a:off x="5878817" y="2081579"/>
              <a:ext cx="1332261" cy="631386"/>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 xmlns:a16="http://schemas.microsoft.com/office/drawing/2014/main" id="{7DD7BD88-9151-46C4-B8C6-092CC819B8D7}"/>
                </a:ext>
              </a:extLst>
            </p:cNvPr>
            <p:cNvCxnSpPr>
              <a:stCxn id="41" idx="3"/>
            </p:cNvCxnSpPr>
            <p:nvPr/>
          </p:nvCxnSpPr>
          <p:spPr>
            <a:xfrm flipV="1">
              <a:off x="5878817" y="3253621"/>
              <a:ext cx="1478517" cy="91578"/>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 xmlns:a16="http://schemas.microsoft.com/office/drawing/2014/main" id="{974536E9-44DC-43AF-9A59-B95F1A65F6B8}"/>
                </a:ext>
              </a:extLst>
            </p:cNvPr>
            <p:cNvCxnSpPr>
              <a:stCxn id="33" idx="4"/>
            </p:cNvCxnSpPr>
            <p:nvPr/>
          </p:nvCxnSpPr>
          <p:spPr>
            <a:xfrm>
              <a:off x="5878817" y="3977036"/>
              <a:ext cx="1478517" cy="448628"/>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552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AC9D171-4B20-436D-8946-DA28A5D60F98}"/>
              </a:ext>
            </a:extLst>
          </p:cNvPr>
          <p:cNvSpPr>
            <a:spLocks noGrp="1"/>
          </p:cNvSpPr>
          <p:nvPr>
            <p:ph type="title"/>
          </p:nvPr>
        </p:nvSpPr>
        <p:spPr/>
        <p:txBody>
          <a:bodyPr/>
          <a:lstStyle/>
          <a:p>
            <a:r>
              <a:rPr lang="zh-TW" altLang="zh-TW" dirty="0"/>
              <a:t>檢附下列相關資料</a:t>
            </a:r>
            <a:endParaRPr lang="zh-CN" altLang="en-US" dirty="0"/>
          </a:p>
        </p:txBody>
      </p:sp>
      <p:sp>
        <p:nvSpPr>
          <p:cNvPr id="4" name="灯片编号占位符 3">
            <a:extLst>
              <a:ext uri="{FF2B5EF4-FFF2-40B4-BE49-F238E27FC236}">
                <a16:creationId xmlns="" xmlns:a16="http://schemas.microsoft.com/office/drawing/2014/main" id="{FB9B78F5-616D-4499-B5A2-108F88E6D352}"/>
              </a:ext>
            </a:extLst>
          </p:cNvPr>
          <p:cNvSpPr>
            <a:spLocks noGrp="1"/>
          </p:cNvSpPr>
          <p:nvPr>
            <p:ph type="sldNum" sz="quarter" idx="12"/>
          </p:nvPr>
        </p:nvSpPr>
        <p:spPr/>
        <p:txBody>
          <a:bodyPr/>
          <a:lstStyle/>
          <a:p>
            <a:fld id="{5DD3DB80-B894-403A-B48E-6FDC1A72010E}" type="slidenum">
              <a:rPr lang="zh-CN" altLang="en-US" smtClean="0"/>
              <a:pPr/>
              <a:t>4</a:t>
            </a:fld>
            <a:endParaRPr lang="zh-CN" altLang="en-US"/>
          </a:p>
        </p:txBody>
      </p:sp>
      <p:grpSp>
        <p:nvGrpSpPr>
          <p:cNvPr id="5" name="43cadc29-3d7f-450f-82ea-7a4ba169723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6B024255-603A-4199-9794-9E8B62A93198}"/>
              </a:ext>
            </a:extLst>
          </p:cNvPr>
          <p:cNvGrpSpPr>
            <a:grpSpLocks noChangeAspect="1"/>
          </p:cNvGrpSpPr>
          <p:nvPr>
            <p:custDataLst>
              <p:tags r:id="rId1"/>
            </p:custDataLst>
          </p:nvPr>
        </p:nvGrpSpPr>
        <p:grpSpPr>
          <a:xfrm>
            <a:off x="660400" y="1781570"/>
            <a:ext cx="10858500" cy="3802750"/>
            <a:chOff x="660400" y="1781570"/>
            <a:chExt cx="10858500" cy="3802750"/>
          </a:xfrm>
        </p:grpSpPr>
        <p:grpSp>
          <p:nvGrpSpPr>
            <p:cNvPr id="6" name="íşļíḓe">
              <a:extLst>
                <a:ext uri="{FF2B5EF4-FFF2-40B4-BE49-F238E27FC236}">
                  <a16:creationId xmlns="" xmlns:a16="http://schemas.microsoft.com/office/drawing/2014/main" id="{81F4210E-309E-4058-A88E-CE2D72BC3F68}"/>
                </a:ext>
              </a:extLst>
            </p:cNvPr>
            <p:cNvGrpSpPr/>
            <p:nvPr/>
          </p:nvGrpSpPr>
          <p:grpSpPr>
            <a:xfrm>
              <a:off x="4391832" y="1905004"/>
              <a:ext cx="3408340" cy="3454403"/>
              <a:chOff x="3606403" y="1843087"/>
              <a:chExt cx="1938338" cy="1964532"/>
            </a:xfrm>
          </p:grpSpPr>
          <p:sp>
            <p:nvSpPr>
              <p:cNvPr id="27" name="î$ļíḍê">
                <a:extLst>
                  <a:ext uri="{FF2B5EF4-FFF2-40B4-BE49-F238E27FC236}">
                    <a16:creationId xmlns="" xmlns:a16="http://schemas.microsoft.com/office/drawing/2014/main" id="{FAD0DC70-1AFC-4DF7-BF61-272F4B6E3519}"/>
                  </a:ext>
                </a:extLst>
              </p:cNvPr>
              <p:cNvSpPr/>
              <p:nvPr/>
            </p:nvSpPr>
            <p:spPr bwMode="auto">
              <a:xfrm>
                <a:off x="4180285" y="1843087"/>
                <a:ext cx="789384" cy="596504"/>
              </a:xfrm>
              <a:custGeom>
                <a:avLst/>
                <a:gdLst>
                  <a:gd name="T0" fmla="*/ 35469067 w 747713"/>
                  <a:gd name="T1" fmla="*/ 0 h 565150"/>
                  <a:gd name="T2" fmla="*/ 141121355 w 747713"/>
                  <a:gd name="T3" fmla="*/ 0 h 565150"/>
                  <a:gd name="T4" fmla="*/ 177722379 w 747713"/>
                  <a:gd name="T5" fmla="*/ 45681216 h 565150"/>
                  <a:gd name="T6" fmla="*/ 135083867 w 747713"/>
                  <a:gd name="T7" fmla="*/ 133847208 h 565150"/>
                  <a:gd name="T8" fmla="*/ 48298318 w 747713"/>
                  <a:gd name="T9" fmla="*/ 133847208 h 565150"/>
                  <a:gd name="T10" fmla="*/ 0 w 747713"/>
                  <a:gd name="T11" fmla="*/ 45869060 h 565150"/>
                  <a:gd name="T12" fmla="*/ 35469067 w 747713"/>
                  <a:gd name="T13" fmla="*/ 0 h 565150"/>
                  <a:gd name="T14" fmla="*/ 0 60000 65536"/>
                  <a:gd name="T15" fmla="*/ 0 60000 65536"/>
                  <a:gd name="T16" fmla="*/ 0 60000 65536"/>
                  <a:gd name="T17" fmla="*/ 0 60000 65536"/>
                  <a:gd name="T18" fmla="*/ 0 60000 65536"/>
                  <a:gd name="T19" fmla="*/ 0 60000 65536"/>
                  <a:gd name="T20" fmla="*/ 0 60000 65536"/>
                  <a:gd name="T21" fmla="*/ 0 w 747713"/>
                  <a:gd name="T22" fmla="*/ 0 h 565150"/>
                  <a:gd name="T23" fmla="*/ 747713 w 747713"/>
                  <a:gd name="T24" fmla="*/ 565150 h 565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7713" h="565150">
                    <a:moveTo>
                      <a:pt x="149225" y="0"/>
                    </a:moveTo>
                    <a:lnTo>
                      <a:pt x="593725" y="0"/>
                    </a:lnTo>
                    <a:lnTo>
                      <a:pt x="747713" y="192882"/>
                    </a:lnTo>
                    <a:lnTo>
                      <a:pt x="568325" y="565150"/>
                    </a:lnTo>
                    <a:lnTo>
                      <a:pt x="203200" y="565150"/>
                    </a:lnTo>
                    <a:lnTo>
                      <a:pt x="0" y="193675"/>
                    </a:lnTo>
                    <a:lnTo>
                      <a:pt x="149225"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dirty="0">
                    <a:ln>
                      <a:noFill/>
                    </a:ln>
                    <a:solidFill>
                      <a:srgbClr val="FFFFFF"/>
                    </a:solidFill>
                    <a:effectLst/>
                    <a:uLnTx/>
                    <a:uFillTx/>
                  </a:rPr>
                  <a:t>01</a:t>
                </a:r>
                <a:endParaRPr kumimoji="0" lang="zh-CN" altLang="en-US" sz="2100" b="0" i="0" u="none" strike="noStrike" kern="1200" cap="none" spc="0" normalizeH="0" baseline="0" noProof="0" dirty="0">
                  <a:ln>
                    <a:noFill/>
                  </a:ln>
                  <a:solidFill>
                    <a:srgbClr val="FFFFFF"/>
                  </a:solidFill>
                  <a:effectLst/>
                  <a:uLnTx/>
                  <a:uFillTx/>
                </a:endParaRPr>
              </a:p>
            </p:txBody>
          </p:sp>
          <p:sp>
            <p:nvSpPr>
              <p:cNvPr id="28" name="îṥḻïḍe">
                <a:extLst>
                  <a:ext uri="{FF2B5EF4-FFF2-40B4-BE49-F238E27FC236}">
                    <a16:creationId xmlns="" xmlns:a16="http://schemas.microsoft.com/office/drawing/2014/main" id="{3B99BDEE-4DEB-4F4E-BA95-BBF65172CD5C}"/>
                  </a:ext>
                </a:extLst>
              </p:cNvPr>
              <p:cNvSpPr/>
              <p:nvPr/>
            </p:nvSpPr>
            <p:spPr bwMode="auto">
              <a:xfrm>
                <a:off x="4818460" y="2094310"/>
                <a:ext cx="723900" cy="716756"/>
              </a:xfrm>
              <a:custGeom>
                <a:avLst/>
                <a:gdLst>
                  <a:gd name="T0" fmla="*/ 315255 w 964104"/>
                  <a:gd name="T1" fmla="*/ 0 h 954563"/>
                  <a:gd name="T2" fmla="*/ 662351 w 964104"/>
                  <a:gd name="T3" fmla="*/ 46418 h 954563"/>
                  <a:gd name="T4" fmla="*/ 980675 w 964104"/>
                  <a:gd name="T5" fmla="*/ 598003 h 954563"/>
                  <a:gd name="T6" fmla="*/ 851703 w 964104"/>
                  <a:gd name="T7" fmla="*/ 927276 h 954563"/>
                  <a:gd name="T8" fmla="*/ 261481 w 964104"/>
                  <a:gd name="T9" fmla="*/ 971379 h 954563"/>
                  <a:gd name="T10" fmla="*/ 0 w 964104"/>
                  <a:gd name="T11" fmla="*/ 518292 h 954563"/>
                  <a:gd name="T12" fmla="*/ 0 60000 65536"/>
                  <a:gd name="T13" fmla="*/ 0 60000 65536"/>
                  <a:gd name="T14" fmla="*/ 0 60000 65536"/>
                  <a:gd name="T15" fmla="*/ 0 60000 65536"/>
                  <a:gd name="T16" fmla="*/ 0 60000 65536"/>
                  <a:gd name="T17" fmla="*/ 0 60000 65536"/>
                  <a:gd name="T18" fmla="*/ 0 w 964104"/>
                  <a:gd name="T19" fmla="*/ 0 h 954563"/>
                  <a:gd name="T20" fmla="*/ 964104 w 964104"/>
                  <a:gd name="T21" fmla="*/ 954563 h 954563"/>
                </a:gdLst>
                <a:ahLst/>
                <a:cxnLst>
                  <a:cxn ang="T12">
                    <a:pos x="T0" y="T1"/>
                  </a:cxn>
                  <a:cxn ang="T13">
                    <a:pos x="T2" y="T3"/>
                  </a:cxn>
                  <a:cxn ang="T14">
                    <a:pos x="T4" y="T5"/>
                  </a:cxn>
                  <a:cxn ang="T15">
                    <a:pos x="T6" y="T7"/>
                  </a:cxn>
                  <a:cxn ang="T16">
                    <a:pos x="T8" y="T9"/>
                  </a:cxn>
                  <a:cxn ang="T17">
                    <a:pos x="T10" y="T11"/>
                  </a:cxn>
                </a:cxnLst>
                <a:rect l="T18" t="T19" r="T20" b="T21"/>
                <a:pathLst>
                  <a:path w="964104" h="954563">
                    <a:moveTo>
                      <a:pt x="309927" y="0"/>
                    </a:moveTo>
                    <a:lnTo>
                      <a:pt x="651159" y="45614"/>
                    </a:lnTo>
                    <a:lnTo>
                      <a:pt x="964104" y="587650"/>
                    </a:lnTo>
                    <a:lnTo>
                      <a:pt x="837311" y="911223"/>
                    </a:lnTo>
                    <a:lnTo>
                      <a:pt x="257061" y="954563"/>
                    </a:lnTo>
                    <a:lnTo>
                      <a:pt x="0" y="509320"/>
                    </a:lnTo>
                    <a:lnTo>
                      <a:pt x="309927"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dirty="0">
                    <a:ln>
                      <a:noFill/>
                    </a:ln>
                    <a:solidFill>
                      <a:srgbClr val="FFFFFF"/>
                    </a:solidFill>
                    <a:effectLst/>
                    <a:uLnTx/>
                    <a:uFillTx/>
                  </a:rPr>
                  <a:t>02</a:t>
                </a:r>
                <a:endParaRPr kumimoji="0" lang="zh-CN" altLang="en-US" sz="2100" b="0" i="0" u="none" strike="noStrike" kern="1200" cap="none" spc="0" normalizeH="0" baseline="0" noProof="0" dirty="0">
                  <a:ln>
                    <a:noFill/>
                  </a:ln>
                  <a:solidFill>
                    <a:srgbClr val="FFFFFF"/>
                  </a:solidFill>
                  <a:effectLst/>
                  <a:uLnTx/>
                  <a:uFillTx/>
                </a:endParaRPr>
              </a:p>
            </p:txBody>
          </p:sp>
          <p:sp>
            <p:nvSpPr>
              <p:cNvPr id="29" name="ï$ḷíḑê">
                <a:extLst>
                  <a:ext uri="{FF2B5EF4-FFF2-40B4-BE49-F238E27FC236}">
                    <a16:creationId xmlns="" xmlns:a16="http://schemas.microsoft.com/office/drawing/2014/main" id="{D3FC297F-BC62-4190-BC22-2A5880D90299}"/>
                  </a:ext>
                </a:extLst>
              </p:cNvPr>
              <p:cNvSpPr/>
              <p:nvPr/>
            </p:nvSpPr>
            <p:spPr bwMode="auto">
              <a:xfrm>
                <a:off x="4806553" y="2862263"/>
                <a:ext cx="738188" cy="695325"/>
              </a:xfrm>
              <a:custGeom>
                <a:avLst/>
                <a:gdLst>
                  <a:gd name="T0" fmla="*/ 257167 w 984222"/>
                  <a:gd name="T1" fmla="*/ 0 h 926085"/>
                  <a:gd name="T2" fmla="*/ 853469 w 984222"/>
                  <a:gd name="T3" fmla="*/ 13970 h 926085"/>
                  <a:gd name="T4" fmla="*/ 984642 w 984222"/>
                  <a:gd name="T5" fmla="*/ 337570 h 926085"/>
                  <a:gd name="T6" fmla="*/ 671563 w 984222"/>
                  <a:gd name="T7" fmla="*/ 888585 h 926085"/>
                  <a:gd name="T8" fmla="*/ 327794 w 984222"/>
                  <a:gd name="T9" fmla="*/ 941427 h 926085"/>
                  <a:gd name="T10" fmla="*/ 0 w 984222"/>
                  <a:gd name="T11" fmla="*/ 452621 h 926085"/>
                  <a:gd name="T12" fmla="*/ 0 60000 65536"/>
                  <a:gd name="T13" fmla="*/ 0 60000 65536"/>
                  <a:gd name="T14" fmla="*/ 0 60000 65536"/>
                  <a:gd name="T15" fmla="*/ 0 60000 65536"/>
                  <a:gd name="T16" fmla="*/ 0 60000 65536"/>
                  <a:gd name="T17" fmla="*/ 0 60000 65536"/>
                  <a:gd name="T18" fmla="*/ 0 w 984222"/>
                  <a:gd name="T19" fmla="*/ 0 h 926085"/>
                  <a:gd name="T20" fmla="*/ 984222 w 984222"/>
                  <a:gd name="T21" fmla="*/ 926085 h 926085"/>
                </a:gdLst>
                <a:ahLst/>
                <a:cxnLst>
                  <a:cxn ang="T12">
                    <a:pos x="T0" y="T1"/>
                  </a:cxn>
                  <a:cxn ang="T13">
                    <a:pos x="T2" y="T3"/>
                  </a:cxn>
                  <a:cxn ang="T14">
                    <a:pos x="T4" y="T5"/>
                  </a:cxn>
                  <a:cxn ang="T15">
                    <a:pos x="T6" y="T7"/>
                  </a:cxn>
                  <a:cxn ang="T16">
                    <a:pos x="T8" y="T9"/>
                  </a:cxn>
                  <a:cxn ang="T17">
                    <a:pos x="T10" y="T11"/>
                  </a:cxn>
                </a:cxnLst>
                <a:rect l="T18" t="T19" r="T20" b="T21"/>
                <a:pathLst>
                  <a:path w="984222" h="926085">
                    <a:moveTo>
                      <a:pt x="257062" y="0"/>
                    </a:moveTo>
                    <a:lnTo>
                      <a:pt x="853109" y="13745"/>
                    </a:lnTo>
                    <a:lnTo>
                      <a:pt x="984222" y="332068"/>
                    </a:lnTo>
                    <a:lnTo>
                      <a:pt x="671278" y="874104"/>
                    </a:lnTo>
                    <a:lnTo>
                      <a:pt x="327659" y="926085"/>
                    </a:lnTo>
                    <a:lnTo>
                      <a:pt x="0" y="445244"/>
                    </a:lnTo>
                    <a:lnTo>
                      <a:pt x="257062"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a:ln>
                      <a:noFill/>
                    </a:ln>
                    <a:solidFill>
                      <a:srgbClr val="FFFFFF"/>
                    </a:solidFill>
                    <a:effectLst/>
                    <a:uLnTx/>
                    <a:uFillTx/>
                  </a:rPr>
                  <a:t>03</a:t>
                </a:r>
                <a:endParaRPr kumimoji="0" lang="zh-CN" altLang="en-US" sz="2100" b="0" i="0" u="none" strike="noStrike" kern="1200" cap="none" spc="0" normalizeH="0" baseline="0" noProof="0">
                  <a:ln>
                    <a:noFill/>
                  </a:ln>
                  <a:solidFill>
                    <a:srgbClr val="FFFFFF"/>
                  </a:solidFill>
                  <a:effectLst/>
                  <a:uLnTx/>
                  <a:uFillTx/>
                </a:endParaRPr>
              </a:p>
            </p:txBody>
          </p:sp>
          <p:sp>
            <p:nvSpPr>
              <p:cNvPr id="30" name="îšļíḍè">
                <a:extLst>
                  <a:ext uri="{FF2B5EF4-FFF2-40B4-BE49-F238E27FC236}">
                    <a16:creationId xmlns="" xmlns:a16="http://schemas.microsoft.com/office/drawing/2014/main" id="{54BFA37D-0C9E-4F3D-9453-A97E8F1DE86D}"/>
                  </a:ext>
                </a:extLst>
              </p:cNvPr>
              <p:cNvSpPr/>
              <p:nvPr/>
            </p:nvSpPr>
            <p:spPr bwMode="auto">
              <a:xfrm>
                <a:off x="4180285" y="3211116"/>
                <a:ext cx="789384" cy="596503"/>
              </a:xfrm>
              <a:custGeom>
                <a:avLst/>
                <a:gdLst>
                  <a:gd name="T0" fmla="*/ 251436 w 1052835"/>
                  <a:gd name="T1" fmla="*/ 0 h 795773"/>
                  <a:gd name="T2" fmla="*/ 763194 w 1052835"/>
                  <a:gd name="T3" fmla="*/ 0 h 795773"/>
                  <a:gd name="T4" fmla="*/ 1047999 w 1052835"/>
                  <a:gd name="T5" fmla="*/ 518782 h 795773"/>
                  <a:gd name="T6" fmla="*/ 838845 w 1052835"/>
                  <a:gd name="T7" fmla="*/ 789257 h 795773"/>
                  <a:gd name="T8" fmla="*/ 215835 w 1052835"/>
                  <a:gd name="T9" fmla="*/ 789257 h 795773"/>
                  <a:gd name="T10" fmla="*/ 0 w 1052835"/>
                  <a:gd name="T11" fmla="*/ 519890 h 795773"/>
                  <a:gd name="T12" fmla="*/ 0 60000 65536"/>
                  <a:gd name="T13" fmla="*/ 0 60000 65536"/>
                  <a:gd name="T14" fmla="*/ 0 60000 65536"/>
                  <a:gd name="T15" fmla="*/ 0 60000 65536"/>
                  <a:gd name="T16" fmla="*/ 0 60000 65536"/>
                  <a:gd name="T17" fmla="*/ 0 60000 65536"/>
                  <a:gd name="T18" fmla="*/ 0 w 1052835"/>
                  <a:gd name="T19" fmla="*/ 0 h 795773"/>
                  <a:gd name="T20" fmla="*/ 1052835 w 1052835"/>
                  <a:gd name="T21" fmla="*/ 795773 h 795773"/>
                </a:gdLst>
                <a:ahLst/>
                <a:cxnLst>
                  <a:cxn ang="T12">
                    <a:pos x="T0" y="T1"/>
                  </a:cxn>
                  <a:cxn ang="T13">
                    <a:pos x="T2" y="T3"/>
                  </a:cxn>
                  <a:cxn ang="T14">
                    <a:pos x="T4" y="T5"/>
                  </a:cxn>
                  <a:cxn ang="T15">
                    <a:pos x="T6" y="T7"/>
                  </a:cxn>
                  <a:cxn ang="T16">
                    <a:pos x="T8" y="T9"/>
                  </a:cxn>
                  <a:cxn ang="T17">
                    <a:pos x="T10" y="T11"/>
                  </a:cxn>
                </a:cxnLst>
                <a:rect l="T18" t="T19" r="T20" b="T21"/>
                <a:pathLst>
                  <a:path w="1052835" h="795773">
                    <a:moveTo>
                      <a:pt x="252591" y="0"/>
                    </a:moveTo>
                    <a:lnTo>
                      <a:pt x="766714" y="0"/>
                    </a:lnTo>
                    <a:lnTo>
                      <a:pt x="1052835" y="523064"/>
                    </a:lnTo>
                    <a:lnTo>
                      <a:pt x="842715" y="795773"/>
                    </a:lnTo>
                    <a:lnTo>
                      <a:pt x="216826" y="795773"/>
                    </a:lnTo>
                    <a:lnTo>
                      <a:pt x="0" y="524181"/>
                    </a:lnTo>
                    <a:lnTo>
                      <a:pt x="252591"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a:ln>
                      <a:noFill/>
                    </a:ln>
                    <a:solidFill>
                      <a:srgbClr val="FFFFFF"/>
                    </a:solidFill>
                    <a:effectLst/>
                    <a:uLnTx/>
                    <a:uFillTx/>
                  </a:rPr>
                  <a:t>04</a:t>
                </a:r>
                <a:endParaRPr kumimoji="0" lang="zh-CN" altLang="en-US" sz="2100" b="0" i="0" u="none" strike="noStrike" kern="1200" cap="none" spc="0" normalizeH="0" baseline="0" noProof="0">
                  <a:ln>
                    <a:noFill/>
                  </a:ln>
                  <a:solidFill>
                    <a:srgbClr val="FFFFFF"/>
                  </a:solidFill>
                  <a:effectLst/>
                  <a:uLnTx/>
                  <a:uFillTx/>
                </a:endParaRPr>
              </a:p>
            </p:txBody>
          </p:sp>
          <p:sp>
            <p:nvSpPr>
              <p:cNvPr id="31" name="íşḻïďé">
                <a:extLst>
                  <a:ext uri="{FF2B5EF4-FFF2-40B4-BE49-F238E27FC236}">
                    <a16:creationId xmlns="" xmlns:a16="http://schemas.microsoft.com/office/drawing/2014/main" id="{9AD349C4-6098-4CAD-B2CD-81903EBB8DBA}"/>
                  </a:ext>
                </a:extLst>
              </p:cNvPr>
              <p:cNvSpPr/>
              <p:nvPr/>
            </p:nvSpPr>
            <p:spPr bwMode="auto">
              <a:xfrm>
                <a:off x="3608785" y="2840831"/>
                <a:ext cx="722709" cy="715566"/>
              </a:xfrm>
              <a:custGeom>
                <a:avLst/>
                <a:gdLst>
                  <a:gd name="T0" fmla="*/ 701649 w 964104"/>
                  <a:gd name="T1" fmla="*/ 0 h 954564"/>
                  <a:gd name="T2" fmla="*/ 956752 w 964104"/>
                  <a:gd name="T3" fmla="*/ 441925 h 954564"/>
                  <a:gd name="T4" fmla="*/ 649188 w 964104"/>
                  <a:gd name="T5" fmla="*/ 947448 h 954564"/>
                  <a:gd name="T6" fmla="*/ 310557 w 964104"/>
                  <a:gd name="T7" fmla="*/ 902174 h 954564"/>
                  <a:gd name="T8" fmla="*/ 0 w 964104"/>
                  <a:gd name="T9" fmla="*/ 364177 h 954564"/>
                  <a:gd name="T10" fmla="*/ 125826 w 964104"/>
                  <a:gd name="T11" fmla="*/ 43014 h 954564"/>
                  <a:gd name="T12" fmla="*/ 0 60000 65536"/>
                  <a:gd name="T13" fmla="*/ 0 60000 65536"/>
                  <a:gd name="T14" fmla="*/ 0 60000 65536"/>
                  <a:gd name="T15" fmla="*/ 0 60000 65536"/>
                  <a:gd name="T16" fmla="*/ 0 60000 65536"/>
                  <a:gd name="T17" fmla="*/ 0 60000 65536"/>
                  <a:gd name="T18" fmla="*/ 0 w 964104"/>
                  <a:gd name="T19" fmla="*/ 0 h 954564"/>
                  <a:gd name="T20" fmla="*/ 964104 w 964104"/>
                  <a:gd name="T21" fmla="*/ 954564 h 954564"/>
                </a:gdLst>
                <a:ahLst/>
                <a:cxnLst>
                  <a:cxn ang="T12">
                    <a:pos x="T0" y="T1"/>
                  </a:cxn>
                  <a:cxn ang="T13">
                    <a:pos x="T2" y="T3"/>
                  </a:cxn>
                  <a:cxn ang="T14">
                    <a:pos x="T4" y="T5"/>
                  </a:cxn>
                  <a:cxn ang="T15">
                    <a:pos x="T6" y="T7"/>
                  </a:cxn>
                  <a:cxn ang="T16">
                    <a:pos x="T8" y="T9"/>
                  </a:cxn>
                  <a:cxn ang="T17">
                    <a:pos x="T10" y="T11"/>
                  </a:cxn>
                </a:cxnLst>
                <a:rect l="T18" t="T19" r="T20" b="T21"/>
                <a:pathLst>
                  <a:path w="964104" h="954564">
                    <a:moveTo>
                      <a:pt x="707042" y="0"/>
                    </a:moveTo>
                    <a:lnTo>
                      <a:pt x="964104" y="445244"/>
                    </a:lnTo>
                    <a:lnTo>
                      <a:pt x="654177" y="954564"/>
                    </a:lnTo>
                    <a:lnTo>
                      <a:pt x="312945" y="908949"/>
                    </a:lnTo>
                    <a:lnTo>
                      <a:pt x="0" y="366913"/>
                    </a:lnTo>
                    <a:lnTo>
                      <a:pt x="126793" y="43340"/>
                    </a:lnTo>
                    <a:lnTo>
                      <a:pt x="707042"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a:ln>
                      <a:noFill/>
                    </a:ln>
                    <a:solidFill>
                      <a:srgbClr val="FFFFFF"/>
                    </a:solidFill>
                    <a:effectLst/>
                    <a:uLnTx/>
                    <a:uFillTx/>
                  </a:rPr>
                  <a:t>05</a:t>
                </a:r>
                <a:endParaRPr kumimoji="0" lang="zh-CN" altLang="en-US" sz="2100" b="0" i="0" u="none" strike="noStrike" kern="1200" cap="none" spc="0" normalizeH="0" baseline="0" noProof="0">
                  <a:ln>
                    <a:noFill/>
                  </a:ln>
                  <a:solidFill>
                    <a:srgbClr val="FFFFFF"/>
                  </a:solidFill>
                  <a:effectLst/>
                  <a:uLnTx/>
                  <a:uFillTx/>
                </a:endParaRPr>
              </a:p>
            </p:txBody>
          </p:sp>
          <p:sp>
            <p:nvSpPr>
              <p:cNvPr id="32" name="îṩļïḑê">
                <a:extLst>
                  <a:ext uri="{FF2B5EF4-FFF2-40B4-BE49-F238E27FC236}">
                    <a16:creationId xmlns="" xmlns:a16="http://schemas.microsoft.com/office/drawing/2014/main" id="{07BECF88-96BC-4146-AC55-00D3314A366C}"/>
                  </a:ext>
                </a:extLst>
              </p:cNvPr>
              <p:cNvSpPr/>
              <p:nvPr/>
            </p:nvSpPr>
            <p:spPr bwMode="auto">
              <a:xfrm>
                <a:off x="3606403" y="2094310"/>
                <a:ext cx="736997" cy="695325"/>
              </a:xfrm>
              <a:custGeom>
                <a:avLst/>
                <a:gdLst>
                  <a:gd name="T0" fmla="*/ 641135 w 984221"/>
                  <a:gd name="T1" fmla="*/ 0 h 926084"/>
                  <a:gd name="T2" fmla="*/ 961093 w 984221"/>
                  <a:gd name="T3" fmla="*/ 488816 h 926084"/>
                  <a:gd name="T4" fmla="*/ 710072 w 984221"/>
                  <a:gd name="T5" fmla="*/ 941441 h 926084"/>
                  <a:gd name="T6" fmla="*/ 128033 w 984221"/>
                  <a:gd name="T7" fmla="*/ 927469 h 926084"/>
                  <a:gd name="T8" fmla="*/ 0 w 984221"/>
                  <a:gd name="T9" fmla="*/ 603867 h 926084"/>
                  <a:gd name="T10" fmla="*/ 305590 w 984221"/>
                  <a:gd name="T11" fmla="*/ 52843 h 926084"/>
                  <a:gd name="T12" fmla="*/ 0 60000 65536"/>
                  <a:gd name="T13" fmla="*/ 0 60000 65536"/>
                  <a:gd name="T14" fmla="*/ 0 60000 65536"/>
                  <a:gd name="T15" fmla="*/ 0 60000 65536"/>
                  <a:gd name="T16" fmla="*/ 0 60000 65536"/>
                  <a:gd name="T17" fmla="*/ 0 60000 65536"/>
                  <a:gd name="T18" fmla="*/ 0 w 984221"/>
                  <a:gd name="T19" fmla="*/ 0 h 926084"/>
                  <a:gd name="T20" fmla="*/ 984221 w 984221"/>
                  <a:gd name="T21" fmla="*/ 926084 h 926084"/>
                </a:gdLst>
                <a:ahLst/>
                <a:cxnLst>
                  <a:cxn ang="T12">
                    <a:pos x="T0" y="T1"/>
                  </a:cxn>
                  <a:cxn ang="T13">
                    <a:pos x="T2" y="T3"/>
                  </a:cxn>
                  <a:cxn ang="T14">
                    <a:pos x="T4" y="T5"/>
                  </a:cxn>
                  <a:cxn ang="T15">
                    <a:pos x="T6" y="T7"/>
                  </a:cxn>
                  <a:cxn ang="T16">
                    <a:pos x="T8" y="T9"/>
                  </a:cxn>
                  <a:cxn ang="T17">
                    <a:pos x="T10" y="T11"/>
                  </a:cxn>
                </a:cxnLst>
                <a:rect l="T18" t="T19" r="T20" b="T21"/>
                <a:pathLst>
                  <a:path w="984221" h="926084">
                    <a:moveTo>
                      <a:pt x="656563" y="0"/>
                    </a:moveTo>
                    <a:lnTo>
                      <a:pt x="984221" y="480841"/>
                    </a:lnTo>
                    <a:lnTo>
                      <a:pt x="727160" y="926084"/>
                    </a:lnTo>
                    <a:lnTo>
                      <a:pt x="131113" y="912340"/>
                    </a:lnTo>
                    <a:lnTo>
                      <a:pt x="0" y="594016"/>
                    </a:lnTo>
                    <a:lnTo>
                      <a:pt x="312944" y="51981"/>
                    </a:lnTo>
                    <a:lnTo>
                      <a:pt x="656563"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dirty="0">
                    <a:ln>
                      <a:noFill/>
                    </a:ln>
                    <a:solidFill>
                      <a:srgbClr val="FFFFFF"/>
                    </a:solidFill>
                    <a:effectLst/>
                    <a:uLnTx/>
                    <a:uFillTx/>
                  </a:rPr>
                  <a:t>06</a:t>
                </a:r>
                <a:endParaRPr kumimoji="0" lang="zh-CN" altLang="en-US" sz="2100" b="0" i="0" u="none" strike="noStrike" kern="1200" cap="none" spc="0" normalizeH="0" baseline="0" noProof="0" dirty="0">
                  <a:ln>
                    <a:noFill/>
                  </a:ln>
                  <a:solidFill>
                    <a:srgbClr val="FFFFFF"/>
                  </a:solidFill>
                  <a:effectLst/>
                  <a:uLnTx/>
                  <a:uFillTx/>
                </a:endParaRPr>
              </a:p>
            </p:txBody>
          </p:sp>
          <p:sp>
            <p:nvSpPr>
              <p:cNvPr id="33" name="ïŝ1íďé">
                <a:extLst>
                  <a:ext uri="{FF2B5EF4-FFF2-40B4-BE49-F238E27FC236}">
                    <a16:creationId xmlns="" xmlns:a16="http://schemas.microsoft.com/office/drawing/2014/main" id="{CE9C5B4F-BC2A-457A-B8EA-D823B1ABE959}"/>
                  </a:ext>
                </a:extLst>
              </p:cNvPr>
              <p:cNvSpPr/>
              <p:nvPr/>
            </p:nvSpPr>
            <p:spPr>
              <a:xfrm>
                <a:off x="4140994" y="2391967"/>
                <a:ext cx="867966" cy="867965"/>
              </a:xfrm>
              <a:prstGeom prst="ellipse">
                <a:avLst/>
              </a:prstGeom>
              <a:solidFill>
                <a:srgbClr val="FFFFFF"/>
              </a:solidFill>
              <a:ln w="3175">
                <a:noFill/>
              </a:ln>
            </p:spPr>
            <p:txBody>
              <a:bodyPr wrap="square" lIns="91440" tIns="45720" rIns="91440" bIns="45720" anchor="ctr">
                <a:normAutofit/>
              </a:bodyPr>
              <a:lstStyle/>
              <a:p>
                <a:pPr marL="0" marR="0" lvl="0" indent="0" algn="just" defTabSz="913765"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lumMod val="65000"/>
                    </a:srgbClr>
                  </a:solidFill>
                  <a:effectLst/>
                  <a:uLnTx/>
                  <a:uFillTx/>
                </a:endParaRPr>
              </a:p>
            </p:txBody>
          </p:sp>
        </p:grpSp>
        <p:grpSp>
          <p:nvGrpSpPr>
            <p:cNvPr id="7" name="ïślíḓê">
              <a:extLst>
                <a:ext uri="{FF2B5EF4-FFF2-40B4-BE49-F238E27FC236}">
                  <a16:creationId xmlns="" xmlns:a16="http://schemas.microsoft.com/office/drawing/2014/main" id="{6A0E6074-A6CE-4711-828C-3F4699E59CB9}"/>
                </a:ext>
              </a:extLst>
            </p:cNvPr>
            <p:cNvGrpSpPr/>
            <p:nvPr/>
          </p:nvGrpSpPr>
          <p:grpSpPr>
            <a:xfrm>
              <a:off x="8507726" y="1781570"/>
              <a:ext cx="3011174" cy="3802750"/>
              <a:chOff x="8507726" y="1781570"/>
              <a:chExt cx="3011174" cy="3802750"/>
            </a:xfrm>
          </p:grpSpPr>
          <p:grpSp>
            <p:nvGrpSpPr>
              <p:cNvPr id="18" name="isļïdè">
                <a:extLst>
                  <a:ext uri="{FF2B5EF4-FFF2-40B4-BE49-F238E27FC236}">
                    <a16:creationId xmlns="" xmlns:a16="http://schemas.microsoft.com/office/drawing/2014/main" id="{5004CA55-A120-4B35-8068-D12CA3641A16}"/>
                  </a:ext>
                </a:extLst>
              </p:cNvPr>
              <p:cNvGrpSpPr/>
              <p:nvPr/>
            </p:nvGrpSpPr>
            <p:grpSpPr>
              <a:xfrm>
                <a:off x="8507726" y="1781570"/>
                <a:ext cx="3011174" cy="1017430"/>
                <a:chOff x="8661000" y="1781570"/>
                <a:chExt cx="2295000" cy="1017430"/>
              </a:xfrm>
            </p:grpSpPr>
            <p:sp>
              <p:nvSpPr>
                <p:cNvPr id="25" name="isḻîďe">
                  <a:extLst>
                    <a:ext uri="{FF2B5EF4-FFF2-40B4-BE49-F238E27FC236}">
                      <a16:creationId xmlns="" xmlns:a16="http://schemas.microsoft.com/office/drawing/2014/main" id="{145032EA-2EF1-4CDC-8098-57BDFE90F2E9}"/>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TW" altLang="en-US" sz="2000" b="1" i="0" u="none" strike="noStrike" kern="1200" cap="none" spc="0" normalizeH="0" baseline="0" noProof="0" dirty="0" smtClean="0">
                      <a:ln>
                        <a:noFill/>
                      </a:ln>
                      <a:solidFill>
                        <a:srgbClr val="BD374A"/>
                      </a:solidFill>
                      <a:effectLst/>
                      <a:uLnTx/>
                      <a:uFillTx/>
                    </a:rPr>
                    <a:t>申請表一份</a:t>
                  </a:r>
                  <a:endParaRPr kumimoji="0" lang="de-DE" sz="2000" b="1" i="0" u="none" strike="noStrike" kern="1200" cap="none" spc="0" normalizeH="0" baseline="0" noProof="0" dirty="0">
                    <a:ln>
                      <a:noFill/>
                    </a:ln>
                    <a:solidFill>
                      <a:srgbClr val="BD374A"/>
                    </a:solidFill>
                    <a:effectLst/>
                    <a:uLnTx/>
                    <a:uFillTx/>
                  </a:endParaRPr>
                </a:p>
              </p:txBody>
            </p:sp>
            <p:sp>
              <p:nvSpPr>
                <p:cNvPr id="26" name="ïṣľîḋè">
                  <a:extLst>
                    <a:ext uri="{FF2B5EF4-FFF2-40B4-BE49-F238E27FC236}">
                      <a16:creationId xmlns="" xmlns:a16="http://schemas.microsoft.com/office/drawing/2014/main" id="{EA17636F-08B2-4D05-8D6C-D5A4E12C3467}"/>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lnSpcReduction="10000"/>
                </a:bodyPr>
                <a:lstStyle/>
                <a:p>
                  <a:pPr lvl="0" defTabSz="913765">
                    <a:lnSpc>
                      <a:spcPct val="150000"/>
                    </a:lnSpc>
                    <a:buSzPct val="25000"/>
                    <a:defRPr/>
                  </a:pPr>
                  <a:r>
                    <a:rPr lang="zh-TW" altLang="en-US" sz="1200" b="1" dirty="0">
                      <a:solidFill>
                        <a:srgbClr val="000000"/>
                      </a:solidFill>
                    </a:rPr>
                    <a:t>請直接至學生系統填寫，並列印出來簽名，需系主任、院長和教務處之簽章</a:t>
                  </a:r>
                  <a:endParaRPr lang="en-US" altLang="zh-TW" sz="1200" b="1" dirty="0">
                    <a:solidFill>
                      <a:srgbClr val="000000"/>
                    </a:solidFill>
                  </a:endParaRPr>
                </a:p>
              </p:txBody>
            </p:sp>
          </p:grpSp>
          <p:grpSp>
            <p:nvGrpSpPr>
              <p:cNvPr id="19" name="íṥḻïḑè">
                <a:extLst>
                  <a:ext uri="{FF2B5EF4-FFF2-40B4-BE49-F238E27FC236}">
                    <a16:creationId xmlns="" xmlns:a16="http://schemas.microsoft.com/office/drawing/2014/main" id="{74ECA93D-FF98-47ED-B61C-A37460B05851}"/>
                  </a:ext>
                </a:extLst>
              </p:cNvPr>
              <p:cNvGrpSpPr/>
              <p:nvPr/>
            </p:nvGrpSpPr>
            <p:grpSpPr>
              <a:xfrm>
                <a:off x="8507726" y="3174230"/>
                <a:ext cx="3011174" cy="1017430"/>
                <a:chOff x="8661000" y="1781570"/>
                <a:chExt cx="2295000" cy="1017430"/>
              </a:xfrm>
            </p:grpSpPr>
            <p:sp>
              <p:nvSpPr>
                <p:cNvPr id="23" name="íśḷíďè">
                  <a:extLst>
                    <a:ext uri="{FF2B5EF4-FFF2-40B4-BE49-F238E27FC236}">
                      <a16:creationId xmlns="" xmlns:a16="http://schemas.microsoft.com/office/drawing/2014/main" id="{5B42BC62-A052-4B75-807D-A8873E9558BE}"/>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TW" altLang="en-US" sz="2000" b="1" i="0" u="none" strike="noStrike" kern="1200" cap="none" spc="0" normalizeH="0" baseline="0" noProof="0" dirty="0" smtClean="0">
                      <a:ln>
                        <a:noFill/>
                      </a:ln>
                      <a:solidFill>
                        <a:srgbClr val="C00000"/>
                      </a:solidFill>
                      <a:effectLst/>
                      <a:uLnTx/>
                      <a:uFillTx/>
                    </a:rPr>
                    <a:t>中文成績單一份</a:t>
                  </a:r>
                  <a:endParaRPr kumimoji="0" lang="de-DE" sz="2000" b="1" i="0" u="none" strike="noStrike" kern="1200" cap="none" spc="0" normalizeH="0" baseline="0" noProof="0" dirty="0">
                    <a:ln>
                      <a:noFill/>
                    </a:ln>
                    <a:solidFill>
                      <a:srgbClr val="C00000"/>
                    </a:solidFill>
                    <a:effectLst/>
                    <a:uLnTx/>
                    <a:uFillTx/>
                  </a:endParaRPr>
                </a:p>
              </p:txBody>
            </p:sp>
            <p:sp>
              <p:nvSpPr>
                <p:cNvPr id="24" name="ïŝḷiḋê">
                  <a:extLst>
                    <a:ext uri="{FF2B5EF4-FFF2-40B4-BE49-F238E27FC236}">
                      <a16:creationId xmlns="" xmlns:a16="http://schemas.microsoft.com/office/drawing/2014/main" id="{A2209AB2-9984-423D-BAFA-019045773679}"/>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a:bodyPr>
                <a:lstStyle/>
                <a:p>
                  <a:r>
                    <a:rPr lang="zh-TW" altLang="zh-TW" sz="1200" b="1" dirty="0"/>
                    <a:t>前一學期中文成績單一份</a:t>
                  </a:r>
                  <a:r>
                    <a:rPr lang="en-US" altLang="zh-TW" sz="1200" b="1" dirty="0"/>
                    <a:t>(</a:t>
                  </a:r>
                  <a:r>
                    <a:rPr lang="zh-TW" altLang="zh-TW" sz="1200" b="1" dirty="0"/>
                    <a:t>需顯示班級排名</a:t>
                  </a:r>
                  <a:r>
                    <a:rPr lang="en-US" altLang="zh-TW" sz="1200" b="1" dirty="0"/>
                    <a:t>)</a:t>
                  </a:r>
                  <a:endParaRPr lang="zh-TW" altLang="zh-TW" sz="1200" b="1" dirty="0"/>
                </a:p>
              </p:txBody>
            </p:sp>
          </p:grpSp>
          <p:grpSp>
            <p:nvGrpSpPr>
              <p:cNvPr id="20" name="ïš1iḓe">
                <a:extLst>
                  <a:ext uri="{FF2B5EF4-FFF2-40B4-BE49-F238E27FC236}">
                    <a16:creationId xmlns="" xmlns:a16="http://schemas.microsoft.com/office/drawing/2014/main" id="{34AC8A63-A25F-4A0C-94F5-6B424122CDCA}"/>
                  </a:ext>
                </a:extLst>
              </p:cNvPr>
              <p:cNvGrpSpPr/>
              <p:nvPr/>
            </p:nvGrpSpPr>
            <p:grpSpPr>
              <a:xfrm>
                <a:off x="8507726" y="4566890"/>
                <a:ext cx="3011174" cy="1017430"/>
                <a:chOff x="8661000" y="1781570"/>
                <a:chExt cx="2295000" cy="1017430"/>
              </a:xfrm>
            </p:grpSpPr>
            <p:sp>
              <p:nvSpPr>
                <p:cNvPr id="21" name="îšļïḍê">
                  <a:extLst>
                    <a:ext uri="{FF2B5EF4-FFF2-40B4-BE49-F238E27FC236}">
                      <a16:creationId xmlns="" xmlns:a16="http://schemas.microsoft.com/office/drawing/2014/main" id="{5203DA63-667B-4D28-A6EE-4B5CAA9555BC}"/>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fontScale="92500"/>
                </a:bodyPr>
                <a:lstStyle/>
                <a:p>
                  <a:pPr lvl="0" defTabSz="913765">
                    <a:buSzPct val="25000"/>
                    <a:defRPr/>
                  </a:pPr>
                  <a:r>
                    <a:rPr lang="zh-TW" altLang="en-US" sz="2000" b="1" dirty="0" smtClean="0">
                      <a:solidFill>
                        <a:srgbClr val="C00000"/>
                      </a:solidFill>
                    </a:rPr>
                    <a:t>韓國交換</a:t>
                  </a:r>
                  <a:r>
                    <a:rPr lang="en-US" altLang="zh-TW" sz="2000" b="1" dirty="0" smtClean="0">
                      <a:solidFill>
                        <a:srgbClr val="C00000"/>
                      </a:solidFill>
                    </a:rPr>
                    <a:t>:</a:t>
                  </a:r>
                  <a:r>
                    <a:rPr lang="zh-TW" altLang="zh-TW" sz="2000" b="1" dirty="0" smtClean="0">
                      <a:solidFill>
                        <a:srgbClr val="C00000"/>
                      </a:solidFill>
                    </a:rPr>
                    <a:t>英文</a:t>
                  </a:r>
                  <a:r>
                    <a:rPr lang="zh-TW" altLang="zh-TW" sz="2000" b="1" dirty="0">
                      <a:solidFill>
                        <a:srgbClr val="C00000"/>
                      </a:solidFill>
                    </a:rPr>
                    <a:t>推薦信一封</a:t>
                  </a:r>
                  <a:endParaRPr kumimoji="0" lang="de-DE" sz="2000" b="1" i="0" u="none" strike="noStrike" kern="1200" cap="none" spc="0" normalizeH="0" baseline="0" noProof="0" dirty="0">
                    <a:ln>
                      <a:noFill/>
                    </a:ln>
                    <a:solidFill>
                      <a:srgbClr val="C00000"/>
                    </a:solidFill>
                    <a:effectLst/>
                    <a:uLnTx/>
                    <a:uFillTx/>
                  </a:endParaRPr>
                </a:p>
              </p:txBody>
            </p:sp>
            <p:sp>
              <p:nvSpPr>
                <p:cNvPr id="22" name="ïsḻïḍè">
                  <a:extLst>
                    <a:ext uri="{FF2B5EF4-FFF2-40B4-BE49-F238E27FC236}">
                      <a16:creationId xmlns="" xmlns:a16="http://schemas.microsoft.com/office/drawing/2014/main" id="{2D453A10-205D-4517-80EF-B414A72DB5B5}"/>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a:bodyPr>
                <a:lstStyle/>
                <a:p>
                  <a:pPr defTabSz="913765">
                    <a:lnSpc>
                      <a:spcPct val="150000"/>
                    </a:lnSpc>
                    <a:buSzPct val="25000"/>
                    <a:defRPr/>
                  </a:pPr>
                  <a:r>
                    <a:rPr lang="en-US" altLang="zh-TW" sz="1200" b="1" dirty="0"/>
                    <a:t>(</a:t>
                  </a:r>
                  <a:r>
                    <a:rPr lang="zh-TW" altLang="zh-TW" sz="1200" b="1" dirty="0"/>
                    <a:t>院長、系主任、導師及任課老師皆可</a:t>
                  </a:r>
                  <a:r>
                    <a:rPr lang="en-US" altLang="zh-TW" sz="1200" b="1" dirty="0"/>
                    <a:t>)</a:t>
                  </a:r>
                  <a:endParaRPr lang="zh-TW" altLang="zh-TW" sz="1200" b="1" dirty="0"/>
                </a:p>
                <a:p>
                  <a:pPr marL="0" marR="0" lvl="0" indent="0" algn="l" defTabSz="913765" rtl="0" eaLnBrk="1" fontAlgn="auto" latinLnBrk="0" hangingPunct="1">
                    <a:lnSpc>
                      <a:spcPct val="150000"/>
                    </a:lnSpc>
                    <a:spcBef>
                      <a:spcPts val="0"/>
                    </a:spcBef>
                    <a:spcAft>
                      <a:spcPts val="0"/>
                    </a:spcAft>
                    <a:buClrTx/>
                    <a:buSzPct val="25000"/>
                    <a:buFontTx/>
                    <a:buNone/>
                    <a:defRPr/>
                  </a:pPr>
                  <a:endParaRPr kumimoji="0" lang="de-DE" sz="1200" b="1" i="0" u="none" strike="noStrike" kern="1200" cap="none" spc="0" normalizeH="0" baseline="0" noProof="0" dirty="0">
                    <a:ln>
                      <a:noFill/>
                    </a:ln>
                    <a:solidFill>
                      <a:srgbClr val="000000"/>
                    </a:solidFill>
                    <a:effectLst/>
                    <a:uLnTx/>
                    <a:uFillTx/>
                  </a:endParaRPr>
                </a:p>
              </p:txBody>
            </p:sp>
          </p:grpSp>
        </p:grpSp>
        <p:grpSp>
          <p:nvGrpSpPr>
            <p:cNvPr id="8" name="íŝḷîḍé">
              <a:extLst>
                <a:ext uri="{FF2B5EF4-FFF2-40B4-BE49-F238E27FC236}">
                  <a16:creationId xmlns="" xmlns:a16="http://schemas.microsoft.com/office/drawing/2014/main" id="{E68CB023-0521-4AC9-8FAF-B62CE6A58047}"/>
                </a:ext>
              </a:extLst>
            </p:cNvPr>
            <p:cNvGrpSpPr/>
            <p:nvPr/>
          </p:nvGrpSpPr>
          <p:grpSpPr>
            <a:xfrm>
              <a:off x="660400" y="1781570"/>
              <a:ext cx="3011174" cy="3802750"/>
              <a:chOff x="8507726" y="1781570"/>
              <a:chExt cx="3011174" cy="3802750"/>
            </a:xfrm>
          </p:grpSpPr>
          <p:grpSp>
            <p:nvGrpSpPr>
              <p:cNvPr id="9" name="îṩ1ïdé">
                <a:extLst>
                  <a:ext uri="{FF2B5EF4-FFF2-40B4-BE49-F238E27FC236}">
                    <a16:creationId xmlns="" xmlns:a16="http://schemas.microsoft.com/office/drawing/2014/main" id="{E20C90D8-34A7-4DD4-82F1-84524798F287}"/>
                  </a:ext>
                </a:extLst>
              </p:cNvPr>
              <p:cNvGrpSpPr/>
              <p:nvPr/>
            </p:nvGrpSpPr>
            <p:grpSpPr>
              <a:xfrm>
                <a:off x="8507726" y="1781570"/>
                <a:ext cx="3011174" cy="1017430"/>
                <a:chOff x="8661000" y="1781570"/>
                <a:chExt cx="2295000" cy="1017430"/>
              </a:xfrm>
            </p:grpSpPr>
            <p:sp>
              <p:nvSpPr>
                <p:cNvPr id="16" name="íş1ïḋe">
                  <a:extLst>
                    <a:ext uri="{FF2B5EF4-FFF2-40B4-BE49-F238E27FC236}">
                      <a16:creationId xmlns="" xmlns:a16="http://schemas.microsoft.com/office/drawing/2014/main" id="{1AB39454-190E-45AD-9DAE-665F7989CEE8}"/>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lvl="0" defTabSz="913765">
                    <a:buSzPct val="25000"/>
                    <a:defRPr/>
                  </a:pPr>
                  <a:r>
                    <a:rPr lang="zh-TW" altLang="en-US" sz="2000" b="1" dirty="0" smtClean="0">
                      <a:solidFill>
                        <a:srgbClr val="C00000"/>
                      </a:solidFill>
                    </a:rPr>
                    <a:t>韓國交換</a:t>
                  </a:r>
                  <a:r>
                    <a:rPr lang="en-US" altLang="zh-TW" sz="2000" b="1" dirty="0" smtClean="0">
                      <a:solidFill>
                        <a:srgbClr val="C00000"/>
                      </a:solidFill>
                    </a:rPr>
                    <a:t>:</a:t>
                  </a:r>
                  <a:r>
                    <a:rPr lang="zh-TW" altLang="zh-TW" sz="2000" b="1" dirty="0" smtClean="0">
                      <a:solidFill>
                        <a:srgbClr val="C00000"/>
                      </a:solidFill>
                    </a:rPr>
                    <a:t>英文</a:t>
                  </a:r>
                  <a:r>
                    <a:rPr lang="zh-TW" altLang="zh-TW" sz="2000" b="1" dirty="0">
                      <a:solidFill>
                        <a:srgbClr val="C00000"/>
                      </a:solidFill>
                    </a:rPr>
                    <a:t>讀書計劃</a:t>
                  </a:r>
                  <a:endParaRPr kumimoji="0" lang="de-DE" sz="2000" b="1" i="0" u="none" strike="noStrike" kern="1200" cap="none" spc="0" normalizeH="0" baseline="0" noProof="0" dirty="0">
                    <a:ln>
                      <a:noFill/>
                    </a:ln>
                    <a:solidFill>
                      <a:srgbClr val="C00000"/>
                    </a:solidFill>
                    <a:effectLst/>
                    <a:uLnTx/>
                    <a:uFillTx/>
                  </a:endParaRPr>
                </a:p>
              </p:txBody>
            </p:sp>
            <p:sp>
              <p:nvSpPr>
                <p:cNvPr id="17" name="íş1íḑe">
                  <a:extLst>
                    <a:ext uri="{FF2B5EF4-FFF2-40B4-BE49-F238E27FC236}">
                      <a16:creationId xmlns="" xmlns:a16="http://schemas.microsoft.com/office/drawing/2014/main" id="{477646E2-CDD8-4642-96EE-1EB033F15B3F}"/>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a:bodyPr>
                <a:lstStyle/>
                <a:p>
                  <a:r>
                    <a:rPr lang="en-US" altLang="zh-TW" sz="1200" b="1" dirty="0"/>
                    <a:t>(</a:t>
                  </a:r>
                  <a:r>
                    <a:rPr lang="zh-TW" altLang="zh-TW" sz="1200" b="1" dirty="0"/>
                    <a:t>自我介紹、就讀科系、學習動機與目標等，至少一頁</a:t>
                  </a:r>
                  <a:r>
                    <a:rPr lang="en-US" altLang="zh-TW" sz="1200" b="1" dirty="0"/>
                    <a:t>)</a:t>
                  </a:r>
                  <a:endParaRPr lang="zh-TW" altLang="zh-TW" sz="1200" b="1" dirty="0"/>
                </a:p>
              </p:txBody>
            </p:sp>
          </p:grpSp>
          <p:grpSp>
            <p:nvGrpSpPr>
              <p:cNvPr id="10" name="îş1íḋê">
                <a:extLst>
                  <a:ext uri="{FF2B5EF4-FFF2-40B4-BE49-F238E27FC236}">
                    <a16:creationId xmlns="" xmlns:a16="http://schemas.microsoft.com/office/drawing/2014/main" id="{E558544D-34BA-4EB7-A6CD-534B0844BB5F}"/>
                  </a:ext>
                </a:extLst>
              </p:cNvPr>
              <p:cNvGrpSpPr/>
              <p:nvPr/>
            </p:nvGrpSpPr>
            <p:grpSpPr>
              <a:xfrm>
                <a:off x="8507726" y="3174230"/>
                <a:ext cx="3011174" cy="1017430"/>
                <a:chOff x="8661000" y="1781570"/>
                <a:chExt cx="2295000" cy="1017430"/>
              </a:xfrm>
            </p:grpSpPr>
            <p:sp>
              <p:nvSpPr>
                <p:cNvPr id="14" name="iṣḷîḑe">
                  <a:extLst>
                    <a:ext uri="{FF2B5EF4-FFF2-40B4-BE49-F238E27FC236}">
                      <a16:creationId xmlns="" xmlns:a16="http://schemas.microsoft.com/office/drawing/2014/main" id="{ED71D2A6-1735-474B-9D0E-08121EF610E0}"/>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lvl="0" defTabSz="913765">
                    <a:buSzPct val="25000"/>
                    <a:defRPr/>
                  </a:pPr>
                  <a:r>
                    <a:rPr lang="zh-TW" altLang="en-US" sz="2000" b="1" dirty="0" smtClean="0">
                      <a:solidFill>
                        <a:srgbClr val="C00000"/>
                      </a:solidFill>
                    </a:rPr>
                    <a:t>韓國交換</a:t>
                  </a:r>
                  <a:r>
                    <a:rPr lang="en-US" altLang="zh-TW" sz="2000" b="1" dirty="0" smtClean="0">
                      <a:solidFill>
                        <a:srgbClr val="C00000"/>
                      </a:solidFill>
                    </a:rPr>
                    <a:t>:</a:t>
                  </a:r>
                  <a:r>
                    <a:rPr lang="zh-TW" altLang="zh-TW" sz="2000" b="1" dirty="0" smtClean="0">
                      <a:solidFill>
                        <a:srgbClr val="C00000"/>
                      </a:solidFill>
                    </a:rPr>
                    <a:t>外語</a:t>
                  </a:r>
                  <a:r>
                    <a:rPr lang="zh-TW" altLang="zh-TW" sz="2000" b="1" dirty="0">
                      <a:solidFill>
                        <a:srgbClr val="C00000"/>
                      </a:solidFill>
                    </a:rPr>
                    <a:t>能力證明</a:t>
                  </a:r>
                  <a:endParaRPr kumimoji="0" lang="de-DE" sz="2000" b="1" i="0" u="none" strike="noStrike" kern="1200" cap="none" spc="0" normalizeH="0" baseline="0" noProof="0" dirty="0">
                    <a:ln>
                      <a:noFill/>
                    </a:ln>
                    <a:solidFill>
                      <a:srgbClr val="C00000"/>
                    </a:solidFill>
                    <a:effectLst/>
                    <a:uLnTx/>
                    <a:uFillTx/>
                  </a:endParaRPr>
                </a:p>
              </p:txBody>
            </p:sp>
            <p:sp>
              <p:nvSpPr>
                <p:cNvPr id="15" name="ïšḻïďe">
                  <a:extLst>
                    <a:ext uri="{FF2B5EF4-FFF2-40B4-BE49-F238E27FC236}">
                      <a16:creationId xmlns="" xmlns:a16="http://schemas.microsoft.com/office/drawing/2014/main" id="{AB980E33-EE1B-42DA-888F-AA3A013FB6F8}"/>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lnSpcReduction="10000"/>
                </a:bodyPr>
                <a:lstStyle/>
                <a:p>
                  <a:r>
                    <a:rPr lang="en-US" altLang="zh-TW" sz="1200" b="1" dirty="0"/>
                    <a:t>(</a:t>
                  </a:r>
                  <a:r>
                    <a:rPr lang="zh-TW" altLang="en-US" sz="1200" b="1" dirty="0"/>
                    <a:t>本校外語課程成績、其他外語</a:t>
                  </a:r>
                  <a:r>
                    <a:rPr lang="zh-TW" altLang="zh-TW" sz="1200" b="1" dirty="0"/>
                    <a:t>測驗成績證明文件或經由本校授課教師開具之語言能力證明</a:t>
                  </a:r>
                  <a:r>
                    <a:rPr lang="en-US" altLang="zh-TW" sz="1200" b="1" dirty="0"/>
                    <a:t>)</a:t>
                  </a:r>
                  <a:endParaRPr lang="zh-TW" altLang="zh-TW" sz="1200" b="1" dirty="0"/>
                </a:p>
              </p:txBody>
            </p:sp>
          </p:grpSp>
          <p:grpSp>
            <p:nvGrpSpPr>
              <p:cNvPr id="11" name="îṣľídè">
                <a:extLst>
                  <a:ext uri="{FF2B5EF4-FFF2-40B4-BE49-F238E27FC236}">
                    <a16:creationId xmlns="" xmlns:a16="http://schemas.microsoft.com/office/drawing/2014/main" id="{5F27EEB5-7090-4DD8-881A-26C7D8785038}"/>
                  </a:ext>
                </a:extLst>
              </p:cNvPr>
              <p:cNvGrpSpPr/>
              <p:nvPr/>
            </p:nvGrpSpPr>
            <p:grpSpPr>
              <a:xfrm>
                <a:off x="8507726" y="4566890"/>
                <a:ext cx="3011174" cy="1017430"/>
                <a:chOff x="8661000" y="1781570"/>
                <a:chExt cx="2295000" cy="1017430"/>
              </a:xfrm>
            </p:grpSpPr>
            <p:sp>
              <p:nvSpPr>
                <p:cNvPr id="12" name="íšlíďe">
                  <a:extLst>
                    <a:ext uri="{FF2B5EF4-FFF2-40B4-BE49-F238E27FC236}">
                      <a16:creationId xmlns="" xmlns:a16="http://schemas.microsoft.com/office/drawing/2014/main" id="{D8A32758-D169-4B9A-A95B-52089B35AB28}"/>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TW" altLang="en-US" sz="2000" b="1" i="0" u="none" strike="noStrike" kern="1200" cap="none" spc="0" normalizeH="0" baseline="0" noProof="0" dirty="0" smtClean="0">
                      <a:ln>
                        <a:noFill/>
                      </a:ln>
                      <a:solidFill>
                        <a:srgbClr val="0070C0"/>
                      </a:solidFill>
                      <a:effectLst/>
                      <a:uLnTx/>
                      <a:uFillTx/>
                    </a:rPr>
                    <a:t>紙本跟線上皆須完成申請</a:t>
                  </a:r>
                  <a:endParaRPr kumimoji="0" lang="de-DE" sz="2000" b="1" i="0" u="none" strike="noStrike" kern="1200" cap="none" spc="0" normalizeH="0" baseline="0" noProof="0" dirty="0">
                    <a:ln>
                      <a:noFill/>
                    </a:ln>
                    <a:solidFill>
                      <a:srgbClr val="0070C0"/>
                    </a:solidFill>
                    <a:effectLst/>
                    <a:uLnTx/>
                    <a:uFillTx/>
                  </a:endParaRPr>
                </a:p>
              </p:txBody>
            </p:sp>
            <p:sp>
              <p:nvSpPr>
                <p:cNvPr id="13" name="íṩḻíḓe">
                  <a:extLst>
                    <a:ext uri="{FF2B5EF4-FFF2-40B4-BE49-F238E27FC236}">
                      <a16:creationId xmlns="" xmlns:a16="http://schemas.microsoft.com/office/drawing/2014/main" id="{B643C97E-1977-4930-B9DF-6AF0FA2D0F17}"/>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a:bodyPr>
                <a:lstStyle/>
                <a:p>
                  <a:pPr marL="0" marR="0" lvl="0" indent="0" algn="l" defTabSz="913765" rtl="0" eaLnBrk="1" fontAlgn="auto" latinLnBrk="0" hangingPunct="1">
                    <a:lnSpc>
                      <a:spcPct val="150000"/>
                    </a:lnSpc>
                    <a:spcBef>
                      <a:spcPts val="0"/>
                    </a:spcBef>
                    <a:spcAft>
                      <a:spcPts val="0"/>
                    </a:spcAft>
                    <a:buClrTx/>
                    <a:buSzPct val="25000"/>
                    <a:buFontTx/>
                    <a:buNone/>
                    <a:defRPr/>
                  </a:pPr>
                  <a:endParaRPr kumimoji="0" lang="de-DE" sz="1200" b="0" i="0" u="none" strike="noStrike" kern="1200" cap="none" spc="0" normalizeH="0" baseline="0" noProof="0" dirty="0">
                    <a:ln>
                      <a:noFill/>
                    </a:ln>
                    <a:solidFill>
                      <a:srgbClr val="000000"/>
                    </a:solidFill>
                    <a:effectLst/>
                    <a:uLnTx/>
                    <a:uFillTx/>
                  </a:endParaRPr>
                </a:p>
              </p:txBody>
            </p:sp>
          </p:grpSp>
        </p:grpSp>
      </p:grpSp>
      <p:sp>
        <p:nvSpPr>
          <p:cNvPr id="34" name="íş1ïḋe">
            <a:extLst>
              <a:ext uri="{FF2B5EF4-FFF2-40B4-BE49-F238E27FC236}">
                <a16:creationId xmlns="" xmlns:a16="http://schemas.microsoft.com/office/drawing/2014/main" id="{1AB39454-190E-45AD-9DAE-665F7989CEE8}"/>
              </a:ext>
            </a:extLst>
          </p:cNvPr>
          <p:cNvSpPr txBox="1"/>
          <p:nvPr/>
        </p:nvSpPr>
        <p:spPr>
          <a:xfrm>
            <a:off x="660400" y="1497256"/>
            <a:ext cx="3011174" cy="392512"/>
          </a:xfrm>
          <a:prstGeom prst="rect">
            <a:avLst/>
          </a:prstGeom>
          <a:noFill/>
          <a:ln>
            <a:noFill/>
          </a:ln>
        </p:spPr>
        <p:txBody>
          <a:bodyPr wrap="square" lIns="91440" tIns="45720" rIns="91440" bIns="45720" anchor="t" anchorCtr="0">
            <a:normAutofit lnSpcReduction="10000"/>
          </a:bodyPr>
          <a:lstStyle/>
          <a:p>
            <a:pPr lvl="0" defTabSz="913765">
              <a:buSzPct val="25000"/>
              <a:defRPr/>
            </a:pPr>
            <a:r>
              <a:rPr lang="zh-TW" altLang="en-US" sz="2000" b="1" dirty="0" smtClean="0">
                <a:solidFill>
                  <a:srgbClr val="C00000"/>
                </a:solidFill>
              </a:rPr>
              <a:t>大陸交換</a:t>
            </a:r>
            <a:r>
              <a:rPr lang="en-US" altLang="zh-TW" sz="2000" b="1" dirty="0" smtClean="0">
                <a:solidFill>
                  <a:srgbClr val="C00000"/>
                </a:solidFill>
              </a:rPr>
              <a:t>:</a:t>
            </a:r>
            <a:r>
              <a:rPr lang="zh-TW" altLang="en-US" sz="2000" b="1" dirty="0">
                <a:solidFill>
                  <a:srgbClr val="C00000"/>
                </a:solidFill>
              </a:rPr>
              <a:t>中</a:t>
            </a:r>
            <a:r>
              <a:rPr lang="zh-TW" altLang="zh-TW" sz="2000" b="1" dirty="0" smtClean="0">
                <a:solidFill>
                  <a:srgbClr val="C00000"/>
                </a:solidFill>
              </a:rPr>
              <a:t>文</a:t>
            </a:r>
            <a:r>
              <a:rPr lang="zh-TW" altLang="zh-TW" sz="2000" b="1" dirty="0">
                <a:solidFill>
                  <a:srgbClr val="C00000"/>
                </a:solidFill>
              </a:rPr>
              <a:t>讀書計劃</a:t>
            </a:r>
            <a:endParaRPr kumimoji="0" lang="de-DE" sz="2000" b="1" i="0" u="none" strike="noStrike" kern="1200" cap="none" spc="0" normalizeH="0" baseline="0" noProof="0" dirty="0">
              <a:ln>
                <a:noFill/>
              </a:ln>
              <a:solidFill>
                <a:srgbClr val="C00000"/>
              </a:solidFill>
              <a:effectLst/>
              <a:uLnTx/>
              <a:uFillTx/>
            </a:endParaRPr>
          </a:p>
        </p:txBody>
      </p:sp>
      <p:sp>
        <p:nvSpPr>
          <p:cNvPr id="35" name="iṣḷîḑe">
            <a:extLst>
              <a:ext uri="{FF2B5EF4-FFF2-40B4-BE49-F238E27FC236}">
                <a16:creationId xmlns="" xmlns:a16="http://schemas.microsoft.com/office/drawing/2014/main" id="{ED71D2A6-1735-474B-9D0E-08121EF610E0}"/>
              </a:ext>
            </a:extLst>
          </p:cNvPr>
          <p:cNvSpPr txBox="1"/>
          <p:nvPr/>
        </p:nvSpPr>
        <p:spPr>
          <a:xfrm>
            <a:off x="669924" y="2870146"/>
            <a:ext cx="3011174" cy="392512"/>
          </a:xfrm>
          <a:prstGeom prst="rect">
            <a:avLst/>
          </a:prstGeom>
          <a:noFill/>
          <a:ln>
            <a:noFill/>
          </a:ln>
        </p:spPr>
        <p:txBody>
          <a:bodyPr wrap="square" lIns="91440" tIns="45720" rIns="91440" bIns="45720" anchor="t" anchorCtr="0">
            <a:normAutofit lnSpcReduction="10000"/>
          </a:bodyPr>
          <a:lstStyle/>
          <a:p>
            <a:pPr lvl="0" defTabSz="913765">
              <a:buSzPct val="25000"/>
              <a:defRPr/>
            </a:pPr>
            <a:r>
              <a:rPr lang="zh-TW" altLang="en-US" sz="2000" b="1" dirty="0" smtClean="0">
                <a:solidFill>
                  <a:srgbClr val="C00000"/>
                </a:solidFill>
              </a:rPr>
              <a:t>大陸交換</a:t>
            </a:r>
            <a:r>
              <a:rPr lang="en-US" altLang="zh-TW" sz="2000" b="1" dirty="0" smtClean="0">
                <a:solidFill>
                  <a:srgbClr val="C00000"/>
                </a:solidFill>
              </a:rPr>
              <a:t>:</a:t>
            </a:r>
            <a:r>
              <a:rPr lang="zh-TW" altLang="en-US" sz="2000" b="1" dirty="0" smtClean="0">
                <a:solidFill>
                  <a:srgbClr val="C00000"/>
                </a:solidFill>
              </a:rPr>
              <a:t>不需語言證明</a:t>
            </a:r>
            <a:endParaRPr kumimoji="0" lang="de-DE" sz="2000" b="1" i="0" u="none" strike="noStrike" kern="1200" cap="none" spc="0" normalizeH="0" baseline="0" noProof="0" dirty="0">
              <a:ln>
                <a:noFill/>
              </a:ln>
              <a:solidFill>
                <a:srgbClr val="C00000"/>
              </a:solidFill>
              <a:effectLst/>
              <a:uLnTx/>
              <a:uFillTx/>
            </a:endParaRPr>
          </a:p>
        </p:txBody>
      </p:sp>
      <p:sp>
        <p:nvSpPr>
          <p:cNvPr id="36" name="îšļïḍê">
            <a:extLst>
              <a:ext uri="{FF2B5EF4-FFF2-40B4-BE49-F238E27FC236}">
                <a16:creationId xmlns="" xmlns:a16="http://schemas.microsoft.com/office/drawing/2014/main" id="{5203DA63-667B-4D28-A6EE-4B5CAA9555BC}"/>
              </a:ext>
            </a:extLst>
          </p:cNvPr>
          <p:cNvSpPr txBox="1"/>
          <p:nvPr/>
        </p:nvSpPr>
        <p:spPr>
          <a:xfrm>
            <a:off x="8507726" y="4239613"/>
            <a:ext cx="3011174" cy="392512"/>
          </a:xfrm>
          <a:prstGeom prst="rect">
            <a:avLst/>
          </a:prstGeom>
          <a:noFill/>
          <a:ln>
            <a:noFill/>
          </a:ln>
        </p:spPr>
        <p:txBody>
          <a:bodyPr wrap="square" lIns="91440" tIns="45720" rIns="91440" bIns="45720" anchor="t" anchorCtr="0">
            <a:normAutofit fontScale="92500"/>
          </a:bodyPr>
          <a:lstStyle/>
          <a:p>
            <a:pPr lvl="0" defTabSz="913765">
              <a:buSzPct val="25000"/>
              <a:defRPr/>
            </a:pPr>
            <a:r>
              <a:rPr lang="zh-TW" altLang="en-US" sz="2000" b="1" dirty="0" smtClean="0">
                <a:solidFill>
                  <a:srgbClr val="C00000"/>
                </a:solidFill>
              </a:rPr>
              <a:t>大陸交換</a:t>
            </a:r>
            <a:r>
              <a:rPr lang="en-US" altLang="zh-TW" sz="2000" b="1" dirty="0" smtClean="0">
                <a:solidFill>
                  <a:srgbClr val="C00000"/>
                </a:solidFill>
              </a:rPr>
              <a:t>:</a:t>
            </a:r>
            <a:r>
              <a:rPr lang="zh-TW" altLang="en-US" sz="2000" b="1" dirty="0">
                <a:solidFill>
                  <a:srgbClr val="C00000"/>
                </a:solidFill>
              </a:rPr>
              <a:t>中</a:t>
            </a:r>
            <a:r>
              <a:rPr lang="zh-TW" altLang="zh-TW" sz="2000" b="1" dirty="0" smtClean="0">
                <a:solidFill>
                  <a:srgbClr val="C00000"/>
                </a:solidFill>
              </a:rPr>
              <a:t>文</a:t>
            </a:r>
            <a:r>
              <a:rPr lang="zh-TW" altLang="zh-TW" sz="2000" b="1" dirty="0">
                <a:solidFill>
                  <a:srgbClr val="C00000"/>
                </a:solidFill>
              </a:rPr>
              <a:t>推薦信一封</a:t>
            </a:r>
            <a:endParaRPr kumimoji="0" lang="de-DE" sz="2000" b="1" i="0" u="none" strike="noStrike" kern="120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63223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93EB60D-52C2-4C45-B5BD-2AC5801B1805}"/>
              </a:ext>
            </a:extLst>
          </p:cNvPr>
          <p:cNvSpPr>
            <a:spLocks noGrp="1"/>
          </p:cNvSpPr>
          <p:nvPr>
            <p:ph type="title"/>
          </p:nvPr>
        </p:nvSpPr>
        <p:spPr/>
        <p:txBody>
          <a:bodyPr/>
          <a:lstStyle/>
          <a:p>
            <a:r>
              <a:rPr lang="zh-TW" altLang="en-US" dirty="0" smtClean="0"/>
              <a:t>報名程序</a:t>
            </a:r>
            <a:endParaRPr lang="zh-CN" altLang="en-US" dirty="0"/>
          </a:p>
        </p:txBody>
      </p:sp>
      <p:sp>
        <p:nvSpPr>
          <p:cNvPr id="4" name="灯片编号占位符 3">
            <a:extLst>
              <a:ext uri="{FF2B5EF4-FFF2-40B4-BE49-F238E27FC236}">
                <a16:creationId xmlns="" xmlns:a16="http://schemas.microsoft.com/office/drawing/2014/main" id="{28AD0EF1-95BB-4B1D-BEE7-2D4E634DBA2E}"/>
              </a:ext>
            </a:extLst>
          </p:cNvPr>
          <p:cNvSpPr>
            <a:spLocks noGrp="1"/>
          </p:cNvSpPr>
          <p:nvPr>
            <p:ph type="sldNum" sz="quarter" idx="12"/>
          </p:nvPr>
        </p:nvSpPr>
        <p:spPr/>
        <p:txBody>
          <a:bodyPr/>
          <a:lstStyle/>
          <a:p>
            <a:fld id="{5DD3DB80-B894-403A-B48E-6FDC1A72010E}" type="slidenum">
              <a:rPr lang="zh-CN" altLang="en-US" smtClean="0"/>
              <a:pPr/>
              <a:t>5</a:t>
            </a:fld>
            <a:endParaRPr lang="zh-CN" altLang="en-US" dirty="0"/>
          </a:p>
        </p:txBody>
      </p:sp>
      <p:grpSp>
        <p:nvGrpSpPr>
          <p:cNvPr id="5" name="c8bc16f1-9f1b-430a-85ce-f8fb6f5c716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263987A4-B14B-40DA-A96C-A81B307036F8}"/>
              </a:ext>
            </a:extLst>
          </p:cNvPr>
          <p:cNvGrpSpPr>
            <a:grpSpLocks noChangeAspect="1"/>
          </p:cNvGrpSpPr>
          <p:nvPr>
            <p:custDataLst>
              <p:tags r:id="rId1"/>
            </p:custDataLst>
          </p:nvPr>
        </p:nvGrpSpPr>
        <p:grpSpPr>
          <a:xfrm>
            <a:off x="805262" y="1285923"/>
            <a:ext cx="11054505" cy="5050869"/>
            <a:chOff x="805262" y="1285923"/>
            <a:chExt cx="11054505" cy="5050869"/>
          </a:xfrm>
        </p:grpSpPr>
        <p:grpSp>
          <p:nvGrpSpPr>
            <p:cNvPr id="6" name="îşlíḍè">
              <a:extLst>
                <a:ext uri="{FF2B5EF4-FFF2-40B4-BE49-F238E27FC236}">
                  <a16:creationId xmlns="" xmlns:a16="http://schemas.microsoft.com/office/drawing/2014/main" id="{6A7F4DA2-B3B8-453F-AD7F-8385DA8370F5}"/>
                </a:ext>
              </a:extLst>
            </p:cNvPr>
            <p:cNvGrpSpPr/>
            <p:nvPr/>
          </p:nvGrpSpPr>
          <p:grpSpPr>
            <a:xfrm>
              <a:off x="4428052" y="1962568"/>
              <a:ext cx="3335896" cy="3335897"/>
              <a:chOff x="2478354" y="1962568"/>
              <a:chExt cx="3335896" cy="3335897"/>
            </a:xfrm>
          </p:grpSpPr>
          <p:sp>
            <p:nvSpPr>
              <p:cNvPr id="18" name="îŝľiḑé">
                <a:extLst>
                  <a:ext uri="{FF2B5EF4-FFF2-40B4-BE49-F238E27FC236}">
                    <a16:creationId xmlns="" xmlns:a16="http://schemas.microsoft.com/office/drawing/2014/main" id="{A70B4BEB-0D35-4A50-AE98-B5FBC3B2825A}"/>
                  </a:ext>
                </a:extLst>
              </p:cNvPr>
              <p:cNvSpPr/>
              <p:nvPr/>
            </p:nvSpPr>
            <p:spPr>
              <a:xfrm>
                <a:off x="2478354" y="1962568"/>
                <a:ext cx="3335896" cy="33358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4D8"/>
              </a:solidFill>
              <a:ln w="12700" cap="flat">
                <a:noFill/>
                <a:miter lim="400000"/>
              </a:ln>
              <a:effectLst/>
            </p:spPr>
            <p:txBody>
              <a:bodyPr anchor="ctr"/>
              <a:lstStyle/>
              <a:p>
                <a:pPr algn="ctr"/>
                <a:endParaRPr/>
              </a:p>
            </p:txBody>
          </p:sp>
          <p:sp>
            <p:nvSpPr>
              <p:cNvPr id="19" name="ïSḻïḑê">
                <a:extLst>
                  <a:ext uri="{FF2B5EF4-FFF2-40B4-BE49-F238E27FC236}">
                    <a16:creationId xmlns="" xmlns:a16="http://schemas.microsoft.com/office/drawing/2014/main" id="{7153CF80-7CD6-4223-BF4E-75071FF421B9}"/>
                  </a:ext>
                </a:extLst>
              </p:cNvPr>
              <p:cNvSpPr/>
              <p:nvPr/>
            </p:nvSpPr>
            <p:spPr>
              <a:xfrm>
                <a:off x="2676982" y="2161197"/>
                <a:ext cx="2938660" cy="2938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a:p>
            </p:txBody>
          </p:sp>
          <p:grpSp>
            <p:nvGrpSpPr>
              <p:cNvPr id="20" name="ïSḷíḑê">
                <a:extLst>
                  <a:ext uri="{FF2B5EF4-FFF2-40B4-BE49-F238E27FC236}">
                    <a16:creationId xmlns="" xmlns:a16="http://schemas.microsoft.com/office/drawing/2014/main" id="{0E1D7C8B-5703-4718-AD2C-3EC14B4F559D}"/>
                  </a:ext>
                </a:extLst>
              </p:cNvPr>
              <p:cNvGrpSpPr>
                <a:grpSpLocks noChangeAspect="1"/>
              </p:cNvGrpSpPr>
              <p:nvPr/>
            </p:nvGrpSpPr>
            <p:grpSpPr bwMode="auto">
              <a:xfrm>
                <a:off x="2747626" y="2419694"/>
                <a:ext cx="2795748" cy="2368216"/>
                <a:chOff x="2884" y="1335"/>
                <a:chExt cx="1916" cy="1623"/>
              </a:xfrm>
              <a:solidFill>
                <a:schemeClr val="bg1">
                  <a:lumMod val="75000"/>
                </a:schemeClr>
              </a:solidFill>
            </p:grpSpPr>
            <p:sp>
              <p:nvSpPr>
                <p:cNvPr id="21" name="i$ḷíḓè">
                  <a:extLst>
                    <a:ext uri="{FF2B5EF4-FFF2-40B4-BE49-F238E27FC236}">
                      <a16:creationId xmlns="" xmlns:a16="http://schemas.microsoft.com/office/drawing/2014/main" id="{B3C52549-9A3E-43E6-ACED-D7D6F9BB209B}"/>
                    </a:ext>
                  </a:extLst>
                </p:cNvPr>
                <p:cNvSpPr/>
                <p:nvPr/>
              </p:nvSpPr>
              <p:spPr bwMode="auto">
                <a:xfrm>
                  <a:off x="3818" y="1613"/>
                  <a:ext cx="982" cy="1345"/>
                </a:xfrm>
                <a:custGeom>
                  <a:avLst/>
                  <a:gdLst>
                    <a:gd name="T0" fmla="*/ 194 w 472"/>
                    <a:gd name="T1" fmla="*/ 274 h 647"/>
                    <a:gd name="T2" fmla="*/ 236 w 472"/>
                    <a:gd name="T3" fmla="*/ 252 h 647"/>
                    <a:gd name="T4" fmla="*/ 203 w 472"/>
                    <a:gd name="T5" fmla="*/ 228 h 647"/>
                    <a:gd name="T6" fmla="*/ 181 w 472"/>
                    <a:gd name="T7" fmla="*/ 238 h 647"/>
                    <a:gd name="T8" fmla="*/ 150 w 472"/>
                    <a:gd name="T9" fmla="*/ 192 h 647"/>
                    <a:gd name="T10" fmla="*/ 146 w 472"/>
                    <a:gd name="T11" fmla="*/ 211 h 647"/>
                    <a:gd name="T12" fmla="*/ 102 w 472"/>
                    <a:gd name="T13" fmla="*/ 197 h 647"/>
                    <a:gd name="T14" fmla="*/ 72 w 472"/>
                    <a:gd name="T15" fmla="*/ 225 h 647"/>
                    <a:gd name="T16" fmla="*/ 37 w 472"/>
                    <a:gd name="T17" fmla="*/ 204 h 647"/>
                    <a:gd name="T18" fmla="*/ 68 w 472"/>
                    <a:gd name="T19" fmla="*/ 173 h 647"/>
                    <a:gd name="T20" fmla="*/ 105 w 472"/>
                    <a:gd name="T21" fmla="*/ 134 h 647"/>
                    <a:gd name="T22" fmla="*/ 164 w 472"/>
                    <a:gd name="T23" fmla="*/ 125 h 647"/>
                    <a:gd name="T24" fmla="*/ 192 w 472"/>
                    <a:gd name="T25" fmla="*/ 89 h 647"/>
                    <a:gd name="T26" fmla="*/ 195 w 472"/>
                    <a:gd name="T27" fmla="*/ 84 h 647"/>
                    <a:gd name="T28" fmla="*/ 189 w 472"/>
                    <a:gd name="T29" fmla="*/ 42 h 647"/>
                    <a:gd name="T30" fmla="*/ 161 w 472"/>
                    <a:gd name="T31" fmla="*/ 81 h 647"/>
                    <a:gd name="T32" fmla="*/ 139 w 472"/>
                    <a:gd name="T33" fmla="*/ 104 h 647"/>
                    <a:gd name="T34" fmla="*/ 115 w 472"/>
                    <a:gd name="T35" fmla="*/ 63 h 647"/>
                    <a:gd name="T36" fmla="*/ 182 w 472"/>
                    <a:gd name="T37" fmla="*/ 6 h 647"/>
                    <a:gd name="T38" fmla="*/ 267 w 472"/>
                    <a:gd name="T39" fmla="*/ 25 h 647"/>
                    <a:gd name="T40" fmla="*/ 289 w 472"/>
                    <a:gd name="T41" fmla="*/ 20 h 647"/>
                    <a:gd name="T42" fmla="*/ 338 w 472"/>
                    <a:gd name="T43" fmla="*/ 19 h 647"/>
                    <a:gd name="T44" fmla="*/ 409 w 472"/>
                    <a:gd name="T45" fmla="*/ 37 h 647"/>
                    <a:gd name="T46" fmla="*/ 449 w 472"/>
                    <a:gd name="T47" fmla="*/ 364 h 647"/>
                    <a:gd name="T48" fmla="*/ 427 w 472"/>
                    <a:gd name="T49" fmla="*/ 394 h 647"/>
                    <a:gd name="T50" fmla="*/ 400 w 472"/>
                    <a:gd name="T51" fmla="*/ 335 h 647"/>
                    <a:gd name="T52" fmla="*/ 348 w 472"/>
                    <a:gd name="T53" fmla="*/ 323 h 647"/>
                    <a:gd name="T54" fmla="*/ 316 w 472"/>
                    <a:gd name="T55" fmla="*/ 374 h 647"/>
                    <a:gd name="T56" fmla="*/ 260 w 472"/>
                    <a:gd name="T57" fmla="*/ 329 h 647"/>
                    <a:gd name="T58" fmla="*/ 255 w 472"/>
                    <a:gd name="T59" fmla="*/ 359 h 647"/>
                    <a:gd name="T60" fmla="*/ 302 w 472"/>
                    <a:gd name="T61" fmla="*/ 389 h 647"/>
                    <a:gd name="T62" fmla="*/ 259 w 472"/>
                    <a:gd name="T63" fmla="*/ 492 h 647"/>
                    <a:gd name="T64" fmla="*/ 232 w 472"/>
                    <a:gd name="T65" fmla="*/ 583 h 647"/>
                    <a:gd name="T66" fmla="*/ 153 w 472"/>
                    <a:gd name="T67" fmla="*/ 641 h 647"/>
                    <a:gd name="T68" fmla="*/ 136 w 472"/>
                    <a:gd name="T69" fmla="*/ 532 h 647"/>
                    <a:gd name="T70" fmla="*/ 85 w 472"/>
                    <a:gd name="T71" fmla="*/ 417 h 647"/>
                    <a:gd name="T72" fmla="*/ 8 w 472"/>
                    <a:gd name="T73" fmla="*/ 383 h 647"/>
                    <a:gd name="T74" fmla="*/ 20 w 472"/>
                    <a:gd name="T75" fmla="*/ 298 h 647"/>
                    <a:gd name="T76" fmla="*/ 53 w 472"/>
                    <a:gd name="T77" fmla="*/ 245 h 647"/>
                    <a:gd name="T78" fmla="*/ 125 w 472"/>
                    <a:gd name="T79" fmla="*/ 243 h 647"/>
                    <a:gd name="T80" fmla="*/ 297 w 472"/>
                    <a:gd name="T81" fmla="*/ 190 h 647"/>
                    <a:gd name="T82" fmla="*/ 305 w 472"/>
                    <a:gd name="T83" fmla="*/ 232 h 647"/>
                    <a:gd name="T84" fmla="*/ 332 w 472"/>
                    <a:gd name="T85" fmla="*/ 234 h 647"/>
                    <a:gd name="T86" fmla="*/ 311 w 472"/>
                    <a:gd name="T87" fmla="*/ 18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2" h="647">
                      <a:moveTo>
                        <a:pt x="166" y="279"/>
                      </a:moveTo>
                      <a:cubicBezTo>
                        <a:pt x="167" y="266"/>
                        <a:pt x="173" y="267"/>
                        <a:pt x="180" y="271"/>
                      </a:cubicBezTo>
                      <a:cubicBezTo>
                        <a:pt x="184" y="273"/>
                        <a:pt x="189" y="273"/>
                        <a:pt x="194" y="274"/>
                      </a:cubicBezTo>
                      <a:cubicBezTo>
                        <a:pt x="202" y="276"/>
                        <a:pt x="210" y="276"/>
                        <a:pt x="217" y="278"/>
                      </a:cubicBezTo>
                      <a:cubicBezTo>
                        <a:pt x="226" y="280"/>
                        <a:pt x="233" y="276"/>
                        <a:pt x="236" y="271"/>
                      </a:cubicBezTo>
                      <a:cubicBezTo>
                        <a:pt x="239" y="266"/>
                        <a:pt x="238" y="257"/>
                        <a:pt x="236" y="252"/>
                      </a:cubicBezTo>
                      <a:cubicBezTo>
                        <a:pt x="234" y="248"/>
                        <a:pt x="227" y="247"/>
                        <a:pt x="222" y="245"/>
                      </a:cubicBezTo>
                      <a:cubicBezTo>
                        <a:pt x="222" y="245"/>
                        <a:pt x="221" y="245"/>
                        <a:pt x="220" y="245"/>
                      </a:cubicBezTo>
                      <a:cubicBezTo>
                        <a:pt x="203" y="245"/>
                        <a:pt x="203" y="246"/>
                        <a:pt x="203" y="228"/>
                      </a:cubicBezTo>
                      <a:cubicBezTo>
                        <a:pt x="203" y="219"/>
                        <a:pt x="197" y="214"/>
                        <a:pt x="189" y="217"/>
                      </a:cubicBezTo>
                      <a:cubicBezTo>
                        <a:pt x="186" y="219"/>
                        <a:pt x="183" y="224"/>
                        <a:pt x="182" y="228"/>
                      </a:cubicBezTo>
                      <a:cubicBezTo>
                        <a:pt x="181" y="230"/>
                        <a:pt x="181" y="234"/>
                        <a:pt x="181" y="238"/>
                      </a:cubicBezTo>
                      <a:cubicBezTo>
                        <a:pt x="171" y="233"/>
                        <a:pt x="165" y="228"/>
                        <a:pt x="165" y="217"/>
                      </a:cubicBezTo>
                      <a:cubicBezTo>
                        <a:pt x="165" y="212"/>
                        <a:pt x="161" y="208"/>
                        <a:pt x="159" y="204"/>
                      </a:cubicBezTo>
                      <a:cubicBezTo>
                        <a:pt x="156" y="200"/>
                        <a:pt x="153" y="196"/>
                        <a:pt x="150" y="192"/>
                      </a:cubicBezTo>
                      <a:cubicBezTo>
                        <a:pt x="147" y="190"/>
                        <a:pt x="144" y="189"/>
                        <a:pt x="141" y="187"/>
                      </a:cubicBezTo>
                      <a:cubicBezTo>
                        <a:pt x="139" y="191"/>
                        <a:pt x="136" y="196"/>
                        <a:pt x="137" y="200"/>
                      </a:cubicBezTo>
                      <a:cubicBezTo>
                        <a:pt x="138" y="204"/>
                        <a:pt x="143" y="208"/>
                        <a:pt x="146" y="211"/>
                      </a:cubicBezTo>
                      <a:cubicBezTo>
                        <a:pt x="147" y="212"/>
                        <a:pt x="148" y="214"/>
                        <a:pt x="147" y="217"/>
                      </a:cubicBezTo>
                      <a:cubicBezTo>
                        <a:pt x="144" y="214"/>
                        <a:pt x="139" y="211"/>
                        <a:pt x="136" y="207"/>
                      </a:cubicBezTo>
                      <a:cubicBezTo>
                        <a:pt x="127" y="195"/>
                        <a:pt x="116" y="192"/>
                        <a:pt x="102" y="197"/>
                      </a:cubicBezTo>
                      <a:cubicBezTo>
                        <a:pt x="98" y="198"/>
                        <a:pt x="95" y="202"/>
                        <a:pt x="92" y="204"/>
                      </a:cubicBezTo>
                      <a:cubicBezTo>
                        <a:pt x="87" y="208"/>
                        <a:pt x="83" y="212"/>
                        <a:pt x="78" y="214"/>
                      </a:cubicBezTo>
                      <a:cubicBezTo>
                        <a:pt x="72" y="216"/>
                        <a:pt x="72" y="220"/>
                        <a:pt x="72" y="225"/>
                      </a:cubicBezTo>
                      <a:cubicBezTo>
                        <a:pt x="70" y="238"/>
                        <a:pt x="64" y="242"/>
                        <a:pt x="52" y="236"/>
                      </a:cubicBezTo>
                      <a:cubicBezTo>
                        <a:pt x="47" y="233"/>
                        <a:pt x="39" y="231"/>
                        <a:pt x="38" y="228"/>
                      </a:cubicBezTo>
                      <a:cubicBezTo>
                        <a:pt x="35" y="221"/>
                        <a:pt x="36" y="212"/>
                        <a:pt x="37" y="204"/>
                      </a:cubicBezTo>
                      <a:cubicBezTo>
                        <a:pt x="37" y="201"/>
                        <a:pt x="42" y="198"/>
                        <a:pt x="46" y="196"/>
                      </a:cubicBezTo>
                      <a:cubicBezTo>
                        <a:pt x="49" y="195"/>
                        <a:pt x="52" y="195"/>
                        <a:pt x="55" y="195"/>
                      </a:cubicBezTo>
                      <a:cubicBezTo>
                        <a:pt x="74" y="191"/>
                        <a:pt x="74" y="190"/>
                        <a:pt x="68" y="173"/>
                      </a:cubicBezTo>
                      <a:cubicBezTo>
                        <a:pt x="67" y="170"/>
                        <a:pt x="68" y="165"/>
                        <a:pt x="71" y="163"/>
                      </a:cubicBezTo>
                      <a:cubicBezTo>
                        <a:pt x="80" y="153"/>
                        <a:pt x="89" y="145"/>
                        <a:pt x="99" y="136"/>
                      </a:cubicBezTo>
                      <a:cubicBezTo>
                        <a:pt x="101" y="135"/>
                        <a:pt x="103" y="134"/>
                        <a:pt x="105" y="134"/>
                      </a:cubicBezTo>
                      <a:cubicBezTo>
                        <a:pt x="116" y="134"/>
                        <a:pt x="119" y="129"/>
                        <a:pt x="120" y="119"/>
                      </a:cubicBezTo>
                      <a:cubicBezTo>
                        <a:pt x="120" y="116"/>
                        <a:pt x="121" y="112"/>
                        <a:pt x="122" y="108"/>
                      </a:cubicBezTo>
                      <a:cubicBezTo>
                        <a:pt x="130" y="130"/>
                        <a:pt x="149" y="121"/>
                        <a:pt x="164" y="125"/>
                      </a:cubicBezTo>
                      <a:cubicBezTo>
                        <a:pt x="166" y="125"/>
                        <a:pt x="171" y="120"/>
                        <a:pt x="173" y="117"/>
                      </a:cubicBezTo>
                      <a:cubicBezTo>
                        <a:pt x="175" y="112"/>
                        <a:pt x="175" y="107"/>
                        <a:pt x="176" y="102"/>
                      </a:cubicBezTo>
                      <a:cubicBezTo>
                        <a:pt x="190" y="105"/>
                        <a:pt x="190" y="105"/>
                        <a:pt x="192" y="89"/>
                      </a:cubicBezTo>
                      <a:cubicBezTo>
                        <a:pt x="195" y="89"/>
                        <a:pt x="198" y="88"/>
                        <a:pt x="202" y="87"/>
                      </a:cubicBezTo>
                      <a:cubicBezTo>
                        <a:pt x="202" y="87"/>
                        <a:pt x="202" y="86"/>
                        <a:pt x="202" y="85"/>
                      </a:cubicBezTo>
                      <a:cubicBezTo>
                        <a:pt x="199" y="85"/>
                        <a:pt x="197" y="85"/>
                        <a:pt x="195" y="84"/>
                      </a:cubicBezTo>
                      <a:cubicBezTo>
                        <a:pt x="190" y="82"/>
                        <a:pt x="183" y="81"/>
                        <a:pt x="181" y="77"/>
                      </a:cubicBezTo>
                      <a:cubicBezTo>
                        <a:pt x="178" y="71"/>
                        <a:pt x="178" y="63"/>
                        <a:pt x="184" y="56"/>
                      </a:cubicBezTo>
                      <a:cubicBezTo>
                        <a:pt x="187" y="53"/>
                        <a:pt x="190" y="46"/>
                        <a:pt x="189" y="42"/>
                      </a:cubicBezTo>
                      <a:cubicBezTo>
                        <a:pt x="187" y="35"/>
                        <a:pt x="182" y="35"/>
                        <a:pt x="177" y="42"/>
                      </a:cubicBezTo>
                      <a:cubicBezTo>
                        <a:pt x="172" y="50"/>
                        <a:pt x="166" y="59"/>
                        <a:pt x="161" y="68"/>
                      </a:cubicBezTo>
                      <a:cubicBezTo>
                        <a:pt x="159" y="71"/>
                        <a:pt x="160" y="77"/>
                        <a:pt x="161" y="81"/>
                      </a:cubicBezTo>
                      <a:cubicBezTo>
                        <a:pt x="163" y="87"/>
                        <a:pt x="163" y="91"/>
                        <a:pt x="157" y="95"/>
                      </a:cubicBezTo>
                      <a:cubicBezTo>
                        <a:pt x="152" y="99"/>
                        <a:pt x="148" y="104"/>
                        <a:pt x="142" y="110"/>
                      </a:cubicBezTo>
                      <a:cubicBezTo>
                        <a:pt x="141" y="108"/>
                        <a:pt x="140" y="106"/>
                        <a:pt x="139" y="104"/>
                      </a:cubicBezTo>
                      <a:cubicBezTo>
                        <a:pt x="136" y="94"/>
                        <a:pt x="130" y="91"/>
                        <a:pt x="120" y="91"/>
                      </a:cubicBezTo>
                      <a:cubicBezTo>
                        <a:pt x="110" y="91"/>
                        <a:pt x="110" y="82"/>
                        <a:pt x="109" y="75"/>
                      </a:cubicBezTo>
                      <a:cubicBezTo>
                        <a:pt x="108" y="72"/>
                        <a:pt x="112" y="66"/>
                        <a:pt x="115" y="63"/>
                      </a:cubicBezTo>
                      <a:cubicBezTo>
                        <a:pt x="127" y="53"/>
                        <a:pt x="140" y="44"/>
                        <a:pt x="152" y="34"/>
                      </a:cubicBezTo>
                      <a:cubicBezTo>
                        <a:pt x="153" y="33"/>
                        <a:pt x="153" y="32"/>
                        <a:pt x="154" y="31"/>
                      </a:cubicBezTo>
                      <a:cubicBezTo>
                        <a:pt x="156" y="14"/>
                        <a:pt x="170" y="10"/>
                        <a:pt x="182" y="6"/>
                      </a:cubicBezTo>
                      <a:cubicBezTo>
                        <a:pt x="193" y="2"/>
                        <a:pt x="206" y="0"/>
                        <a:pt x="217" y="3"/>
                      </a:cubicBezTo>
                      <a:cubicBezTo>
                        <a:pt x="230" y="7"/>
                        <a:pt x="243" y="12"/>
                        <a:pt x="256" y="14"/>
                      </a:cubicBezTo>
                      <a:cubicBezTo>
                        <a:pt x="260" y="15"/>
                        <a:pt x="264" y="22"/>
                        <a:pt x="267" y="25"/>
                      </a:cubicBezTo>
                      <a:cubicBezTo>
                        <a:pt x="271" y="29"/>
                        <a:pt x="275" y="33"/>
                        <a:pt x="279" y="36"/>
                      </a:cubicBezTo>
                      <a:cubicBezTo>
                        <a:pt x="282" y="32"/>
                        <a:pt x="285" y="27"/>
                        <a:pt x="288" y="23"/>
                      </a:cubicBezTo>
                      <a:cubicBezTo>
                        <a:pt x="288" y="22"/>
                        <a:pt x="289" y="21"/>
                        <a:pt x="289" y="20"/>
                      </a:cubicBezTo>
                      <a:cubicBezTo>
                        <a:pt x="290" y="20"/>
                        <a:pt x="291" y="20"/>
                        <a:pt x="291" y="20"/>
                      </a:cubicBezTo>
                      <a:cubicBezTo>
                        <a:pt x="299" y="34"/>
                        <a:pt x="299" y="34"/>
                        <a:pt x="311" y="24"/>
                      </a:cubicBezTo>
                      <a:cubicBezTo>
                        <a:pt x="319" y="18"/>
                        <a:pt x="327" y="14"/>
                        <a:pt x="338" y="19"/>
                      </a:cubicBezTo>
                      <a:cubicBezTo>
                        <a:pt x="342" y="21"/>
                        <a:pt x="350" y="19"/>
                        <a:pt x="354" y="16"/>
                      </a:cubicBezTo>
                      <a:cubicBezTo>
                        <a:pt x="367" y="8"/>
                        <a:pt x="378" y="7"/>
                        <a:pt x="390" y="16"/>
                      </a:cubicBezTo>
                      <a:cubicBezTo>
                        <a:pt x="397" y="22"/>
                        <a:pt x="404" y="29"/>
                        <a:pt x="409" y="37"/>
                      </a:cubicBezTo>
                      <a:cubicBezTo>
                        <a:pt x="454" y="115"/>
                        <a:pt x="472" y="200"/>
                        <a:pt x="467" y="290"/>
                      </a:cubicBezTo>
                      <a:cubicBezTo>
                        <a:pt x="466" y="308"/>
                        <a:pt x="463" y="325"/>
                        <a:pt x="460" y="342"/>
                      </a:cubicBezTo>
                      <a:cubicBezTo>
                        <a:pt x="458" y="349"/>
                        <a:pt x="454" y="357"/>
                        <a:pt x="449" y="364"/>
                      </a:cubicBezTo>
                      <a:cubicBezTo>
                        <a:pt x="442" y="374"/>
                        <a:pt x="440" y="384"/>
                        <a:pt x="442" y="396"/>
                      </a:cubicBezTo>
                      <a:cubicBezTo>
                        <a:pt x="443" y="401"/>
                        <a:pt x="443" y="405"/>
                        <a:pt x="444" y="411"/>
                      </a:cubicBezTo>
                      <a:cubicBezTo>
                        <a:pt x="433" y="408"/>
                        <a:pt x="429" y="403"/>
                        <a:pt x="427" y="394"/>
                      </a:cubicBezTo>
                      <a:cubicBezTo>
                        <a:pt x="424" y="384"/>
                        <a:pt x="419" y="375"/>
                        <a:pt x="415" y="365"/>
                      </a:cubicBezTo>
                      <a:cubicBezTo>
                        <a:pt x="414" y="362"/>
                        <a:pt x="412" y="358"/>
                        <a:pt x="412" y="354"/>
                      </a:cubicBezTo>
                      <a:cubicBezTo>
                        <a:pt x="411" y="345"/>
                        <a:pt x="410" y="338"/>
                        <a:pt x="400" y="335"/>
                      </a:cubicBezTo>
                      <a:cubicBezTo>
                        <a:pt x="396" y="334"/>
                        <a:pt x="393" y="327"/>
                        <a:pt x="391" y="323"/>
                      </a:cubicBezTo>
                      <a:cubicBezTo>
                        <a:pt x="385" y="309"/>
                        <a:pt x="369" y="301"/>
                        <a:pt x="356" y="308"/>
                      </a:cubicBezTo>
                      <a:cubicBezTo>
                        <a:pt x="352" y="310"/>
                        <a:pt x="349" y="318"/>
                        <a:pt x="348" y="323"/>
                      </a:cubicBezTo>
                      <a:cubicBezTo>
                        <a:pt x="347" y="332"/>
                        <a:pt x="348" y="340"/>
                        <a:pt x="338" y="345"/>
                      </a:cubicBezTo>
                      <a:cubicBezTo>
                        <a:pt x="336" y="346"/>
                        <a:pt x="336" y="353"/>
                        <a:pt x="334" y="354"/>
                      </a:cubicBezTo>
                      <a:cubicBezTo>
                        <a:pt x="324" y="357"/>
                        <a:pt x="323" y="370"/>
                        <a:pt x="316" y="374"/>
                      </a:cubicBezTo>
                      <a:cubicBezTo>
                        <a:pt x="305" y="379"/>
                        <a:pt x="294" y="383"/>
                        <a:pt x="282" y="376"/>
                      </a:cubicBezTo>
                      <a:cubicBezTo>
                        <a:pt x="280" y="374"/>
                        <a:pt x="278" y="371"/>
                        <a:pt x="277" y="369"/>
                      </a:cubicBezTo>
                      <a:cubicBezTo>
                        <a:pt x="271" y="356"/>
                        <a:pt x="266" y="342"/>
                        <a:pt x="260" y="329"/>
                      </a:cubicBezTo>
                      <a:cubicBezTo>
                        <a:pt x="256" y="320"/>
                        <a:pt x="251" y="313"/>
                        <a:pt x="246" y="305"/>
                      </a:cubicBezTo>
                      <a:cubicBezTo>
                        <a:pt x="243" y="302"/>
                        <a:pt x="240" y="299"/>
                        <a:pt x="236" y="296"/>
                      </a:cubicBezTo>
                      <a:cubicBezTo>
                        <a:pt x="243" y="317"/>
                        <a:pt x="241" y="340"/>
                        <a:pt x="255" y="359"/>
                      </a:cubicBezTo>
                      <a:cubicBezTo>
                        <a:pt x="262" y="367"/>
                        <a:pt x="266" y="377"/>
                        <a:pt x="277" y="380"/>
                      </a:cubicBezTo>
                      <a:cubicBezTo>
                        <a:pt x="278" y="380"/>
                        <a:pt x="279" y="381"/>
                        <a:pt x="280" y="382"/>
                      </a:cubicBezTo>
                      <a:cubicBezTo>
                        <a:pt x="284" y="394"/>
                        <a:pt x="292" y="392"/>
                        <a:pt x="302" y="389"/>
                      </a:cubicBezTo>
                      <a:cubicBezTo>
                        <a:pt x="309" y="387"/>
                        <a:pt x="314" y="392"/>
                        <a:pt x="311" y="398"/>
                      </a:cubicBezTo>
                      <a:cubicBezTo>
                        <a:pt x="301" y="417"/>
                        <a:pt x="291" y="434"/>
                        <a:pt x="281" y="452"/>
                      </a:cubicBezTo>
                      <a:cubicBezTo>
                        <a:pt x="274" y="466"/>
                        <a:pt x="266" y="478"/>
                        <a:pt x="259" y="492"/>
                      </a:cubicBezTo>
                      <a:cubicBezTo>
                        <a:pt x="257" y="495"/>
                        <a:pt x="259" y="501"/>
                        <a:pt x="260" y="506"/>
                      </a:cubicBezTo>
                      <a:cubicBezTo>
                        <a:pt x="263" y="522"/>
                        <a:pt x="266" y="539"/>
                        <a:pt x="251" y="551"/>
                      </a:cubicBezTo>
                      <a:cubicBezTo>
                        <a:pt x="241" y="560"/>
                        <a:pt x="237" y="571"/>
                        <a:pt x="232" y="583"/>
                      </a:cubicBezTo>
                      <a:cubicBezTo>
                        <a:pt x="223" y="603"/>
                        <a:pt x="214" y="623"/>
                        <a:pt x="196" y="638"/>
                      </a:cubicBezTo>
                      <a:cubicBezTo>
                        <a:pt x="185" y="647"/>
                        <a:pt x="172" y="645"/>
                        <a:pt x="160" y="646"/>
                      </a:cubicBezTo>
                      <a:cubicBezTo>
                        <a:pt x="158" y="646"/>
                        <a:pt x="155" y="643"/>
                        <a:pt x="153" y="641"/>
                      </a:cubicBezTo>
                      <a:cubicBezTo>
                        <a:pt x="152" y="639"/>
                        <a:pt x="151" y="636"/>
                        <a:pt x="151" y="634"/>
                      </a:cubicBezTo>
                      <a:cubicBezTo>
                        <a:pt x="145" y="604"/>
                        <a:pt x="140" y="575"/>
                        <a:pt x="135" y="545"/>
                      </a:cubicBezTo>
                      <a:cubicBezTo>
                        <a:pt x="134" y="541"/>
                        <a:pt x="134" y="535"/>
                        <a:pt x="136" y="532"/>
                      </a:cubicBezTo>
                      <a:cubicBezTo>
                        <a:pt x="149" y="512"/>
                        <a:pt x="141" y="492"/>
                        <a:pt x="134" y="473"/>
                      </a:cubicBezTo>
                      <a:cubicBezTo>
                        <a:pt x="130" y="462"/>
                        <a:pt x="126" y="452"/>
                        <a:pt x="124" y="441"/>
                      </a:cubicBezTo>
                      <a:cubicBezTo>
                        <a:pt x="120" y="422"/>
                        <a:pt x="102" y="414"/>
                        <a:pt x="85" y="417"/>
                      </a:cubicBezTo>
                      <a:cubicBezTo>
                        <a:pt x="75" y="420"/>
                        <a:pt x="64" y="422"/>
                        <a:pt x="54" y="423"/>
                      </a:cubicBezTo>
                      <a:cubicBezTo>
                        <a:pt x="42" y="425"/>
                        <a:pt x="34" y="418"/>
                        <a:pt x="28" y="409"/>
                      </a:cubicBezTo>
                      <a:cubicBezTo>
                        <a:pt x="21" y="401"/>
                        <a:pt x="14" y="392"/>
                        <a:pt x="8" y="383"/>
                      </a:cubicBezTo>
                      <a:cubicBezTo>
                        <a:pt x="5" y="378"/>
                        <a:pt x="2" y="372"/>
                        <a:pt x="1" y="366"/>
                      </a:cubicBezTo>
                      <a:cubicBezTo>
                        <a:pt x="0" y="355"/>
                        <a:pt x="1" y="345"/>
                        <a:pt x="1" y="334"/>
                      </a:cubicBezTo>
                      <a:cubicBezTo>
                        <a:pt x="1" y="319"/>
                        <a:pt x="7" y="307"/>
                        <a:pt x="20" y="298"/>
                      </a:cubicBezTo>
                      <a:cubicBezTo>
                        <a:pt x="28" y="292"/>
                        <a:pt x="34" y="285"/>
                        <a:pt x="33" y="273"/>
                      </a:cubicBezTo>
                      <a:cubicBezTo>
                        <a:pt x="33" y="270"/>
                        <a:pt x="35" y="266"/>
                        <a:pt x="37" y="263"/>
                      </a:cubicBezTo>
                      <a:cubicBezTo>
                        <a:pt x="42" y="257"/>
                        <a:pt x="47" y="252"/>
                        <a:pt x="53" y="245"/>
                      </a:cubicBezTo>
                      <a:cubicBezTo>
                        <a:pt x="60" y="253"/>
                        <a:pt x="68" y="247"/>
                        <a:pt x="74" y="243"/>
                      </a:cubicBezTo>
                      <a:cubicBezTo>
                        <a:pt x="87" y="234"/>
                        <a:pt x="102" y="233"/>
                        <a:pt x="117" y="236"/>
                      </a:cubicBezTo>
                      <a:cubicBezTo>
                        <a:pt x="120" y="236"/>
                        <a:pt x="125" y="241"/>
                        <a:pt x="125" y="243"/>
                      </a:cubicBezTo>
                      <a:cubicBezTo>
                        <a:pt x="123" y="258"/>
                        <a:pt x="129" y="266"/>
                        <a:pt x="144" y="268"/>
                      </a:cubicBezTo>
                      <a:cubicBezTo>
                        <a:pt x="151" y="270"/>
                        <a:pt x="157" y="275"/>
                        <a:pt x="166" y="279"/>
                      </a:cubicBezTo>
                      <a:close/>
                      <a:moveTo>
                        <a:pt x="297" y="190"/>
                      </a:moveTo>
                      <a:cubicBezTo>
                        <a:pt x="294" y="188"/>
                        <a:pt x="291" y="186"/>
                        <a:pt x="287" y="184"/>
                      </a:cubicBezTo>
                      <a:cubicBezTo>
                        <a:pt x="289" y="190"/>
                        <a:pt x="289" y="193"/>
                        <a:pt x="291" y="196"/>
                      </a:cubicBezTo>
                      <a:cubicBezTo>
                        <a:pt x="297" y="208"/>
                        <a:pt x="304" y="218"/>
                        <a:pt x="305" y="232"/>
                      </a:cubicBezTo>
                      <a:cubicBezTo>
                        <a:pt x="306" y="239"/>
                        <a:pt x="313" y="242"/>
                        <a:pt x="320" y="241"/>
                      </a:cubicBezTo>
                      <a:cubicBezTo>
                        <a:pt x="328" y="241"/>
                        <a:pt x="335" y="240"/>
                        <a:pt x="345" y="239"/>
                      </a:cubicBezTo>
                      <a:cubicBezTo>
                        <a:pt x="340" y="237"/>
                        <a:pt x="337" y="235"/>
                        <a:pt x="332" y="234"/>
                      </a:cubicBezTo>
                      <a:cubicBezTo>
                        <a:pt x="326" y="232"/>
                        <a:pt x="321" y="230"/>
                        <a:pt x="320" y="222"/>
                      </a:cubicBezTo>
                      <a:cubicBezTo>
                        <a:pt x="318" y="212"/>
                        <a:pt x="316" y="202"/>
                        <a:pt x="314" y="191"/>
                      </a:cubicBezTo>
                      <a:cubicBezTo>
                        <a:pt x="314" y="188"/>
                        <a:pt x="312" y="185"/>
                        <a:pt x="311" y="182"/>
                      </a:cubicBezTo>
                      <a:cubicBezTo>
                        <a:pt x="308" y="183"/>
                        <a:pt x="305" y="184"/>
                        <a:pt x="301" y="185"/>
                      </a:cubicBezTo>
                      <a:cubicBezTo>
                        <a:pt x="300" y="186"/>
                        <a:pt x="299" y="188"/>
                        <a:pt x="297" y="190"/>
                      </a:cubicBezTo>
                      <a:close/>
                    </a:path>
                  </a:pathLst>
                </a:custGeom>
                <a:grpFill/>
                <a:ln w="9525">
                  <a:noFill/>
                  <a:round/>
                  <a:headEnd/>
                  <a:tailEnd/>
                </a:ln>
              </p:spPr>
              <p:txBody>
                <a:bodyPr anchor="ctr"/>
                <a:lstStyle/>
                <a:p>
                  <a:pPr algn="ctr"/>
                  <a:endParaRPr/>
                </a:p>
              </p:txBody>
            </p:sp>
            <p:sp>
              <p:nvSpPr>
                <p:cNvPr id="22" name="îŝ1iḋé">
                  <a:extLst>
                    <a:ext uri="{FF2B5EF4-FFF2-40B4-BE49-F238E27FC236}">
                      <a16:creationId xmlns="" xmlns:a16="http://schemas.microsoft.com/office/drawing/2014/main" id="{CB28794E-68D6-4F77-9129-7C254311F06B}"/>
                    </a:ext>
                  </a:extLst>
                </p:cNvPr>
                <p:cNvSpPr/>
                <p:nvPr/>
              </p:nvSpPr>
              <p:spPr bwMode="auto">
                <a:xfrm>
                  <a:off x="3054" y="2426"/>
                  <a:ext cx="467" cy="526"/>
                </a:xfrm>
                <a:custGeom>
                  <a:avLst/>
                  <a:gdLst>
                    <a:gd name="T0" fmla="*/ 9 w 224"/>
                    <a:gd name="T1" fmla="*/ 18 h 253"/>
                    <a:gd name="T2" fmla="*/ 40 w 224"/>
                    <a:gd name="T3" fmla="*/ 2 h 253"/>
                    <a:gd name="T4" fmla="*/ 63 w 224"/>
                    <a:gd name="T5" fmla="*/ 3 h 253"/>
                    <a:gd name="T6" fmla="*/ 88 w 224"/>
                    <a:gd name="T7" fmla="*/ 10 h 253"/>
                    <a:gd name="T8" fmla="*/ 109 w 224"/>
                    <a:gd name="T9" fmla="*/ 25 h 253"/>
                    <a:gd name="T10" fmla="*/ 120 w 224"/>
                    <a:gd name="T11" fmla="*/ 34 h 253"/>
                    <a:gd name="T12" fmla="*/ 146 w 224"/>
                    <a:gd name="T13" fmla="*/ 69 h 253"/>
                    <a:gd name="T14" fmla="*/ 147 w 224"/>
                    <a:gd name="T15" fmla="*/ 74 h 253"/>
                    <a:gd name="T16" fmla="*/ 150 w 224"/>
                    <a:gd name="T17" fmla="*/ 77 h 253"/>
                    <a:gd name="T18" fmla="*/ 174 w 224"/>
                    <a:gd name="T19" fmla="*/ 77 h 253"/>
                    <a:gd name="T20" fmla="*/ 202 w 224"/>
                    <a:gd name="T21" fmla="*/ 95 h 253"/>
                    <a:gd name="T22" fmla="*/ 209 w 224"/>
                    <a:gd name="T23" fmla="*/ 97 h 253"/>
                    <a:gd name="T24" fmla="*/ 220 w 224"/>
                    <a:gd name="T25" fmla="*/ 101 h 253"/>
                    <a:gd name="T26" fmla="*/ 217 w 224"/>
                    <a:gd name="T27" fmla="*/ 118 h 253"/>
                    <a:gd name="T28" fmla="*/ 206 w 224"/>
                    <a:gd name="T29" fmla="*/ 131 h 253"/>
                    <a:gd name="T30" fmla="*/ 184 w 224"/>
                    <a:gd name="T31" fmla="*/ 183 h 253"/>
                    <a:gd name="T32" fmla="*/ 174 w 224"/>
                    <a:gd name="T33" fmla="*/ 192 h 253"/>
                    <a:gd name="T34" fmla="*/ 142 w 224"/>
                    <a:gd name="T35" fmla="*/ 231 h 253"/>
                    <a:gd name="T36" fmla="*/ 140 w 224"/>
                    <a:gd name="T37" fmla="*/ 239 h 253"/>
                    <a:gd name="T38" fmla="*/ 120 w 224"/>
                    <a:gd name="T39" fmla="*/ 245 h 253"/>
                    <a:gd name="T40" fmla="*/ 54 w 224"/>
                    <a:gd name="T41" fmla="*/ 190 h 253"/>
                    <a:gd name="T42" fmla="*/ 47 w 224"/>
                    <a:gd name="T43" fmla="*/ 181 h 253"/>
                    <a:gd name="T44" fmla="*/ 15 w 224"/>
                    <a:gd name="T45" fmla="*/ 110 h 253"/>
                    <a:gd name="T46" fmla="*/ 13 w 224"/>
                    <a:gd name="T47" fmla="*/ 107 h 253"/>
                    <a:gd name="T48" fmla="*/ 5 w 224"/>
                    <a:gd name="T49" fmla="*/ 77 h 253"/>
                    <a:gd name="T50" fmla="*/ 8 w 224"/>
                    <a:gd name="T51" fmla="*/ 71 h 253"/>
                    <a:gd name="T52" fmla="*/ 9 w 224"/>
                    <a:gd name="T53" fmla="*/ 1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53">
                      <a:moveTo>
                        <a:pt x="9" y="18"/>
                      </a:moveTo>
                      <a:cubicBezTo>
                        <a:pt x="19" y="13"/>
                        <a:pt x="29" y="6"/>
                        <a:pt x="40" y="2"/>
                      </a:cubicBezTo>
                      <a:cubicBezTo>
                        <a:pt x="47" y="0"/>
                        <a:pt x="55" y="2"/>
                        <a:pt x="63" y="3"/>
                      </a:cubicBezTo>
                      <a:cubicBezTo>
                        <a:pt x="71" y="5"/>
                        <a:pt x="80" y="8"/>
                        <a:pt x="88" y="10"/>
                      </a:cubicBezTo>
                      <a:cubicBezTo>
                        <a:pt x="98" y="12"/>
                        <a:pt x="105" y="16"/>
                        <a:pt x="109" y="25"/>
                      </a:cubicBezTo>
                      <a:cubicBezTo>
                        <a:pt x="111" y="28"/>
                        <a:pt x="116" y="32"/>
                        <a:pt x="120" y="34"/>
                      </a:cubicBezTo>
                      <a:cubicBezTo>
                        <a:pt x="138" y="39"/>
                        <a:pt x="149" y="48"/>
                        <a:pt x="146" y="69"/>
                      </a:cubicBezTo>
                      <a:cubicBezTo>
                        <a:pt x="146" y="71"/>
                        <a:pt x="147" y="72"/>
                        <a:pt x="147" y="74"/>
                      </a:cubicBezTo>
                      <a:cubicBezTo>
                        <a:pt x="148" y="75"/>
                        <a:pt x="148" y="76"/>
                        <a:pt x="150" y="77"/>
                      </a:cubicBezTo>
                      <a:cubicBezTo>
                        <a:pt x="158" y="67"/>
                        <a:pt x="166" y="71"/>
                        <a:pt x="174" y="77"/>
                      </a:cubicBezTo>
                      <a:cubicBezTo>
                        <a:pt x="184" y="83"/>
                        <a:pt x="196" y="84"/>
                        <a:pt x="202" y="95"/>
                      </a:cubicBezTo>
                      <a:cubicBezTo>
                        <a:pt x="203" y="96"/>
                        <a:pt x="207" y="96"/>
                        <a:pt x="209" y="97"/>
                      </a:cubicBezTo>
                      <a:cubicBezTo>
                        <a:pt x="213" y="98"/>
                        <a:pt x="219" y="99"/>
                        <a:pt x="220" y="101"/>
                      </a:cubicBezTo>
                      <a:cubicBezTo>
                        <a:pt x="223" y="107"/>
                        <a:pt x="224" y="113"/>
                        <a:pt x="217" y="118"/>
                      </a:cubicBezTo>
                      <a:cubicBezTo>
                        <a:pt x="213" y="121"/>
                        <a:pt x="209" y="126"/>
                        <a:pt x="206" y="131"/>
                      </a:cubicBezTo>
                      <a:cubicBezTo>
                        <a:pt x="198" y="148"/>
                        <a:pt x="192" y="166"/>
                        <a:pt x="184" y="183"/>
                      </a:cubicBezTo>
                      <a:cubicBezTo>
                        <a:pt x="182" y="187"/>
                        <a:pt x="178" y="190"/>
                        <a:pt x="174" y="192"/>
                      </a:cubicBezTo>
                      <a:cubicBezTo>
                        <a:pt x="156" y="199"/>
                        <a:pt x="145" y="212"/>
                        <a:pt x="142" y="231"/>
                      </a:cubicBezTo>
                      <a:cubicBezTo>
                        <a:pt x="142" y="234"/>
                        <a:pt x="141" y="237"/>
                        <a:pt x="140" y="239"/>
                      </a:cubicBezTo>
                      <a:cubicBezTo>
                        <a:pt x="134" y="251"/>
                        <a:pt x="130" y="253"/>
                        <a:pt x="120" y="245"/>
                      </a:cubicBezTo>
                      <a:cubicBezTo>
                        <a:pt x="97" y="227"/>
                        <a:pt x="76" y="208"/>
                        <a:pt x="54" y="190"/>
                      </a:cubicBezTo>
                      <a:cubicBezTo>
                        <a:pt x="51" y="188"/>
                        <a:pt x="47" y="184"/>
                        <a:pt x="47" y="181"/>
                      </a:cubicBezTo>
                      <a:cubicBezTo>
                        <a:pt x="43" y="154"/>
                        <a:pt x="21" y="136"/>
                        <a:pt x="15" y="110"/>
                      </a:cubicBezTo>
                      <a:cubicBezTo>
                        <a:pt x="14" y="109"/>
                        <a:pt x="14" y="107"/>
                        <a:pt x="13" y="107"/>
                      </a:cubicBezTo>
                      <a:cubicBezTo>
                        <a:pt x="0" y="99"/>
                        <a:pt x="8" y="87"/>
                        <a:pt x="5" y="77"/>
                      </a:cubicBezTo>
                      <a:cubicBezTo>
                        <a:pt x="5" y="75"/>
                        <a:pt x="6" y="73"/>
                        <a:pt x="8" y="71"/>
                      </a:cubicBezTo>
                      <a:cubicBezTo>
                        <a:pt x="23" y="53"/>
                        <a:pt x="23" y="36"/>
                        <a:pt x="9" y="18"/>
                      </a:cubicBezTo>
                      <a:close/>
                    </a:path>
                  </a:pathLst>
                </a:custGeom>
                <a:grpFill/>
                <a:ln w="9525">
                  <a:noFill/>
                  <a:round/>
                  <a:headEnd/>
                  <a:tailEnd/>
                </a:ln>
              </p:spPr>
              <p:txBody>
                <a:bodyPr anchor="ctr"/>
                <a:lstStyle/>
                <a:p>
                  <a:pPr algn="ctr"/>
                  <a:endParaRPr/>
                </a:p>
              </p:txBody>
            </p:sp>
            <p:sp>
              <p:nvSpPr>
                <p:cNvPr id="23" name="ïš1ïďe">
                  <a:extLst>
                    <a:ext uri="{FF2B5EF4-FFF2-40B4-BE49-F238E27FC236}">
                      <a16:creationId xmlns="" xmlns:a16="http://schemas.microsoft.com/office/drawing/2014/main" id="{3809C9FC-157A-444C-8E35-6019837AC2E0}"/>
                    </a:ext>
                  </a:extLst>
                </p:cNvPr>
                <p:cNvSpPr/>
                <p:nvPr/>
              </p:nvSpPr>
              <p:spPr bwMode="auto">
                <a:xfrm>
                  <a:off x="2884" y="1775"/>
                  <a:ext cx="443" cy="684"/>
                </a:xfrm>
                <a:custGeom>
                  <a:avLst/>
                  <a:gdLst>
                    <a:gd name="T0" fmla="*/ 168 w 213"/>
                    <a:gd name="T1" fmla="*/ 137 h 329"/>
                    <a:gd name="T2" fmla="*/ 165 w 213"/>
                    <a:gd name="T3" fmla="*/ 139 h 329"/>
                    <a:gd name="T4" fmla="*/ 153 w 213"/>
                    <a:gd name="T5" fmla="*/ 134 h 329"/>
                    <a:gd name="T6" fmla="*/ 137 w 213"/>
                    <a:gd name="T7" fmla="*/ 147 h 329"/>
                    <a:gd name="T8" fmla="*/ 125 w 213"/>
                    <a:gd name="T9" fmla="*/ 175 h 329"/>
                    <a:gd name="T10" fmla="*/ 121 w 213"/>
                    <a:gd name="T11" fmla="*/ 185 h 329"/>
                    <a:gd name="T12" fmla="*/ 109 w 213"/>
                    <a:gd name="T13" fmla="*/ 225 h 329"/>
                    <a:gd name="T14" fmla="*/ 109 w 213"/>
                    <a:gd name="T15" fmla="*/ 238 h 329"/>
                    <a:gd name="T16" fmla="*/ 94 w 213"/>
                    <a:gd name="T17" fmla="*/ 225 h 329"/>
                    <a:gd name="T18" fmla="*/ 71 w 213"/>
                    <a:gd name="T19" fmla="*/ 213 h 329"/>
                    <a:gd name="T20" fmla="*/ 53 w 213"/>
                    <a:gd name="T21" fmla="*/ 215 h 329"/>
                    <a:gd name="T22" fmla="*/ 31 w 213"/>
                    <a:gd name="T23" fmla="*/ 225 h 329"/>
                    <a:gd name="T24" fmla="*/ 32 w 213"/>
                    <a:gd name="T25" fmla="*/ 271 h 329"/>
                    <a:gd name="T26" fmla="*/ 49 w 213"/>
                    <a:gd name="T27" fmla="*/ 281 h 329"/>
                    <a:gd name="T28" fmla="*/ 59 w 213"/>
                    <a:gd name="T29" fmla="*/ 275 h 329"/>
                    <a:gd name="T30" fmla="*/ 73 w 213"/>
                    <a:gd name="T31" fmla="*/ 261 h 329"/>
                    <a:gd name="T32" fmla="*/ 77 w 213"/>
                    <a:gd name="T33" fmla="*/ 262 h 329"/>
                    <a:gd name="T34" fmla="*/ 83 w 213"/>
                    <a:gd name="T35" fmla="*/ 329 h 329"/>
                    <a:gd name="T36" fmla="*/ 63 w 213"/>
                    <a:gd name="T37" fmla="*/ 314 h 329"/>
                    <a:gd name="T38" fmla="*/ 57 w 213"/>
                    <a:gd name="T39" fmla="*/ 305 h 329"/>
                    <a:gd name="T40" fmla="*/ 19 w 213"/>
                    <a:gd name="T41" fmla="*/ 287 h 329"/>
                    <a:gd name="T42" fmla="*/ 14 w 213"/>
                    <a:gd name="T43" fmla="*/ 279 h 329"/>
                    <a:gd name="T44" fmla="*/ 7 w 213"/>
                    <a:gd name="T45" fmla="*/ 133 h 329"/>
                    <a:gd name="T46" fmla="*/ 28 w 213"/>
                    <a:gd name="T47" fmla="*/ 35 h 329"/>
                    <a:gd name="T48" fmla="*/ 34 w 213"/>
                    <a:gd name="T49" fmla="*/ 25 h 329"/>
                    <a:gd name="T50" fmla="*/ 43 w 213"/>
                    <a:gd name="T51" fmla="*/ 32 h 329"/>
                    <a:gd name="T52" fmla="*/ 45 w 213"/>
                    <a:gd name="T53" fmla="*/ 34 h 329"/>
                    <a:gd name="T54" fmla="*/ 79 w 213"/>
                    <a:gd name="T55" fmla="*/ 51 h 329"/>
                    <a:gd name="T56" fmla="*/ 93 w 213"/>
                    <a:gd name="T57" fmla="*/ 64 h 329"/>
                    <a:gd name="T58" fmla="*/ 97 w 213"/>
                    <a:gd name="T59" fmla="*/ 73 h 329"/>
                    <a:gd name="T60" fmla="*/ 106 w 213"/>
                    <a:gd name="T61" fmla="*/ 71 h 329"/>
                    <a:gd name="T62" fmla="*/ 116 w 213"/>
                    <a:gd name="T63" fmla="*/ 49 h 329"/>
                    <a:gd name="T64" fmla="*/ 114 w 213"/>
                    <a:gd name="T65" fmla="*/ 30 h 329"/>
                    <a:gd name="T66" fmla="*/ 117 w 213"/>
                    <a:gd name="T67" fmla="*/ 1 h 329"/>
                    <a:gd name="T68" fmla="*/ 122 w 213"/>
                    <a:gd name="T69" fmla="*/ 0 h 329"/>
                    <a:gd name="T70" fmla="*/ 141 w 213"/>
                    <a:gd name="T71" fmla="*/ 9 h 329"/>
                    <a:gd name="T72" fmla="*/ 151 w 213"/>
                    <a:gd name="T73" fmla="*/ 21 h 329"/>
                    <a:gd name="T74" fmla="*/ 164 w 213"/>
                    <a:gd name="T75" fmla="*/ 24 h 329"/>
                    <a:gd name="T76" fmla="*/ 180 w 213"/>
                    <a:gd name="T77" fmla="*/ 27 h 329"/>
                    <a:gd name="T78" fmla="*/ 193 w 213"/>
                    <a:gd name="T79" fmla="*/ 51 h 329"/>
                    <a:gd name="T80" fmla="*/ 205 w 213"/>
                    <a:gd name="T81" fmla="*/ 60 h 329"/>
                    <a:gd name="T82" fmla="*/ 210 w 213"/>
                    <a:gd name="T83" fmla="*/ 72 h 329"/>
                    <a:gd name="T84" fmla="*/ 190 w 213"/>
                    <a:gd name="T85" fmla="*/ 86 h 329"/>
                    <a:gd name="T86" fmla="*/ 165 w 213"/>
                    <a:gd name="T87" fmla="*/ 92 h 329"/>
                    <a:gd name="T88" fmla="*/ 162 w 213"/>
                    <a:gd name="T89" fmla="*/ 98 h 329"/>
                    <a:gd name="T90" fmla="*/ 166 w 213"/>
                    <a:gd name="T91" fmla="*/ 101 h 329"/>
                    <a:gd name="T92" fmla="*/ 194 w 213"/>
                    <a:gd name="T93" fmla="*/ 118 h 329"/>
                    <a:gd name="T94" fmla="*/ 165 w 213"/>
                    <a:gd name="T95" fmla="*/ 117 h 329"/>
                    <a:gd name="T96" fmla="*/ 165 w 213"/>
                    <a:gd name="T97" fmla="*/ 128 h 329"/>
                    <a:gd name="T98" fmla="*/ 168 w 213"/>
                    <a:gd name="T99" fmla="*/ 13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 h="329">
                      <a:moveTo>
                        <a:pt x="168" y="137"/>
                      </a:moveTo>
                      <a:cubicBezTo>
                        <a:pt x="167" y="138"/>
                        <a:pt x="166" y="139"/>
                        <a:pt x="165" y="139"/>
                      </a:cubicBezTo>
                      <a:cubicBezTo>
                        <a:pt x="161" y="137"/>
                        <a:pt x="156" y="133"/>
                        <a:pt x="153" y="134"/>
                      </a:cubicBezTo>
                      <a:cubicBezTo>
                        <a:pt x="147" y="137"/>
                        <a:pt x="141" y="141"/>
                        <a:pt x="137" y="147"/>
                      </a:cubicBezTo>
                      <a:cubicBezTo>
                        <a:pt x="132" y="156"/>
                        <a:pt x="129" y="166"/>
                        <a:pt x="125" y="175"/>
                      </a:cubicBezTo>
                      <a:cubicBezTo>
                        <a:pt x="124" y="178"/>
                        <a:pt x="123" y="182"/>
                        <a:pt x="121" y="185"/>
                      </a:cubicBezTo>
                      <a:cubicBezTo>
                        <a:pt x="111" y="197"/>
                        <a:pt x="106" y="210"/>
                        <a:pt x="109" y="225"/>
                      </a:cubicBezTo>
                      <a:cubicBezTo>
                        <a:pt x="110" y="229"/>
                        <a:pt x="109" y="233"/>
                        <a:pt x="109" y="238"/>
                      </a:cubicBezTo>
                      <a:cubicBezTo>
                        <a:pt x="100" y="237"/>
                        <a:pt x="95" y="233"/>
                        <a:pt x="94" y="225"/>
                      </a:cubicBezTo>
                      <a:cubicBezTo>
                        <a:pt x="93" y="215"/>
                        <a:pt x="80" y="209"/>
                        <a:pt x="71" y="213"/>
                      </a:cubicBezTo>
                      <a:cubicBezTo>
                        <a:pt x="65" y="215"/>
                        <a:pt x="59" y="215"/>
                        <a:pt x="53" y="215"/>
                      </a:cubicBezTo>
                      <a:cubicBezTo>
                        <a:pt x="42" y="213"/>
                        <a:pt x="34" y="215"/>
                        <a:pt x="31" y="225"/>
                      </a:cubicBezTo>
                      <a:cubicBezTo>
                        <a:pt x="25" y="240"/>
                        <a:pt x="23" y="256"/>
                        <a:pt x="32" y="271"/>
                      </a:cubicBezTo>
                      <a:cubicBezTo>
                        <a:pt x="35" y="276"/>
                        <a:pt x="43" y="279"/>
                        <a:pt x="49" y="281"/>
                      </a:cubicBezTo>
                      <a:cubicBezTo>
                        <a:pt x="52" y="282"/>
                        <a:pt x="56" y="278"/>
                        <a:pt x="59" y="275"/>
                      </a:cubicBezTo>
                      <a:cubicBezTo>
                        <a:pt x="64" y="271"/>
                        <a:pt x="68" y="266"/>
                        <a:pt x="73" y="261"/>
                      </a:cubicBezTo>
                      <a:cubicBezTo>
                        <a:pt x="74" y="261"/>
                        <a:pt x="75" y="262"/>
                        <a:pt x="77" y="262"/>
                      </a:cubicBezTo>
                      <a:cubicBezTo>
                        <a:pt x="79" y="284"/>
                        <a:pt x="80" y="306"/>
                        <a:pt x="83" y="329"/>
                      </a:cubicBezTo>
                      <a:cubicBezTo>
                        <a:pt x="71" y="327"/>
                        <a:pt x="65" y="325"/>
                        <a:pt x="63" y="314"/>
                      </a:cubicBezTo>
                      <a:cubicBezTo>
                        <a:pt x="63" y="311"/>
                        <a:pt x="60" y="306"/>
                        <a:pt x="57" y="305"/>
                      </a:cubicBezTo>
                      <a:cubicBezTo>
                        <a:pt x="44" y="298"/>
                        <a:pt x="31" y="293"/>
                        <a:pt x="19" y="287"/>
                      </a:cubicBezTo>
                      <a:cubicBezTo>
                        <a:pt x="17" y="286"/>
                        <a:pt x="15" y="282"/>
                        <a:pt x="14" y="279"/>
                      </a:cubicBezTo>
                      <a:cubicBezTo>
                        <a:pt x="4" y="230"/>
                        <a:pt x="0" y="181"/>
                        <a:pt x="7" y="133"/>
                      </a:cubicBezTo>
                      <a:cubicBezTo>
                        <a:pt x="12" y="100"/>
                        <a:pt x="21" y="67"/>
                        <a:pt x="28" y="35"/>
                      </a:cubicBezTo>
                      <a:cubicBezTo>
                        <a:pt x="29" y="31"/>
                        <a:pt x="32" y="29"/>
                        <a:pt x="34" y="25"/>
                      </a:cubicBezTo>
                      <a:cubicBezTo>
                        <a:pt x="37" y="28"/>
                        <a:pt x="40" y="30"/>
                        <a:pt x="43" y="32"/>
                      </a:cubicBezTo>
                      <a:cubicBezTo>
                        <a:pt x="44" y="32"/>
                        <a:pt x="44" y="34"/>
                        <a:pt x="45" y="34"/>
                      </a:cubicBezTo>
                      <a:cubicBezTo>
                        <a:pt x="58" y="36"/>
                        <a:pt x="68" y="46"/>
                        <a:pt x="79" y="51"/>
                      </a:cubicBezTo>
                      <a:cubicBezTo>
                        <a:pt x="86" y="54"/>
                        <a:pt x="90" y="57"/>
                        <a:pt x="93" y="64"/>
                      </a:cubicBezTo>
                      <a:cubicBezTo>
                        <a:pt x="94" y="67"/>
                        <a:pt x="95" y="70"/>
                        <a:pt x="97" y="73"/>
                      </a:cubicBezTo>
                      <a:cubicBezTo>
                        <a:pt x="100" y="76"/>
                        <a:pt x="104" y="77"/>
                        <a:pt x="106" y="71"/>
                      </a:cubicBezTo>
                      <a:cubicBezTo>
                        <a:pt x="109" y="64"/>
                        <a:pt x="112" y="56"/>
                        <a:pt x="116" y="49"/>
                      </a:cubicBezTo>
                      <a:cubicBezTo>
                        <a:pt x="120" y="42"/>
                        <a:pt x="120" y="36"/>
                        <a:pt x="114" y="30"/>
                      </a:cubicBezTo>
                      <a:cubicBezTo>
                        <a:pt x="110" y="25"/>
                        <a:pt x="113" y="4"/>
                        <a:pt x="117" y="1"/>
                      </a:cubicBezTo>
                      <a:cubicBezTo>
                        <a:pt x="118" y="0"/>
                        <a:pt x="120" y="0"/>
                        <a:pt x="122" y="0"/>
                      </a:cubicBezTo>
                      <a:cubicBezTo>
                        <a:pt x="128" y="3"/>
                        <a:pt x="135" y="6"/>
                        <a:pt x="141" y="9"/>
                      </a:cubicBezTo>
                      <a:cubicBezTo>
                        <a:pt x="145" y="12"/>
                        <a:pt x="148" y="17"/>
                        <a:pt x="151" y="21"/>
                      </a:cubicBezTo>
                      <a:cubicBezTo>
                        <a:pt x="154" y="29"/>
                        <a:pt x="158" y="30"/>
                        <a:pt x="164" y="24"/>
                      </a:cubicBezTo>
                      <a:cubicBezTo>
                        <a:pt x="172" y="16"/>
                        <a:pt x="176" y="17"/>
                        <a:pt x="180" y="27"/>
                      </a:cubicBezTo>
                      <a:cubicBezTo>
                        <a:pt x="184" y="36"/>
                        <a:pt x="188" y="44"/>
                        <a:pt x="193" y="51"/>
                      </a:cubicBezTo>
                      <a:cubicBezTo>
                        <a:pt x="196" y="55"/>
                        <a:pt x="200" y="58"/>
                        <a:pt x="205" y="60"/>
                      </a:cubicBezTo>
                      <a:cubicBezTo>
                        <a:pt x="213" y="62"/>
                        <a:pt x="213" y="67"/>
                        <a:pt x="210" y="72"/>
                      </a:cubicBezTo>
                      <a:cubicBezTo>
                        <a:pt x="206" y="81"/>
                        <a:pt x="199" y="85"/>
                        <a:pt x="190" y="86"/>
                      </a:cubicBezTo>
                      <a:cubicBezTo>
                        <a:pt x="181" y="87"/>
                        <a:pt x="173" y="90"/>
                        <a:pt x="165" y="92"/>
                      </a:cubicBezTo>
                      <a:cubicBezTo>
                        <a:pt x="164" y="93"/>
                        <a:pt x="163" y="96"/>
                        <a:pt x="162" y="98"/>
                      </a:cubicBezTo>
                      <a:cubicBezTo>
                        <a:pt x="162" y="99"/>
                        <a:pt x="165" y="101"/>
                        <a:pt x="166" y="101"/>
                      </a:cubicBezTo>
                      <a:cubicBezTo>
                        <a:pt x="178" y="103"/>
                        <a:pt x="186" y="108"/>
                        <a:pt x="194" y="118"/>
                      </a:cubicBezTo>
                      <a:cubicBezTo>
                        <a:pt x="186" y="130"/>
                        <a:pt x="181" y="131"/>
                        <a:pt x="165" y="117"/>
                      </a:cubicBezTo>
                      <a:cubicBezTo>
                        <a:pt x="165" y="122"/>
                        <a:pt x="165" y="125"/>
                        <a:pt x="165" y="128"/>
                      </a:cubicBezTo>
                      <a:cubicBezTo>
                        <a:pt x="166" y="132"/>
                        <a:pt x="167" y="135"/>
                        <a:pt x="168" y="137"/>
                      </a:cubicBezTo>
                      <a:close/>
                    </a:path>
                  </a:pathLst>
                </a:custGeom>
                <a:grpFill/>
                <a:ln w="9525">
                  <a:noFill/>
                  <a:round/>
                  <a:headEnd/>
                  <a:tailEnd/>
                </a:ln>
              </p:spPr>
              <p:txBody>
                <a:bodyPr anchor="ctr"/>
                <a:lstStyle/>
                <a:p>
                  <a:pPr algn="ctr"/>
                  <a:endParaRPr/>
                </a:p>
              </p:txBody>
            </p:sp>
            <p:sp>
              <p:nvSpPr>
                <p:cNvPr id="24" name="îšḷíḍé">
                  <a:extLst>
                    <a:ext uri="{FF2B5EF4-FFF2-40B4-BE49-F238E27FC236}">
                      <a16:creationId xmlns="" xmlns:a16="http://schemas.microsoft.com/office/drawing/2014/main" id="{0A4BD70A-7350-43E1-A9F5-00E85BF7D8BD}"/>
                    </a:ext>
                  </a:extLst>
                </p:cNvPr>
                <p:cNvSpPr/>
                <p:nvPr/>
              </p:nvSpPr>
              <p:spPr bwMode="auto">
                <a:xfrm>
                  <a:off x="3335" y="1335"/>
                  <a:ext cx="560" cy="395"/>
                </a:xfrm>
                <a:custGeom>
                  <a:avLst/>
                  <a:gdLst>
                    <a:gd name="T0" fmla="*/ 221 w 269"/>
                    <a:gd name="T1" fmla="*/ 20 h 190"/>
                    <a:gd name="T2" fmla="*/ 238 w 269"/>
                    <a:gd name="T3" fmla="*/ 14 h 190"/>
                    <a:gd name="T4" fmla="*/ 261 w 269"/>
                    <a:gd name="T5" fmla="*/ 9 h 190"/>
                    <a:gd name="T6" fmla="*/ 269 w 269"/>
                    <a:gd name="T7" fmla="*/ 13 h 190"/>
                    <a:gd name="T8" fmla="*/ 263 w 269"/>
                    <a:gd name="T9" fmla="*/ 19 h 190"/>
                    <a:gd name="T10" fmla="*/ 240 w 269"/>
                    <a:gd name="T11" fmla="*/ 33 h 190"/>
                    <a:gd name="T12" fmla="*/ 235 w 269"/>
                    <a:gd name="T13" fmla="*/ 49 h 190"/>
                    <a:gd name="T14" fmla="*/ 237 w 269"/>
                    <a:gd name="T15" fmla="*/ 80 h 190"/>
                    <a:gd name="T16" fmla="*/ 229 w 269"/>
                    <a:gd name="T17" fmla="*/ 86 h 190"/>
                    <a:gd name="T18" fmla="*/ 214 w 269"/>
                    <a:gd name="T19" fmla="*/ 88 h 190"/>
                    <a:gd name="T20" fmla="*/ 220 w 269"/>
                    <a:gd name="T21" fmla="*/ 102 h 190"/>
                    <a:gd name="T22" fmla="*/ 220 w 269"/>
                    <a:gd name="T23" fmla="*/ 104 h 190"/>
                    <a:gd name="T24" fmla="*/ 216 w 269"/>
                    <a:gd name="T25" fmla="*/ 119 h 190"/>
                    <a:gd name="T26" fmla="*/ 209 w 269"/>
                    <a:gd name="T27" fmla="*/ 130 h 190"/>
                    <a:gd name="T28" fmla="*/ 185 w 269"/>
                    <a:gd name="T29" fmla="*/ 135 h 190"/>
                    <a:gd name="T30" fmla="*/ 149 w 269"/>
                    <a:gd name="T31" fmla="*/ 153 h 190"/>
                    <a:gd name="T32" fmla="*/ 131 w 269"/>
                    <a:gd name="T33" fmla="*/ 180 h 190"/>
                    <a:gd name="T34" fmla="*/ 120 w 269"/>
                    <a:gd name="T35" fmla="*/ 189 h 190"/>
                    <a:gd name="T36" fmla="*/ 102 w 269"/>
                    <a:gd name="T37" fmla="*/ 174 h 190"/>
                    <a:gd name="T38" fmla="*/ 89 w 269"/>
                    <a:gd name="T39" fmla="*/ 141 h 190"/>
                    <a:gd name="T40" fmla="*/ 88 w 269"/>
                    <a:gd name="T41" fmla="*/ 138 h 190"/>
                    <a:gd name="T42" fmla="*/ 88 w 269"/>
                    <a:gd name="T43" fmla="*/ 117 h 190"/>
                    <a:gd name="T44" fmla="*/ 55 w 269"/>
                    <a:gd name="T45" fmla="*/ 71 h 190"/>
                    <a:gd name="T46" fmla="*/ 26 w 269"/>
                    <a:gd name="T47" fmla="*/ 64 h 190"/>
                    <a:gd name="T48" fmla="*/ 16 w 269"/>
                    <a:gd name="T49" fmla="*/ 55 h 190"/>
                    <a:gd name="T50" fmla="*/ 4 w 269"/>
                    <a:gd name="T51" fmla="*/ 45 h 190"/>
                    <a:gd name="T52" fmla="*/ 1 w 269"/>
                    <a:gd name="T53" fmla="*/ 44 h 190"/>
                    <a:gd name="T54" fmla="*/ 0 w 269"/>
                    <a:gd name="T55" fmla="*/ 42 h 190"/>
                    <a:gd name="T56" fmla="*/ 13 w 269"/>
                    <a:gd name="T57" fmla="*/ 41 h 190"/>
                    <a:gd name="T58" fmla="*/ 24 w 269"/>
                    <a:gd name="T59" fmla="*/ 40 h 190"/>
                    <a:gd name="T60" fmla="*/ 33 w 269"/>
                    <a:gd name="T61" fmla="*/ 29 h 190"/>
                    <a:gd name="T62" fmla="*/ 21 w 269"/>
                    <a:gd name="T63" fmla="*/ 22 h 190"/>
                    <a:gd name="T64" fmla="*/ 31 w 269"/>
                    <a:gd name="T65" fmla="*/ 20 h 190"/>
                    <a:gd name="T66" fmla="*/ 58 w 269"/>
                    <a:gd name="T67" fmla="*/ 12 h 190"/>
                    <a:gd name="T68" fmla="*/ 79 w 269"/>
                    <a:gd name="T69" fmla="*/ 12 h 190"/>
                    <a:gd name="T70" fmla="*/ 101 w 269"/>
                    <a:gd name="T71" fmla="*/ 12 h 190"/>
                    <a:gd name="T72" fmla="*/ 159 w 269"/>
                    <a:gd name="T73" fmla="*/ 5 h 190"/>
                    <a:gd name="T74" fmla="*/ 176 w 269"/>
                    <a:gd name="T75" fmla="*/ 2 h 190"/>
                    <a:gd name="T76" fmla="*/ 216 w 269"/>
                    <a:gd name="T77" fmla="*/ 2 h 190"/>
                    <a:gd name="T78" fmla="*/ 221 w 269"/>
                    <a:gd name="T79" fmla="*/ 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90">
                      <a:moveTo>
                        <a:pt x="221" y="20"/>
                      </a:moveTo>
                      <a:cubicBezTo>
                        <a:pt x="226" y="18"/>
                        <a:pt x="232" y="15"/>
                        <a:pt x="238" y="14"/>
                      </a:cubicBezTo>
                      <a:cubicBezTo>
                        <a:pt x="246" y="11"/>
                        <a:pt x="254" y="10"/>
                        <a:pt x="261" y="9"/>
                      </a:cubicBezTo>
                      <a:cubicBezTo>
                        <a:pt x="264" y="9"/>
                        <a:pt x="266" y="12"/>
                        <a:pt x="269" y="13"/>
                      </a:cubicBezTo>
                      <a:cubicBezTo>
                        <a:pt x="267" y="15"/>
                        <a:pt x="265" y="18"/>
                        <a:pt x="263" y="19"/>
                      </a:cubicBezTo>
                      <a:cubicBezTo>
                        <a:pt x="255" y="24"/>
                        <a:pt x="247" y="28"/>
                        <a:pt x="240" y="33"/>
                      </a:cubicBezTo>
                      <a:cubicBezTo>
                        <a:pt x="234" y="36"/>
                        <a:pt x="233" y="41"/>
                        <a:pt x="235" y="49"/>
                      </a:cubicBezTo>
                      <a:cubicBezTo>
                        <a:pt x="238" y="59"/>
                        <a:pt x="237" y="70"/>
                        <a:pt x="237" y="80"/>
                      </a:cubicBezTo>
                      <a:cubicBezTo>
                        <a:pt x="237" y="82"/>
                        <a:pt x="232" y="85"/>
                        <a:pt x="229" y="86"/>
                      </a:cubicBezTo>
                      <a:cubicBezTo>
                        <a:pt x="224" y="87"/>
                        <a:pt x="219" y="87"/>
                        <a:pt x="214" y="88"/>
                      </a:cubicBezTo>
                      <a:cubicBezTo>
                        <a:pt x="216" y="93"/>
                        <a:pt x="218" y="97"/>
                        <a:pt x="220" y="102"/>
                      </a:cubicBezTo>
                      <a:cubicBezTo>
                        <a:pt x="220" y="103"/>
                        <a:pt x="220" y="103"/>
                        <a:pt x="220" y="104"/>
                      </a:cubicBezTo>
                      <a:cubicBezTo>
                        <a:pt x="215" y="108"/>
                        <a:pt x="205" y="110"/>
                        <a:pt x="216" y="119"/>
                      </a:cubicBezTo>
                      <a:cubicBezTo>
                        <a:pt x="220" y="122"/>
                        <a:pt x="215" y="129"/>
                        <a:pt x="209" y="130"/>
                      </a:cubicBezTo>
                      <a:cubicBezTo>
                        <a:pt x="201" y="132"/>
                        <a:pt x="193" y="132"/>
                        <a:pt x="185" y="135"/>
                      </a:cubicBezTo>
                      <a:cubicBezTo>
                        <a:pt x="173" y="140"/>
                        <a:pt x="160" y="145"/>
                        <a:pt x="149" y="153"/>
                      </a:cubicBezTo>
                      <a:cubicBezTo>
                        <a:pt x="141" y="159"/>
                        <a:pt x="137" y="171"/>
                        <a:pt x="131" y="180"/>
                      </a:cubicBezTo>
                      <a:cubicBezTo>
                        <a:pt x="128" y="184"/>
                        <a:pt x="121" y="190"/>
                        <a:pt x="120" y="189"/>
                      </a:cubicBezTo>
                      <a:cubicBezTo>
                        <a:pt x="113" y="186"/>
                        <a:pt x="105" y="181"/>
                        <a:pt x="102" y="174"/>
                      </a:cubicBezTo>
                      <a:cubicBezTo>
                        <a:pt x="96" y="164"/>
                        <a:pt x="93" y="152"/>
                        <a:pt x="89" y="141"/>
                      </a:cubicBezTo>
                      <a:cubicBezTo>
                        <a:pt x="89" y="140"/>
                        <a:pt x="88" y="138"/>
                        <a:pt x="88" y="138"/>
                      </a:cubicBezTo>
                      <a:cubicBezTo>
                        <a:pt x="94" y="131"/>
                        <a:pt x="88" y="124"/>
                        <a:pt x="88" y="117"/>
                      </a:cubicBezTo>
                      <a:cubicBezTo>
                        <a:pt x="87" y="94"/>
                        <a:pt x="72" y="81"/>
                        <a:pt x="55" y="71"/>
                      </a:cubicBezTo>
                      <a:cubicBezTo>
                        <a:pt x="47" y="66"/>
                        <a:pt x="36" y="66"/>
                        <a:pt x="26" y="64"/>
                      </a:cubicBezTo>
                      <a:cubicBezTo>
                        <a:pt x="21" y="63"/>
                        <a:pt x="14" y="65"/>
                        <a:pt x="16" y="55"/>
                      </a:cubicBezTo>
                      <a:cubicBezTo>
                        <a:pt x="17" y="52"/>
                        <a:pt x="9" y="48"/>
                        <a:pt x="4" y="45"/>
                      </a:cubicBezTo>
                      <a:cubicBezTo>
                        <a:pt x="3" y="45"/>
                        <a:pt x="2" y="45"/>
                        <a:pt x="1" y="44"/>
                      </a:cubicBezTo>
                      <a:cubicBezTo>
                        <a:pt x="1" y="43"/>
                        <a:pt x="0" y="43"/>
                        <a:pt x="0" y="42"/>
                      </a:cubicBezTo>
                      <a:cubicBezTo>
                        <a:pt x="4" y="41"/>
                        <a:pt x="8" y="41"/>
                        <a:pt x="13" y="41"/>
                      </a:cubicBezTo>
                      <a:cubicBezTo>
                        <a:pt x="16" y="40"/>
                        <a:pt x="21" y="42"/>
                        <a:pt x="24" y="40"/>
                      </a:cubicBezTo>
                      <a:cubicBezTo>
                        <a:pt x="27" y="38"/>
                        <a:pt x="30" y="33"/>
                        <a:pt x="33" y="29"/>
                      </a:cubicBezTo>
                      <a:cubicBezTo>
                        <a:pt x="29" y="27"/>
                        <a:pt x="26" y="25"/>
                        <a:pt x="21" y="22"/>
                      </a:cubicBezTo>
                      <a:cubicBezTo>
                        <a:pt x="25" y="21"/>
                        <a:pt x="28" y="20"/>
                        <a:pt x="31" y="20"/>
                      </a:cubicBezTo>
                      <a:cubicBezTo>
                        <a:pt x="41" y="20"/>
                        <a:pt x="50" y="19"/>
                        <a:pt x="58" y="12"/>
                      </a:cubicBezTo>
                      <a:cubicBezTo>
                        <a:pt x="62" y="8"/>
                        <a:pt x="73" y="9"/>
                        <a:pt x="79" y="12"/>
                      </a:cubicBezTo>
                      <a:cubicBezTo>
                        <a:pt x="87" y="14"/>
                        <a:pt x="92" y="16"/>
                        <a:pt x="101" y="12"/>
                      </a:cubicBezTo>
                      <a:cubicBezTo>
                        <a:pt x="119" y="6"/>
                        <a:pt x="139" y="2"/>
                        <a:pt x="159" y="5"/>
                      </a:cubicBezTo>
                      <a:cubicBezTo>
                        <a:pt x="165" y="6"/>
                        <a:pt x="171" y="2"/>
                        <a:pt x="176" y="2"/>
                      </a:cubicBezTo>
                      <a:cubicBezTo>
                        <a:pt x="190" y="1"/>
                        <a:pt x="203" y="0"/>
                        <a:pt x="216" y="2"/>
                      </a:cubicBezTo>
                      <a:cubicBezTo>
                        <a:pt x="218" y="2"/>
                        <a:pt x="219" y="12"/>
                        <a:pt x="221" y="20"/>
                      </a:cubicBezTo>
                      <a:close/>
                    </a:path>
                  </a:pathLst>
                </a:custGeom>
                <a:grpFill/>
                <a:ln w="9525">
                  <a:noFill/>
                  <a:round/>
                  <a:headEnd/>
                  <a:tailEnd/>
                </a:ln>
              </p:spPr>
              <p:txBody>
                <a:bodyPr anchor="ctr"/>
                <a:lstStyle/>
                <a:p>
                  <a:pPr algn="ctr"/>
                  <a:endParaRPr/>
                </a:p>
              </p:txBody>
            </p:sp>
            <p:sp>
              <p:nvSpPr>
                <p:cNvPr id="25" name="işḷîḑê">
                  <a:extLst>
                    <a:ext uri="{FF2B5EF4-FFF2-40B4-BE49-F238E27FC236}">
                      <a16:creationId xmlns="" xmlns:a16="http://schemas.microsoft.com/office/drawing/2014/main" id="{88DD775C-0EC5-4438-BB41-30046C3BBD8A}"/>
                    </a:ext>
                  </a:extLst>
                </p:cNvPr>
                <p:cNvSpPr/>
                <p:nvPr/>
              </p:nvSpPr>
              <p:spPr bwMode="auto">
                <a:xfrm>
                  <a:off x="2977" y="1584"/>
                  <a:ext cx="302" cy="196"/>
                </a:xfrm>
                <a:custGeom>
                  <a:avLst/>
                  <a:gdLst>
                    <a:gd name="T0" fmla="*/ 0 w 145"/>
                    <a:gd name="T1" fmla="*/ 84 h 94"/>
                    <a:gd name="T2" fmla="*/ 24 w 145"/>
                    <a:gd name="T3" fmla="*/ 38 h 94"/>
                    <a:gd name="T4" fmla="*/ 44 w 145"/>
                    <a:gd name="T5" fmla="*/ 39 h 94"/>
                    <a:gd name="T6" fmla="*/ 37 w 145"/>
                    <a:gd name="T7" fmla="*/ 21 h 94"/>
                    <a:gd name="T8" fmla="*/ 52 w 145"/>
                    <a:gd name="T9" fmla="*/ 2 h 94"/>
                    <a:gd name="T10" fmla="*/ 55 w 145"/>
                    <a:gd name="T11" fmla="*/ 0 h 94"/>
                    <a:gd name="T12" fmla="*/ 85 w 145"/>
                    <a:gd name="T13" fmla="*/ 8 h 94"/>
                    <a:gd name="T14" fmla="*/ 106 w 145"/>
                    <a:gd name="T15" fmla="*/ 17 h 94"/>
                    <a:gd name="T16" fmla="*/ 118 w 145"/>
                    <a:gd name="T17" fmla="*/ 38 h 94"/>
                    <a:gd name="T18" fmla="*/ 123 w 145"/>
                    <a:gd name="T19" fmla="*/ 49 h 94"/>
                    <a:gd name="T20" fmla="*/ 145 w 145"/>
                    <a:gd name="T21" fmla="*/ 58 h 94"/>
                    <a:gd name="T22" fmla="*/ 132 w 145"/>
                    <a:gd name="T23" fmla="*/ 74 h 94"/>
                    <a:gd name="T24" fmla="*/ 120 w 145"/>
                    <a:gd name="T25" fmla="*/ 66 h 94"/>
                    <a:gd name="T26" fmla="*/ 118 w 145"/>
                    <a:gd name="T27" fmla="*/ 68 h 94"/>
                    <a:gd name="T28" fmla="*/ 124 w 145"/>
                    <a:gd name="T29" fmla="*/ 77 h 94"/>
                    <a:gd name="T30" fmla="*/ 122 w 145"/>
                    <a:gd name="T31" fmla="*/ 88 h 94"/>
                    <a:gd name="T32" fmla="*/ 110 w 145"/>
                    <a:gd name="T33" fmla="*/ 94 h 94"/>
                    <a:gd name="T34" fmla="*/ 79 w 145"/>
                    <a:gd name="T35" fmla="*/ 70 h 94"/>
                    <a:gd name="T36" fmla="*/ 92 w 145"/>
                    <a:gd name="T37" fmla="*/ 42 h 94"/>
                    <a:gd name="T38" fmla="*/ 86 w 145"/>
                    <a:gd name="T39" fmla="*/ 36 h 94"/>
                    <a:gd name="T40" fmla="*/ 66 w 145"/>
                    <a:gd name="T41" fmla="*/ 26 h 94"/>
                    <a:gd name="T42" fmla="*/ 52 w 145"/>
                    <a:gd name="T43" fmla="*/ 31 h 94"/>
                    <a:gd name="T44" fmla="*/ 58 w 145"/>
                    <a:gd name="T45" fmla="*/ 42 h 94"/>
                    <a:gd name="T46" fmla="*/ 40 w 145"/>
                    <a:gd name="T47" fmla="*/ 67 h 94"/>
                    <a:gd name="T48" fmla="*/ 55 w 145"/>
                    <a:gd name="T49" fmla="*/ 78 h 94"/>
                    <a:gd name="T50" fmla="*/ 28 w 145"/>
                    <a:gd name="T51" fmla="*/ 66 h 94"/>
                    <a:gd name="T52" fmla="*/ 2 w 145"/>
                    <a:gd name="T53" fmla="*/ 87 h 94"/>
                    <a:gd name="T54" fmla="*/ 0 w 145"/>
                    <a:gd name="T55"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5" h="94">
                      <a:moveTo>
                        <a:pt x="0" y="84"/>
                      </a:moveTo>
                      <a:cubicBezTo>
                        <a:pt x="8" y="69"/>
                        <a:pt x="16" y="54"/>
                        <a:pt x="24" y="38"/>
                      </a:cubicBezTo>
                      <a:cubicBezTo>
                        <a:pt x="32" y="41"/>
                        <a:pt x="37" y="48"/>
                        <a:pt x="44" y="39"/>
                      </a:cubicBezTo>
                      <a:cubicBezTo>
                        <a:pt x="51" y="29"/>
                        <a:pt x="39" y="27"/>
                        <a:pt x="37" y="21"/>
                      </a:cubicBezTo>
                      <a:cubicBezTo>
                        <a:pt x="42" y="15"/>
                        <a:pt x="47" y="8"/>
                        <a:pt x="52" y="2"/>
                      </a:cubicBezTo>
                      <a:cubicBezTo>
                        <a:pt x="53" y="1"/>
                        <a:pt x="54" y="0"/>
                        <a:pt x="55" y="0"/>
                      </a:cubicBezTo>
                      <a:cubicBezTo>
                        <a:pt x="65" y="2"/>
                        <a:pt x="75" y="5"/>
                        <a:pt x="85" y="8"/>
                      </a:cubicBezTo>
                      <a:cubicBezTo>
                        <a:pt x="92" y="10"/>
                        <a:pt x="99" y="15"/>
                        <a:pt x="106" y="17"/>
                      </a:cubicBezTo>
                      <a:cubicBezTo>
                        <a:pt x="117" y="20"/>
                        <a:pt x="122" y="27"/>
                        <a:pt x="118" y="38"/>
                      </a:cubicBezTo>
                      <a:cubicBezTo>
                        <a:pt x="115" y="44"/>
                        <a:pt x="117" y="47"/>
                        <a:pt x="123" y="49"/>
                      </a:cubicBezTo>
                      <a:cubicBezTo>
                        <a:pt x="130" y="51"/>
                        <a:pt x="137" y="55"/>
                        <a:pt x="145" y="58"/>
                      </a:cubicBezTo>
                      <a:cubicBezTo>
                        <a:pt x="141" y="64"/>
                        <a:pt x="137" y="69"/>
                        <a:pt x="132" y="74"/>
                      </a:cubicBezTo>
                      <a:cubicBezTo>
                        <a:pt x="128" y="71"/>
                        <a:pt x="124" y="69"/>
                        <a:pt x="120" y="66"/>
                      </a:cubicBezTo>
                      <a:cubicBezTo>
                        <a:pt x="119" y="67"/>
                        <a:pt x="119" y="67"/>
                        <a:pt x="118" y="68"/>
                      </a:cubicBezTo>
                      <a:cubicBezTo>
                        <a:pt x="120" y="71"/>
                        <a:pt x="122" y="74"/>
                        <a:pt x="124" y="77"/>
                      </a:cubicBezTo>
                      <a:cubicBezTo>
                        <a:pt x="128" y="82"/>
                        <a:pt x="128" y="85"/>
                        <a:pt x="122" y="88"/>
                      </a:cubicBezTo>
                      <a:cubicBezTo>
                        <a:pt x="117" y="89"/>
                        <a:pt x="114" y="92"/>
                        <a:pt x="110" y="94"/>
                      </a:cubicBezTo>
                      <a:cubicBezTo>
                        <a:pt x="99" y="86"/>
                        <a:pt x="89" y="77"/>
                        <a:pt x="79" y="70"/>
                      </a:cubicBezTo>
                      <a:cubicBezTo>
                        <a:pt x="86" y="67"/>
                        <a:pt x="94" y="51"/>
                        <a:pt x="92" y="42"/>
                      </a:cubicBezTo>
                      <a:cubicBezTo>
                        <a:pt x="91" y="40"/>
                        <a:pt x="88" y="37"/>
                        <a:pt x="86" y="36"/>
                      </a:cubicBezTo>
                      <a:cubicBezTo>
                        <a:pt x="80" y="32"/>
                        <a:pt x="73" y="29"/>
                        <a:pt x="66" y="26"/>
                      </a:cubicBezTo>
                      <a:cubicBezTo>
                        <a:pt x="61" y="24"/>
                        <a:pt x="55" y="24"/>
                        <a:pt x="52" y="31"/>
                      </a:cubicBezTo>
                      <a:cubicBezTo>
                        <a:pt x="52" y="33"/>
                        <a:pt x="56" y="37"/>
                        <a:pt x="58" y="42"/>
                      </a:cubicBezTo>
                      <a:cubicBezTo>
                        <a:pt x="53" y="49"/>
                        <a:pt x="47" y="57"/>
                        <a:pt x="40" y="67"/>
                      </a:cubicBezTo>
                      <a:cubicBezTo>
                        <a:pt x="44" y="70"/>
                        <a:pt x="49" y="74"/>
                        <a:pt x="55" y="78"/>
                      </a:cubicBezTo>
                      <a:cubicBezTo>
                        <a:pt x="41" y="85"/>
                        <a:pt x="34" y="82"/>
                        <a:pt x="28" y="66"/>
                      </a:cubicBezTo>
                      <a:cubicBezTo>
                        <a:pt x="19" y="73"/>
                        <a:pt x="11" y="80"/>
                        <a:pt x="2" y="87"/>
                      </a:cubicBezTo>
                      <a:cubicBezTo>
                        <a:pt x="2" y="86"/>
                        <a:pt x="1" y="85"/>
                        <a:pt x="0" y="84"/>
                      </a:cubicBezTo>
                      <a:close/>
                    </a:path>
                  </a:pathLst>
                </a:custGeom>
                <a:grpFill/>
                <a:ln w="9525">
                  <a:noFill/>
                  <a:round/>
                  <a:headEnd/>
                  <a:tailEnd/>
                </a:ln>
              </p:spPr>
              <p:txBody>
                <a:bodyPr anchor="ctr"/>
                <a:lstStyle/>
                <a:p>
                  <a:pPr algn="ctr"/>
                  <a:endParaRPr/>
                </a:p>
              </p:txBody>
            </p:sp>
            <p:sp>
              <p:nvSpPr>
                <p:cNvPr id="26" name="îṧļïḑé">
                  <a:extLst>
                    <a:ext uri="{FF2B5EF4-FFF2-40B4-BE49-F238E27FC236}">
                      <a16:creationId xmlns="" xmlns:a16="http://schemas.microsoft.com/office/drawing/2014/main" id="{A38DAFF9-C57A-41B0-B5F8-542543752008}"/>
                    </a:ext>
                  </a:extLst>
                </p:cNvPr>
                <p:cNvSpPr/>
                <p:nvPr/>
              </p:nvSpPr>
              <p:spPr bwMode="auto">
                <a:xfrm>
                  <a:off x="3891" y="1817"/>
                  <a:ext cx="91" cy="100"/>
                </a:xfrm>
                <a:custGeom>
                  <a:avLst/>
                  <a:gdLst>
                    <a:gd name="T0" fmla="*/ 19 w 44"/>
                    <a:gd name="T1" fmla="*/ 0 h 48"/>
                    <a:gd name="T2" fmla="*/ 42 w 44"/>
                    <a:gd name="T3" fmla="*/ 31 h 48"/>
                    <a:gd name="T4" fmla="*/ 44 w 44"/>
                    <a:gd name="T5" fmla="*/ 48 h 48"/>
                    <a:gd name="T6" fmla="*/ 19 w 44"/>
                    <a:gd name="T7" fmla="*/ 48 h 48"/>
                    <a:gd name="T8" fmla="*/ 19 w 44"/>
                    <a:gd name="T9" fmla="*/ 42 h 48"/>
                    <a:gd name="T10" fmla="*/ 22 w 44"/>
                    <a:gd name="T11" fmla="*/ 33 h 48"/>
                    <a:gd name="T12" fmla="*/ 20 w 44"/>
                    <a:gd name="T13" fmla="*/ 25 h 48"/>
                    <a:gd name="T14" fmla="*/ 14 w 44"/>
                    <a:gd name="T15" fmla="*/ 31 h 48"/>
                    <a:gd name="T16" fmla="*/ 13 w 44"/>
                    <a:gd name="T17" fmla="*/ 37 h 48"/>
                    <a:gd name="T18" fmla="*/ 3 w 44"/>
                    <a:gd name="T19" fmla="*/ 43 h 48"/>
                    <a:gd name="T20" fmla="*/ 1 w 44"/>
                    <a:gd name="T21" fmla="*/ 33 h 48"/>
                    <a:gd name="T22" fmla="*/ 15 w 44"/>
                    <a:gd name="T23" fmla="*/ 16 h 48"/>
                    <a:gd name="T24" fmla="*/ 18 w 44"/>
                    <a:gd name="T25" fmla="*/ 9 h 48"/>
                    <a:gd name="T26" fmla="*/ 19 w 44"/>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8">
                      <a:moveTo>
                        <a:pt x="19" y="0"/>
                      </a:moveTo>
                      <a:cubicBezTo>
                        <a:pt x="27" y="10"/>
                        <a:pt x="35" y="20"/>
                        <a:pt x="42" y="31"/>
                      </a:cubicBezTo>
                      <a:cubicBezTo>
                        <a:pt x="44" y="36"/>
                        <a:pt x="43" y="43"/>
                        <a:pt x="44" y="48"/>
                      </a:cubicBezTo>
                      <a:cubicBezTo>
                        <a:pt x="36" y="48"/>
                        <a:pt x="27" y="48"/>
                        <a:pt x="19" y="48"/>
                      </a:cubicBezTo>
                      <a:cubicBezTo>
                        <a:pt x="19" y="48"/>
                        <a:pt x="18" y="44"/>
                        <a:pt x="19" y="42"/>
                      </a:cubicBezTo>
                      <a:cubicBezTo>
                        <a:pt x="20" y="39"/>
                        <a:pt x="22" y="36"/>
                        <a:pt x="22" y="33"/>
                      </a:cubicBezTo>
                      <a:cubicBezTo>
                        <a:pt x="23" y="30"/>
                        <a:pt x="21" y="28"/>
                        <a:pt x="20" y="25"/>
                      </a:cubicBezTo>
                      <a:cubicBezTo>
                        <a:pt x="18" y="27"/>
                        <a:pt x="15" y="29"/>
                        <a:pt x="14" y="31"/>
                      </a:cubicBezTo>
                      <a:cubicBezTo>
                        <a:pt x="13" y="33"/>
                        <a:pt x="14" y="36"/>
                        <a:pt x="13" y="37"/>
                      </a:cubicBezTo>
                      <a:cubicBezTo>
                        <a:pt x="10" y="39"/>
                        <a:pt x="6" y="41"/>
                        <a:pt x="3" y="43"/>
                      </a:cubicBezTo>
                      <a:cubicBezTo>
                        <a:pt x="2" y="39"/>
                        <a:pt x="0" y="34"/>
                        <a:pt x="1" y="33"/>
                      </a:cubicBezTo>
                      <a:cubicBezTo>
                        <a:pt x="6" y="28"/>
                        <a:pt x="5" y="18"/>
                        <a:pt x="15" y="16"/>
                      </a:cubicBezTo>
                      <a:cubicBezTo>
                        <a:pt x="17" y="16"/>
                        <a:pt x="18" y="12"/>
                        <a:pt x="18" y="9"/>
                      </a:cubicBezTo>
                      <a:cubicBezTo>
                        <a:pt x="19" y="6"/>
                        <a:pt x="19" y="3"/>
                        <a:pt x="19" y="0"/>
                      </a:cubicBezTo>
                      <a:close/>
                    </a:path>
                  </a:pathLst>
                </a:custGeom>
                <a:grpFill/>
                <a:ln w="9525">
                  <a:noFill/>
                  <a:round/>
                  <a:headEnd/>
                  <a:tailEnd/>
                </a:ln>
              </p:spPr>
              <p:txBody>
                <a:bodyPr anchor="ctr"/>
                <a:lstStyle/>
                <a:p>
                  <a:pPr algn="ctr"/>
                  <a:endParaRPr/>
                </a:p>
              </p:txBody>
            </p:sp>
            <p:sp>
              <p:nvSpPr>
                <p:cNvPr id="27" name="ïsļiḋe">
                  <a:extLst>
                    <a:ext uri="{FF2B5EF4-FFF2-40B4-BE49-F238E27FC236}">
                      <a16:creationId xmlns="" xmlns:a16="http://schemas.microsoft.com/office/drawing/2014/main" id="{065F57FD-87D5-459C-8F40-0F9DB43DA0C3}"/>
                    </a:ext>
                  </a:extLst>
                </p:cNvPr>
                <p:cNvSpPr/>
                <p:nvPr/>
              </p:nvSpPr>
              <p:spPr bwMode="auto">
                <a:xfrm>
                  <a:off x="4382" y="2713"/>
                  <a:ext cx="79" cy="122"/>
                </a:xfrm>
                <a:custGeom>
                  <a:avLst/>
                  <a:gdLst>
                    <a:gd name="T0" fmla="*/ 33 w 38"/>
                    <a:gd name="T1" fmla="*/ 0 h 59"/>
                    <a:gd name="T2" fmla="*/ 32 w 38"/>
                    <a:gd name="T3" fmla="*/ 27 h 59"/>
                    <a:gd name="T4" fmla="*/ 24 w 38"/>
                    <a:gd name="T5" fmla="*/ 43 h 59"/>
                    <a:gd name="T6" fmla="*/ 9 w 38"/>
                    <a:gd name="T7" fmla="*/ 59 h 59"/>
                    <a:gd name="T8" fmla="*/ 33 w 38"/>
                    <a:gd name="T9" fmla="*/ 0 h 59"/>
                  </a:gdLst>
                  <a:ahLst/>
                  <a:cxnLst>
                    <a:cxn ang="0">
                      <a:pos x="T0" y="T1"/>
                    </a:cxn>
                    <a:cxn ang="0">
                      <a:pos x="T2" y="T3"/>
                    </a:cxn>
                    <a:cxn ang="0">
                      <a:pos x="T4" y="T5"/>
                    </a:cxn>
                    <a:cxn ang="0">
                      <a:pos x="T6" y="T7"/>
                    </a:cxn>
                    <a:cxn ang="0">
                      <a:pos x="T8" y="T9"/>
                    </a:cxn>
                  </a:cxnLst>
                  <a:rect l="0" t="0" r="r" b="b"/>
                  <a:pathLst>
                    <a:path w="38" h="59">
                      <a:moveTo>
                        <a:pt x="33" y="0"/>
                      </a:moveTo>
                      <a:cubicBezTo>
                        <a:pt x="38" y="8"/>
                        <a:pt x="38" y="19"/>
                        <a:pt x="32" y="27"/>
                      </a:cubicBezTo>
                      <a:cubicBezTo>
                        <a:pt x="29" y="32"/>
                        <a:pt x="26" y="38"/>
                        <a:pt x="24" y="43"/>
                      </a:cubicBezTo>
                      <a:cubicBezTo>
                        <a:pt x="21" y="51"/>
                        <a:pt x="17" y="57"/>
                        <a:pt x="9" y="59"/>
                      </a:cubicBezTo>
                      <a:cubicBezTo>
                        <a:pt x="0" y="45"/>
                        <a:pt x="12" y="16"/>
                        <a:pt x="33" y="0"/>
                      </a:cubicBezTo>
                      <a:close/>
                    </a:path>
                  </a:pathLst>
                </a:custGeom>
                <a:grpFill/>
                <a:ln w="9525">
                  <a:noFill/>
                  <a:round/>
                  <a:headEnd/>
                  <a:tailEnd/>
                </a:ln>
              </p:spPr>
              <p:txBody>
                <a:bodyPr anchor="ctr"/>
                <a:lstStyle/>
                <a:p>
                  <a:pPr algn="ctr"/>
                  <a:endParaRPr/>
                </a:p>
              </p:txBody>
            </p:sp>
            <p:sp>
              <p:nvSpPr>
                <p:cNvPr id="28" name="íṥļïḋé">
                  <a:extLst>
                    <a:ext uri="{FF2B5EF4-FFF2-40B4-BE49-F238E27FC236}">
                      <a16:creationId xmlns="" xmlns:a16="http://schemas.microsoft.com/office/drawing/2014/main" id="{15BA631C-789A-4ECE-BC98-1729B9307AA6}"/>
                    </a:ext>
                  </a:extLst>
                </p:cNvPr>
                <p:cNvSpPr/>
                <p:nvPr/>
              </p:nvSpPr>
              <p:spPr bwMode="auto">
                <a:xfrm>
                  <a:off x="3768" y="1688"/>
                  <a:ext cx="88" cy="38"/>
                </a:xfrm>
                <a:custGeom>
                  <a:avLst/>
                  <a:gdLst>
                    <a:gd name="T0" fmla="*/ 0 w 42"/>
                    <a:gd name="T1" fmla="*/ 2 h 18"/>
                    <a:gd name="T2" fmla="*/ 35 w 42"/>
                    <a:gd name="T3" fmla="*/ 0 h 18"/>
                    <a:gd name="T4" fmla="*/ 42 w 42"/>
                    <a:gd name="T5" fmla="*/ 4 h 18"/>
                    <a:gd name="T6" fmla="*/ 34 w 42"/>
                    <a:gd name="T7" fmla="*/ 13 h 18"/>
                    <a:gd name="T8" fmla="*/ 17 w 42"/>
                    <a:gd name="T9" fmla="*/ 16 h 18"/>
                    <a:gd name="T10" fmla="*/ 0 w 42"/>
                    <a:gd name="T11" fmla="*/ 2 h 18"/>
                  </a:gdLst>
                  <a:ahLst/>
                  <a:cxnLst>
                    <a:cxn ang="0">
                      <a:pos x="T0" y="T1"/>
                    </a:cxn>
                    <a:cxn ang="0">
                      <a:pos x="T2" y="T3"/>
                    </a:cxn>
                    <a:cxn ang="0">
                      <a:pos x="T4" y="T5"/>
                    </a:cxn>
                    <a:cxn ang="0">
                      <a:pos x="T6" y="T7"/>
                    </a:cxn>
                    <a:cxn ang="0">
                      <a:pos x="T8" y="T9"/>
                    </a:cxn>
                    <a:cxn ang="0">
                      <a:pos x="T10" y="T11"/>
                    </a:cxn>
                  </a:cxnLst>
                  <a:rect l="0" t="0" r="r" b="b"/>
                  <a:pathLst>
                    <a:path w="42" h="18">
                      <a:moveTo>
                        <a:pt x="0" y="2"/>
                      </a:moveTo>
                      <a:cubicBezTo>
                        <a:pt x="11" y="1"/>
                        <a:pt x="23" y="0"/>
                        <a:pt x="35" y="0"/>
                      </a:cubicBezTo>
                      <a:cubicBezTo>
                        <a:pt x="37" y="0"/>
                        <a:pt x="39" y="3"/>
                        <a:pt x="42" y="4"/>
                      </a:cubicBezTo>
                      <a:cubicBezTo>
                        <a:pt x="39" y="7"/>
                        <a:pt x="37" y="12"/>
                        <a:pt x="34" y="13"/>
                      </a:cubicBezTo>
                      <a:cubicBezTo>
                        <a:pt x="29" y="15"/>
                        <a:pt x="23" y="15"/>
                        <a:pt x="17" y="16"/>
                      </a:cubicBezTo>
                      <a:cubicBezTo>
                        <a:pt x="10" y="18"/>
                        <a:pt x="2" y="12"/>
                        <a:pt x="0" y="2"/>
                      </a:cubicBezTo>
                      <a:close/>
                    </a:path>
                  </a:pathLst>
                </a:custGeom>
                <a:grpFill/>
                <a:ln w="9525">
                  <a:noFill/>
                  <a:round/>
                  <a:headEnd/>
                  <a:tailEnd/>
                </a:ln>
              </p:spPr>
              <p:txBody>
                <a:bodyPr anchor="ctr"/>
                <a:lstStyle/>
                <a:p>
                  <a:pPr algn="ctr"/>
                  <a:endParaRPr/>
                </a:p>
              </p:txBody>
            </p:sp>
            <p:sp>
              <p:nvSpPr>
                <p:cNvPr id="29" name="îslîḍé">
                  <a:extLst>
                    <a:ext uri="{FF2B5EF4-FFF2-40B4-BE49-F238E27FC236}">
                      <a16:creationId xmlns="" xmlns:a16="http://schemas.microsoft.com/office/drawing/2014/main" id="{E6ED725C-7CEF-453A-A707-989343974AE1}"/>
                    </a:ext>
                  </a:extLst>
                </p:cNvPr>
                <p:cNvSpPr/>
                <p:nvPr/>
              </p:nvSpPr>
              <p:spPr bwMode="auto">
                <a:xfrm>
                  <a:off x="4101" y="1447"/>
                  <a:ext cx="65" cy="58"/>
                </a:xfrm>
                <a:custGeom>
                  <a:avLst/>
                  <a:gdLst>
                    <a:gd name="T0" fmla="*/ 24 w 31"/>
                    <a:gd name="T1" fmla="*/ 28 h 28"/>
                    <a:gd name="T2" fmla="*/ 0 w 31"/>
                    <a:gd name="T3" fmla="*/ 7 h 28"/>
                    <a:gd name="T4" fmla="*/ 28 w 31"/>
                    <a:gd name="T5" fmla="*/ 4 h 28"/>
                    <a:gd name="T6" fmla="*/ 31 w 31"/>
                    <a:gd name="T7" fmla="*/ 15 h 28"/>
                    <a:gd name="T8" fmla="*/ 24 w 31"/>
                    <a:gd name="T9" fmla="*/ 28 h 28"/>
                  </a:gdLst>
                  <a:ahLst/>
                  <a:cxnLst>
                    <a:cxn ang="0">
                      <a:pos x="T0" y="T1"/>
                    </a:cxn>
                    <a:cxn ang="0">
                      <a:pos x="T2" y="T3"/>
                    </a:cxn>
                    <a:cxn ang="0">
                      <a:pos x="T4" y="T5"/>
                    </a:cxn>
                    <a:cxn ang="0">
                      <a:pos x="T6" y="T7"/>
                    </a:cxn>
                    <a:cxn ang="0">
                      <a:pos x="T8" y="T9"/>
                    </a:cxn>
                  </a:cxnLst>
                  <a:rect l="0" t="0" r="r" b="b"/>
                  <a:pathLst>
                    <a:path w="31" h="28">
                      <a:moveTo>
                        <a:pt x="24" y="28"/>
                      </a:moveTo>
                      <a:cubicBezTo>
                        <a:pt x="15" y="20"/>
                        <a:pt x="8" y="14"/>
                        <a:pt x="0" y="7"/>
                      </a:cubicBezTo>
                      <a:cubicBezTo>
                        <a:pt x="5" y="3"/>
                        <a:pt x="23" y="0"/>
                        <a:pt x="28" y="4"/>
                      </a:cubicBezTo>
                      <a:cubicBezTo>
                        <a:pt x="30" y="6"/>
                        <a:pt x="31" y="11"/>
                        <a:pt x="31" y="15"/>
                      </a:cubicBezTo>
                      <a:cubicBezTo>
                        <a:pt x="30" y="19"/>
                        <a:pt x="27" y="24"/>
                        <a:pt x="24" y="28"/>
                      </a:cubicBezTo>
                      <a:close/>
                    </a:path>
                  </a:pathLst>
                </a:custGeom>
                <a:grpFill/>
                <a:ln w="9525">
                  <a:noFill/>
                  <a:round/>
                  <a:headEnd/>
                  <a:tailEnd/>
                </a:ln>
              </p:spPr>
              <p:txBody>
                <a:bodyPr anchor="ctr"/>
                <a:lstStyle/>
                <a:p>
                  <a:pPr algn="ctr"/>
                  <a:endParaRPr/>
                </a:p>
              </p:txBody>
            </p:sp>
            <p:sp>
              <p:nvSpPr>
                <p:cNvPr id="30" name="iṧḷidé">
                  <a:extLst>
                    <a:ext uri="{FF2B5EF4-FFF2-40B4-BE49-F238E27FC236}">
                      <a16:creationId xmlns="" xmlns:a16="http://schemas.microsoft.com/office/drawing/2014/main" id="{EBEFA897-4C87-45F7-98DE-C0B731A01865}"/>
                    </a:ext>
                  </a:extLst>
                </p:cNvPr>
                <p:cNvSpPr/>
                <p:nvPr/>
              </p:nvSpPr>
              <p:spPr bwMode="auto">
                <a:xfrm>
                  <a:off x="3196" y="1401"/>
                  <a:ext cx="89" cy="63"/>
                </a:xfrm>
                <a:custGeom>
                  <a:avLst/>
                  <a:gdLst>
                    <a:gd name="T0" fmla="*/ 42 w 43"/>
                    <a:gd name="T1" fmla="*/ 11 h 30"/>
                    <a:gd name="T2" fmla="*/ 2 w 43"/>
                    <a:gd name="T3" fmla="*/ 30 h 30"/>
                    <a:gd name="T4" fmla="*/ 0 w 43"/>
                    <a:gd name="T5" fmla="*/ 28 h 30"/>
                    <a:gd name="T6" fmla="*/ 33 w 43"/>
                    <a:gd name="T7" fmla="*/ 1 h 30"/>
                    <a:gd name="T8" fmla="*/ 43 w 43"/>
                    <a:gd name="T9" fmla="*/ 6 h 30"/>
                    <a:gd name="T10" fmla="*/ 42 w 43"/>
                    <a:gd name="T11" fmla="*/ 11 h 30"/>
                  </a:gdLst>
                  <a:ahLst/>
                  <a:cxnLst>
                    <a:cxn ang="0">
                      <a:pos x="T0" y="T1"/>
                    </a:cxn>
                    <a:cxn ang="0">
                      <a:pos x="T2" y="T3"/>
                    </a:cxn>
                    <a:cxn ang="0">
                      <a:pos x="T4" y="T5"/>
                    </a:cxn>
                    <a:cxn ang="0">
                      <a:pos x="T6" y="T7"/>
                    </a:cxn>
                    <a:cxn ang="0">
                      <a:pos x="T8" y="T9"/>
                    </a:cxn>
                    <a:cxn ang="0">
                      <a:pos x="T10" y="T11"/>
                    </a:cxn>
                  </a:cxnLst>
                  <a:rect l="0" t="0" r="r" b="b"/>
                  <a:pathLst>
                    <a:path w="43" h="30">
                      <a:moveTo>
                        <a:pt x="42" y="11"/>
                      </a:moveTo>
                      <a:cubicBezTo>
                        <a:pt x="28" y="17"/>
                        <a:pt x="15" y="24"/>
                        <a:pt x="2" y="30"/>
                      </a:cubicBezTo>
                      <a:cubicBezTo>
                        <a:pt x="1" y="29"/>
                        <a:pt x="1" y="28"/>
                        <a:pt x="0" y="28"/>
                      </a:cubicBezTo>
                      <a:cubicBezTo>
                        <a:pt x="11" y="19"/>
                        <a:pt x="22" y="9"/>
                        <a:pt x="33" y="1"/>
                      </a:cubicBezTo>
                      <a:cubicBezTo>
                        <a:pt x="35" y="0"/>
                        <a:pt x="40" y="5"/>
                        <a:pt x="43" y="6"/>
                      </a:cubicBezTo>
                      <a:cubicBezTo>
                        <a:pt x="43" y="8"/>
                        <a:pt x="42" y="9"/>
                        <a:pt x="42" y="11"/>
                      </a:cubicBezTo>
                      <a:close/>
                    </a:path>
                  </a:pathLst>
                </a:custGeom>
                <a:grpFill/>
                <a:ln w="9525">
                  <a:noFill/>
                  <a:round/>
                  <a:headEnd/>
                  <a:tailEnd/>
                </a:ln>
              </p:spPr>
              <p:txBody>
                <a:bodyPr anchor="ctr"/>
                <a:lstStyle/>
                <a:p>
                  <a:pPr algn="ctr"/>
                  <a:endParaRPr/>
                </a:p>
              </p:txBody>
            </p:sp>
            <p:sp>
              <p:nvSpPr>
                <p:cNvPr id="31" name="îs1iḍè">
                  <a:extLst>
                    <a:ext uri="{FF2B5EF4-FFF2-40B4-BE49-F238E27FC236}">
                      <a16:creationId xmlns="" xmlns:a16="http://schemas.microsoft.com/office/drawing/2014/main" id="{19021180-2140-4AE3-A22A-7B42B21C356C}"/>
                    </a:ext>
                  </a:extLst>
                </p:cNvPr>
                <p:cNvSpPr/>
                <p:nvPr/>
              </p:nvSpPr>
              <p:spPr bwMode="auto">
                <a:xfrm>
                  <a:off x="4492" y="1528"/>
                  <a:ext cx="69" cy="85"/>
                </a:xfrm>
                <a:custGeom>
                  <a:avLst/>
                  <a:gdLst>
                    <a:gd name="T0" fmla="*/ 0 w 33"/>
                    <a:gd name="T1" fmla="*/ 34 h 41"/>
                    <a:gd name="T2" fmla="*/ 16 w 33"/>
                    <a:gd name="T3" fmla="*/ 9 h 41"/>
                    <a:gd name="T4" fmla="*/ 28 w 33"/>
                    <a:gd name="T5" fmla="*/ 0 h 41"/>
                    <a:gd name="T6" fmla="*/ 32 w 33"/>
                    <a:gd name="T7" fmla="*/ 5 h 41"/>
                    <a:gd name="T8" fmla="*/ 23 w 33"/>
                    <a:gd name="T9" fmla="*/ 16 h 41"/>
                    <a:gd name="T10" fmla="*/ 10 w 33"/>
                    <a:gd name="T11" fmla="*/ 33 h 41"/>
                    <a:gd name="T12" fmla="*/ 0 w 33"/>
                    <a:gd name="T13" fmla="*/ 34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0" y="34"/>
                      </a:moveTo>
                      <a:cubicBezTo>
                        <a:pt x="6" y="25"/>
                        <a:pt x="10" y="17"/>
                        <a:pt x="16" y="9"/>
                      </a:cubicBezTo>
                      <a:cubicBezTo>
                        <a:pt x="19" y="5"/>
                        <a:pt x="24" y="3"/>
                        <a:pt x="28" y="0"/>
                      </a:cubicBezTo>
                      <a:cubicBezTo>
                        <a:pt x="28" y="0"/>
                        <a:pt x="33" y="4"/>
                        <a:pt x="32" y="5"/>
                      </a:cubicBezTo>
                      <a:cubicBezTo>
                        <a:pt x="30" y="9"/>
                        <a:pt x="27" y="14"/>
                        <a:pt x="23" y="16"/>
                      </a:cubicBezTo>
                      <a:cubicBezTo>
                        <a:pt x="16" y="20"/>
                        <a:pt x="10" y="24"/>
                        <a:pt x="10" y="33"/>
                      </a:cubicBezTo>
                      <a:cubicBezTo>
                        <a:pt x="9" y="41"/>
                        <a:pt x="4" y="38"/>
                        <a:pt x="0" y="34"/>
                      </a:cubicBezTo>
                      <a:close/>
                    </a:path>
                  </a:pathLst>
                </a:custGeom>
                <a:grpFill/>
                <a:ln w="9525">
                  <a:noFill/>
                  <a:round/>
                  <a:headEnd/>
                  <a:tailEnd/>
                </a:ln>
              </p:spPr>
              <p:txBody>
                <a:bodyPr anchor="ctr"/>
                <a:lstStyle/>
                <a:p>
                  <a:pPr algn="ctr"/>
                  <a:endParaRPr/>
                </a:p>
              </p:txBody>
            </p:sp>
            <p:sp>
              <p:nvSpPr>
                <p:cNvPr id="32" name="işlîďé">
                  <a:extLst>
                    <a:ext uri="{FF2B5EF4-FFF2-40B4-BE49-F238E27FC236}">
                      <a16:creationId xmlns="" xmlns:a16="http://schemas.microsoft.com/office/drawing/2014/main" id="{544B9E67-39B2-4D45-B26E-31246D27C91B}"/>
                    </a:ext>
                  </a:extLst>
                </p:cNvPr>
                <p:cNvSpPr/>
                <p:nvPr/>
              </p:nvSpPr>
              <p:spPr bwMode="auto">
                <a:xfrm>
                  <a:off x="3104" y="2299"/>
                  <a:ext cx="44" cy="36"/>
                </a:xfrm>
                <a:custGeom>
                  <a:avLst/>
                  <a:gdLst>
                    <a:gd name="T0" fmla="*/ 21 w 21"/>
                    <a:gd name="T1" fmla="*/ 16 h 17"/>
                    <a:gd name="T2" fmla="*/ 0 w 21"/>
                    <a:gd name="T3" fmla="*/ 1 h 17"/>
                    <a:gd name="T4" fmla="*/ 21 w 21"/>
                    <a:gd name="T5" fmla="*/ 16 h 17"/>
                  </a:gdLst>
                  <a:ahLst/>
                  <a:cxnLst>
                    <a:cxn ang="0">
                      <a:pos x="T0" y="T1"/>
                    </a:cxn>
                    <a:cxn ang="0">
                      <a:pos x="T2" y="T3"/>
                    </a:cxn>
                    <a:cxn ang="0">
                      <a:pos x="T4" y="T5"/>
                    </a:cxn>
                  </a:cxnLst>
                  <a:rect l="0" t="0" r="r" b="b"/>
                  <a:pathLst>
                    <a:path w="21" h="17">
                      <a:moveTo>
                        <a:pt x="21" y="16"/>
                      </a:moveTo>
                      <a:cubicBezTo>
                        <a:pt x="9" y="17"/>
                        <a:pt x="6" y="7"/>
                        <a:pt x="0" y="1"/>
                      </a:cubicBezTo>
                      <a:cubicBezTo>
                        <a:pt x="11" y="0"/>
                        <a:pt x="12" y="13"/>
                        <a:pt x="21" y="16"/>
                      </a:cubicBezTo>
                      <a:close/>
                    </a:path>
                  </a:pathLst>
                </a:custGeom>
                <a:grpFill/>
                <a:ln w="9525">
                  <a:noFill/>
                  <a:round/>
                  <a:headEnd/>
                  <a:tailEnd/>
                </a:ln>
              </p:spPr>
              <p:txBody>
                <a:bodyPr anchor="ctr"/>
                <a:lstStyle/>
                <a:p>
                  <a:pPr algn="ctr"/>
                  <a:endParaRPr/>
                </a:p>
              </p:txBody>
            </p:sp>
            <p:sp>
              <p:nvSpPr>
                <p:cNvPr id="33" name="îṥļîḓê">
                  <a:extLst>
                    <a:ext uri="{FF2B5EF4-FFF2-40B4-BE49-F238E27FC236}">
                      <a16:creationId xmlns="" xmlns:a16="http://schemas.microsoft.com/office/drawing/2014/main" id="{DCEA440D-F422-4F98-8D6E-E86693C19C4B}"/>
                    </a:ext>
                  </a:extLst>
                </p:cNvPr>
                <p:cNvSpPr/>
                <p:nvPr/>
              </p:nvSpPr>
              <p:spPr bwMode="auto">
                <a:xfrm>
                  <a:off x="3177" y="2349"/>
                  <a:ext cx="29" cy="17"/>
                </a:xfrm>
                <a:custGeom>
                  <a:avLst/>
                  <a:gdLst>
                    <a:gd name="T0" fmla="*/ 0 w 14"/>
                    <a:gd name="T1" fmla="*/ 2 h 8"/>
                    <a:gd name="T2" fmla="*/ 12 w 14"/>
                    <a:gd name="T3" fmla="*/ 0 h 8"/>
                    <a:gd name="T4" fmla="*/ 14 w 14"/>
                    <a:gd name="T5" fmla="*/ 5 h 8"/>
                    <a:gd name="T6" fmla="*/ 2 w 14"/>
                    <a:gd name="T7" fmla="*/ 8 h 8"/>
                    <a:gd name="T8" fmla="*/ 0 w 14"/>
                    <a:gd name="T9" fmla="*/ 2 h 8"/>
                  </a:gdLst>
                  <a:ahLst/>
                  <a:cxnLst>
                    <a:cxn ang="0">
                      <a:pos x="T0" y="T1"/>
                    </a:cxn>
                    <a:cxn ang="0">
                      <a:pos x="T2" y="T3"/>
                    </a:cxn>
                    <a:cxn ang="0">
                      <a:pos x="T4" y="T5"/>
                    </a:cxn>
                    <a:cxn ang="0">
                      <a:pos x="T6" y="T7"/>
                    </a:cxn>
                    <a:cxn ang="0">
                      <a:pos x="T8" y="T9"/>
                    </a:cxn>
                  </a:cxnLst>
                  <a:rect l="0" t="0" r="r" b="b"/>
                  <a:pathLst>
                    <a:path w="14" h="8">
                      <a:moveTo>
                        <a:pt x="0" y="2"/>
                      </a:moveTo>
                      <a:cubicBezTo>
                        <a:pt x="4" y="1"/>
                        <a:pt x="8" y="0"/>
                        <a:pt x="12" y="0"/>
                      </a:cubicBezTo>
                      <a:cubicBezTo>
                        <a:pt x="13" y="0"/>
                        <a:pt x="13" y="3"/>
                        <a:pt x="14" y="5"/>
                      </a:cubicBezTo>
                      <a:cubicBezTo>
                        <a:pt x="10" y="6"/>
                        <a:pt x="6" y="7"/>
                        <a:pt x="2" y="8"/>
                      </a:cubicBezTo>
                      <a:cubicBezTo>
                        <a:pt x="1" y="6"/>
                        <a:pt x="1" y="4"/>
                        <a:pt x="0" y="2"/>
                      </a:cubicBezTo>
                      <a:close/>
                    </a:path>
                  </a:pathLst>
                </a:custGeom>
                <a:grpFill/>
                <a:ln w="9525">
                  <a:noFill/>
                  <a:round/>
                  <a:headEnd/>
                  <a:tailEnd/>
                </a:ln>
              </p:spPr>
              <p:txBody>
                <a:bodyPr anchor="ctr"/>
                <a:lstStyle/>
                <a:p>
                  <a:pPr algn="ctr"/>
                  <a:endParaRPr/>
                </a:p>
              </p:txBody>
            </p:sp>
          </p:grpSp>
        </p:grpSp>
        <p:sp>
          <p:nvSpPr>
            <p:cNvPr id="8" name="ïŝ1ïḋe">
              <a:extLst>
                <a:ext uri="{FF2B5EF4-FFF2-40B4-BE49-F238E27FC236}">
                  <a16:creationId xmlns="" xmlns:a16="http://schemas.microsoft.com/office/drawing/2014/main" id="{0784DB79-0382-47A3-8E8F-DB8FB94EF1CF}"/>
                </a:ext>
              </a:extLst>
            </p:cNvPr>
            <p:cNvSpPr/>
            <p:nvPr/>
          </p:nvSpPr>
          <p:spPr bwMode="auto">
            <a:xfrm>
              <a:off x="805262" y="1647376"/>
              <a:ext cx="3622790" cy="96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TW" sz="3200" dirty="0" smtClean="0"/>
                <a:t>109</a:t>
              </a:r>
              <a:r>
                <a:rPr lang="zh-TW" altLang="en-US" sz="3200" dirty="0" smtClean="0"/>
                <a:t>年</a:t>
              </a:r>
              <a:r>
                <a:rPr lang="en-US" altLang="zh-TW" sz="3200" dirty="0" smtClean="0"/>
                <a:t>09</a:t>
              </a:r>
              <a:r>
                <a:rPr lang="zh-TW" altLang="en-US" sz="3200" dirty="0" smtClean="0"/>
                <a:t>月</a:t>
              </a:r>
              <a:r>
                <a:rPr lang="en-US" altLang="zh-TW" sz="3200" dirty="0" smtClean="0"/>
                <a:t>23</a:t>
              </a:r>
              <a:r>
                <a:rPr lang="zh-TW" altLang="en-US" sz="3200" dirty="0" smtClean="0"/>
                <a:t>日</a:t>
              </a:r>
              <a:r>
                <a:rPr lang="zh-TW" altLang="en-US" sz="3200" dirty="0"/>
                <a:t>至</a:t>
              </a:r>
              <a:r>
                <a:rPr lang="en-US" altLang="zh-TW" sz="3200" dirty="0" smtClean="0"/>
                <a:t>109</a:t>
              </a:r>
              <a:r>
                <a:rPr lang="zh-TW" altLang="en-US" sz="3200" dirty="0" smtClean="0"/>
                <a:t>年</a:t>
              </a:r>
              <a:r>
                <a:rPr lang="en-US" altLang="zh-TW" sz="3200" dirty="0" smtClean="0"/>
                <a:t>10</a:t>
              </a:r>
              <a:r>
                <a:rPr lang="zh-TW" altLang="en-US" sz="3200" dirty="0" smtClean="0"/>
                <a:t>月</a:t>
              </a:r>
              <a:r>
                <a:rPr lang="en-US" altLang="zh-TW" sz="3200" dirty="0" smtClean="0"/>
                <a:t>05</a:t>
              </a:r>
              <a:r>
                <a:rPr lang="zh-TW" altLang="en-US" sz="3200" dirty="0" smtClean="0"/>
                <a:t>日</a:t>
              </a:r>
              <a:r>
                <a:rPr lang="zh-TW" altLang="en-US" sz="3200" dirty="0"/>
                <a:t>完成線上資料填寫 </a:t>
              </a:r>
              <a:r>
                <a:rPr lang="zh-TW" altLang="en-US" sz="3200" dirty="0" smtClean="0"/>
                <a:t>。</a:t>
              </a:r>
              <a:endParaRPr lang="en-US" altLang="zh-TW" sz="3200" dirty="0" smtClean="0"/>
            </a:p>
            <a:p>
              <a:pPr marL="171450" indent="-171450">
                <a:lnSpc>
                  <a:spcPct val="150000"/>
                </a:lnSpc>
                <a:buFont typeface="Arial" panose="020B0604020202020204" pitchFamily="34" charset="0"/>
                <a:buChar char="•"/>
              </a:pPr>
              <a:r>
                <a:rPr lang="zh-TW" altLang="en-US" sz="3200" dirty="0"/>
                <a:t>線上填寫</a:t>
              </a:r>
              <a:r>
                <a:rPr lang="zh-TW" altLang="en-US" sz="3200" dirty="0" smtClean="0"/>
                <a:t>網址請至學生系統</a:t>
              </a:r>
              <a:endParaRPr lang="en-US" altLang="zh-TW" sz="3200" dirty="0"/>
            </a:p>
            <a:p>
              <a:pPr marL="171450" indent="-171450">
                <a:lnSpc>
                  <a:spcPct val="150000"/>
                </a:lnSpc>
                <a:buFont typeface="Arial" panose="020B0604020202020204" pitchFamily="34" charset="0"/>
                <a:buChar char="•"/>
              </a:pPr>
              <a:endParaRPr lang="en-US" altLang="zh-CN" sz="3200" dirty="0"/>
            </a:p>
          </p:txBody>
        </p:sp>
        <p:sp>
          <p:nvSpPr>
            <p:cNvPr id="9" name="iś1iḑè">
              <a:extLst>
                <a:ext uri="{FF2B5EF4-FFF2-40B4-BE49-F238E27FC236}">
                  <a16:creationId xmlns="" xmlns:a16="http://schemas.microsoft.com/office/drawing/2014/main" id="{6E842F8B-6549-48C1-90BF-3A75181E2533}"/>
                </a:ext>
              </a:extLst>
            </p:cNvPr>
            <p:cNvSpPr txBox="1"/>
            <p:nvPr/>
          </p:nvSpPr>
          <p:spPr bwMode="auto">
            <a:xfrm>
              <a:off x="805262" y="1292465"/>
              <a:ext cx="362279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smtClean="0"/>
                <a:t>01.</a:t>
              </a:r>
              <a:r>
                <a:rPr lang="zh-TW" altLang="en-US" sz="1800" b="1" dirty="0" smtClean="0"/>
                <a:t>步驟一</a:t>
              </a:r>
              <a:endParaRPr lang="en-US" altLang="zh-CN" sz="1800" b="1" dirty="0"/>
            </a:p>
          </p:txBody>
        </p:sp>
        <p:sp>
          <p:nvSpPr>
            <p:cNvPr id="10" name="íS1íďê">
              <a:extLst>
                <a:ext uri="{FF2B5EF4-FFF2-40B4-BE49-F238E27FC236}">
                  <a16:creationId xmlns="" xmlns:a16="http://schemas.microsoft.com/office/drawing/2014/main" id="{47942AB9-C65C-4032-B509-00E8915CBD71}"/>
                </a:ext>
              </a:extLst>
            </p:cNvPr>
            <p:cNvSpPr/>
            <p:nvPr/>
          </p:nvSpPr>
          <p:spPr bwMode="auto">
            <a:xfrm>
              <a:off x="7899284" y="1698802"/>
              <a:ext cx="3960483" cy="308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en-US" altLang="zh-TW" sz="3500" dirty="0" smtClean="0"/>
                <a:t>109</a:t>
              </a:r>
              <a:r>
                <a:rPr lang="zh-TW" altLang="en-US" sz="3500" dirty="0" smtClean="0"/>
                <a:t>年</a:t>
              </a:r>
              <a:r>
                <a:rPr lang="en-US" altLang="zh-TW" sz="3500" dirty="0" smtClean="0"/>
                <a:t>09</a:t>
              </a:r>
              <a:r>
                <a:rPr lang="zh-TW" altLang="en-US" sz="3500" dirty="0" smtClean="0"/>
                <a:t>月</a:t>
              </a:r>
              <a:r>
                <a:rPr lang="en-US" altLang="zh-TW" sz="3500" dirty="0" smtClean="0"/>
                <a:t>23</a:t>
              </a:r>
              <a:r>
                <a:rPr lang="zh-TW" altLang="en-US" sz="3500" dirty="0" smtClean="0"/>
                <a:t>日至</a:t>
              </a:r>
              <a:endParaRPr lang="en-US" altLang="zh-TW" sz="3500" dirty="0" smtClean="0"/>
            </a:p>
            <a:p>
              <a:r>
                <a:rPr lang="en-US" altLang="zh-TW" sz="3500" dirty="0" smtClean="0"/>
                <a:t>109</a:t>
              </a:r>
              <a:r>
                <a:rPr lang="zh-TW" altLang="en-US" sz="3500" dirty="0" smtClean="0"/>
                <a:t>年</a:t>
              </a:r>
              <a:r>
                <a:rPr lang="en-US" altLang="zh-TW" sz="3500" dirty="0" smtClean="0"/>
                <a:t>10</a:t>
              </a:r>
              <a:r>
                <a:rPr lang="zh-TW" altLang="en-US" sz="3500" dirty="0" smtClean="0"/>
                <a:t>月</a:t>
              </a:r>
              <a:r>
                <a:rPr lang="en-US" altLang="zh-TW" sz="3500" dirty="0" smtClean="0"/>
                <a:t>05</a:t>
              </a:r>
              <a:r>
                <a:rPr lang="zh-TW" altLang="en-US" sz="3500" dirty="0" smtClean="0"/>
                <a:t>日於</a:t>
              </a:r>
              <a:endParaRPr lang="en-US" altLang="zh-TW" sz="3500" dirty="0" smtClean="0"/>
            </a:p>
            <a:p>
              <a:r>
                <a:rPr lang="zh-TW" altLang="en-US" sz="3500" dirty="0" smtClean="0"/>
                <a:t>上班</a:t>
              </a:r>
              <a:r>
                <a:rPr lang="zh-TW" altLang="en-US" sz="3500" dirty="0"/>
                <a:t>時間</a:t>
              </a:r>
              <a:r>
                <a:rPr lang="en-US" altLang="zh-TW" sz="3500" dirty="0"/>
                <a:t>(8:00-17:00)</a:t>
              </a:r>
              <a:r>
                <a:rPr lang="zh-TW" altLang="en-US" sz="3500" dirty="0"/>
                <a:t>繳交書面文件至</a:t>
              </a:r>
              <a:r>
                <a:rPr lang="zh-TW" altLang="zh-TW" sz="3500" dirty="0">
                  <a:solidFill>
                    <a:srgbClr val="FF0000"/>
                  </a:solidFill>
                </a:rPr>
                <a:t>教務處</a:t>
              </a:r>
              <a:r>
                <a:rPr lang="zh-TW" altLang="zh-TW" sz="3500" dirty="0"/>
                <a:t>審核，</a:t>
              </a:r>
              <a:r>
                <a:rPr lang="zh-TW" altLang="en-US" sz="3500" dirty="0"/>
                <a:t>教務處會再將資料</a:t>
              </a:r>
              <a:r>
                <a:rPr lang="zh-TW" altLang="zh-TW" sz="3500" dirty="0"/>
                <a:t>送國際處彙整</a:t>
              </a:r>
              <a:r>
                <a:rPr lang="zh-TW" altLang="en-US" sz="3500" dirty="0"/>
                <a:t>。</a:t>
              </a:r>
              <a:endParaRPr lang="en-US" altLang="zh-TW" sz="3500" dirty="0"/>
            </a:p>
            <a:p>
              <a:pPr>
                <a:lnSpc>
                  <a:spcPct val="150000"/>
                </a:lnSpc>
              </a:pPr>
              <a:endParaRPr lang="en-US" altLang="zh-CN" sz="1000" dirty="0"/>
            </a:p>
          </p:txBody>
        </p:sp>
        <p:sp>
          <p:nvSpPr>
            <p:cNvPr id="11" name="iṥ1ïďé">
              <a:extLst>
                <a:ext uri="{FF2B5EF4-FFF2-40B4-BE49-F238E27FC236}">
                  <a16:creationId xmlns="" xmlns:a16="http://schemas.microsoft.com/office/drawing/2014/main" id="{E5CBD748-5D65-4DBE-9132-B37A7E4F7675}"/>
                </a:ext>
              </a:extLst>
            </p:cNvPr>
            <p:cNvSpPr txBox="1"/>
            <p:nvPr/>
          </p:nvSpPr>
          <p:spPr bwMode="auto">
            <a:xfrm>
              <a:off x="7763948" y="1285923"/>
              <a:ext cx="362279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smtClean="0"/>
                <a:t>02.</a:t>
              </a:r>
              <a:r>
                <a:rPr lang="zh-TW" altLang="en-US" sz="1800" b="1" dirty="0" smtClean="0"/>
                <a:t>步驟二</a:t>
              </a:r>
              <a:endParaRPr lang="en-US" altLang="zh-CN" sz="1800" b="1" dirty="0"/>
            </a:p>
          </p:txBody>
        </p:sp>
        <p:sp>
          <p:nvSpPr>
            <p:cNvPr id="12" name="iṧ1îḍè">
              <a:extLst>
                <a:ext uri="{FF2B5EF4-FFF2-40B4-BE49-F238E27FC236}">
                  <a16:creationId xmlns="" xmlns:a16="http://schemas.microsoft.com/office/drawing/2014/main" id="{A788134E-38EC-4DDB-9570-6495F5C58736}"/>
                </a:ext>
              </a:extLst>
            </p:cNvPr>
            <p:cNvSpPr/>
            <p:nvPr/>
          </p:nvSpPr>
          <p:spPr bwMode="auto">
            <a:xfrm>
              <a:off x="7899285" y="5174232"/>
              <a:ext cx="3960482" cy="1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pPr>
              <a:r>
                <a:rPr lang="zh-TW" altLang="en-US" sz="1900" dirty="0" smtClean="0">
                  <a:solidFill>
                    <a:srgbClr val="FF0000"/>
                  </a:solidFill>
                </a:rPr>
                <a:t>請</a:t>
              </a:r>
              <a:r>
                <a:rPr lang="zh-TW" altLang="en-US" sz="1900" dirty="0">
                  <a:solidFill>
                    <a:srgbClr val="FF0000"/>
                  </a:solidFill>
                </a:rPr>
                <a:t>注意繳件</a:t>
              </a:r>
              <a:r>
                <a:rPr lang="zh-TW" altLang="en-US" sz="1900" dirty="0" smtClean="0">
                  <a:solidFill>
                    <a:srgbClr val="FF0000"/>
                  </a:solidFill>
                </a:rPr>
                <a:t>時間，提早辦理，可能遇上系助或院秘請假等等情況，若逾期</a:t>
              </a:r>
              <a:r>
                <a:rPr lang="zh-TW" altLang="en-US" sz="1900" dirty="0">
                  <a:solidFill>
                    <a:srgbClr val="FF0000"/>
                  </a:solidFill>
                </a:rPr>
                <a:t>或資料不全，於截止日後將不予受理</a:t>
              </a:r>
              <a:r>
                <a:rPr lang="en-US" altLang="zh-TW" sz="1900" dirty="0" smtClean="0">
                  <a:solidFill>
                    <a:srgbClr val="FF0000"/>
                  </a:solidFill>
                </a:rPr>
                <a:t>!!!</a:t>
              </a:r>
              <a:endParaRPr lang="en-US" altLang="zh-CN" sz="1000" dirty="0">
                <a:solidFill>
                  <a:srgbClr val="FF0000"/>
                </a:solidFill>
              </a:endParaRPr>
            </a:p>
          </p:txBody>
        </p:sp>
        <p:sp>
          <p:nvSpPr>
            <p:cNvPr id="13" name="i$lîḑe">
              <a:extLst>
                <a:ext uri="{FF2B5EF4-FFF2-40B4-BE49-F238E27FC236}">
                  <a16:creationId xmlns="" xmlns:a16="http://schemas.microsoft.com/office/drawing/2014/main" id="{83DFF30B-B596-4C9F-861B-6BDEB9C44E43}"/>
                </a:ext>
              </a:extLst>
            </p:cNvPr>
            <p:cNvSpPr txBox="1"/>
            <p:nvPr/>
          </p:nvSpPr>
          <p:spPr bwMode="auto">
            <a:xfrm>
              <a:off x="7926813" y="4905401"/>
              <a:ext cx="362279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smtClean="0"/>
                <a:t>03.</a:t>
              </a:r>
              <a:r>
                <a:rPr lang="zh-TW" altLang="en-US" sz="1800" b="1" dirty="0" smtClean="0"/>
                <a:t>步驟三</a:t>
              </a:r>
              <a:endParaRPr lang="en-US" altLang="zh-CN" sz="1800" b="1" dirty="0"/>
            </a:p>
          </p:txBody>
        </p:sp>
        <p:cxnSp>
          <p:nvCxnSpPr>
            <p:cNvPr id="15" name="直接连接符 14">
              <a:extLst>
                <a:ext uri="{FF2B5EF4-FFF2-40B4-BE49-F238E27FC236}">
                  <a16:creationId xmlns="" xmlns:a16="http://schemas.microsoft.com/office/drawing/2014/main" id="{A8558A7D-2BCD-4D1B-8614-CDECF5B1A130}"/>
                </a:ext>
              </a:extLst>
            </p:cNvPr>
            <p:cNvCxnSpPr/>
            <p:nvPr/>
          </p:nvCxnSpPr>
          <p:spPr>
            <a:xfrm>
              <a:off x="8075999" y="4725517"/>
              <a:ext cx="34444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64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報名程序</a:t>
            </a:r>
            <a:endParaRPr lang="zh-TW" altLang="en-US" dirty="0"/>
          </a:p>
        </p:txBody>
      </p:sp>
      <p:sp>
        <p:nvSpPr>
          <p:cNvPr id="3" name="頁尾版面配置區 2"/>
          <p:cNvSpPr>
            <a:spLocks noGrp="1"/>
          </p:cNvSpPr>
          <p:nvPr>
            <p:ph type="ftr" sz="quarter" idx="11"/>
          </p:nvPr>
        </p:nvSpPr>
        <p:spPr/>
        <p:txBody>
          <a:bodyPr/>
          <a:lstStyle/>
          <a:p>
            <a:r>
              <a:rPr lang="en-US" altLang="zh-CN" smtClean="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6</a:t>
            </a:fld>
            <a:endParaRPr lang="zh-CN" altLang="en-US"/>
          </a:p>
        </p:txBody>
      </p:sp>
      <p:grpSp>
        <p:nvGrpSpPr>
          <p:cNvPr id="7" name="群組 6"/>
          <p:cNvGrpSpPr/>
          <p:nvPr/>
        </p:nvGrpSpPr>
        <p:grpSpPr>
          <a:xfrm>
            <a:off x="1764241" y="1139232"/>
            <a:ext cx="5882280" cy="5202833"/>
            <a:chOff x="4451319" y="235942"/>
            <a:chExt cx="6984776" cy="6002933"/>
          </a:xfrm>
        </p:grpSpPr>
        <p:pic>
          <p:nvPicPr>
            <p:cNvPr id="5" name="內容版面配置區 5"/>
            <p:cNvPicPr>
              <a:picLocks noChangeAspect="1"/>
            </p:cNvPicPr>
            <p:nvPr/>
          </p:nvPicPr>
          <p:blipFill rotWithShape="1">
            <a:blip r:embed="rId2" cstate="print">
              <a:extLst>
                <a:ext uri="{28A0092B-C50C-407E-A947-70E740481C1C}">
                  <a14:useLocalDpi xmlns:a14="http://schemas.microsoft.com/office/drawing/2010/main" val="0"/>
                </a:ext>
              </a:extLst>
            </a:blip>
            <a:srcRect b="15687"/>
            <a:stretch/>
          </p:blipFill>
          <p:spPr>
            <a:xfrm>
              <a:off x="4451319" y="235942"/>
              <a:ext cx="6984776" cy="6002933"/>
            </a:xfrm>
            <a:prstGeom prst="rect">
              <a:avLst/>
            </a:prstGeom>
          </p:spPr>
        </p:pic>
        <p:sp>
          <p:nvSpPr>
            <p:cNvPr id="6" name="矩形 5"/>
            <p:cNvSpPr/>
            <p:nvPr/>
          </p:nvSpPr>
          <p:spPr>
            <a:xfrm>
              <a:off x="5916168" y="4809744"/>
              <a:ext cx="1737360" cy="996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aphicFrame>
        <p:nvGraphicFramePr>
          <p:cNvPr id="8" name="資料庫圖表 7"/>
          <p:cNvGraphicFramePr/>
          <p:nvPr>
            <p:extLst>
              <p:ext uri="{D42A27DB-BD31-4B8C-83A1-F6EECF244321}">
                <p14:modId xmlns:p14="http://schemas.microsoft.com/office/powerpoint/2010/main" val="2791745159"/>
              </p:ext>
            </p:extLst>
          </p:nvPr>
        </p:nvGraphicFramePr>
        <p:xfrm>
          <a:off x="2598080" y="1"/>
          <a:ext cx="6264696"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71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交換甄選時程表</a:t>
            </a:r>
            <a:endParaRPr lang="zh-TW" altLang="en-US" dirty="0"/>
          </a:p>
        </p:txBody>
      </p:sp>
      <p:sp>
        <p:nvSpPr>
          <p:cNvPr id="3" name="頁尾版面配置區 2"/>
          <p:cNvSpPr>
            <a:spLocks noGrp="1"/>
          </p:cNvSpPr>
          <p:nvPr>
            <p:ph type="ftr" sz="quarter" idx="11"/>
          </p:nvPr>
        </p:nvSpPr>
        <p:spPr/>
        <p:txBody>
          <a:bodyPr/>
          <a:lstStyle/>
          <a:p>
            <a:r>
              <a:rPr lang="en-US" altLang="zh-CN" smtClean="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7</a:t>
            </a:fld>
            <a:endParaRPr lang="zh-CN" altLang="en-US"/>
          </a:p>
        </p:txBody>
      </p:sp>
      <p:graphicFrame>
        <p:nvGraphicFramePr>
          <p:cNvPr id="5" name="資料庫圖表 4"/>
          <p:cNvGraphicFramePr/>
          <p:nvPr>
            <p:extLst>
              <p:ext uri="{D42A27DB-BD31-4B8C-83A1-F6EECF244321}">
                <p14:modId xmlns:p14="http://schemas.microsoft.com/office/powerpoint/2010/main" val="704489696"/>
              </p:ext>
            </p:extLst>
          </p:nvPr>
        </p:nvGraphicFramePr>
        <p:xfrm>
          <a:off x="669924" y="1342862"/>
          <a:ext cx="2232248" cy="4774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íş1ïḋe">
            <a:extLst>
              <a:ext uri="{FF2B5EF4-FFF2-40B4-BE49-F238E27FC236}">
                <a16:creationId xmlns="" xmlns:a16="http://schemas.microsoft.com/office/drawing/2014/main" id="{1AB39454-190E-45AD-9DAE-665F7989CEE8}"/>
              </a:ext>
            </a:extLst>
          </p:cNvPr>
          <p:cNvSpPr txBox="1"/>
          <p:nvPr/>
        </p:nvSpPr>
        <p:spPr>
          <a:xfrm>
            <a:off x="2902172" y="1453896"/>
            <a:ext cx="4312444" cy="435872"/>
          </a:xfrm>
          <a:prstGeom prst="rect">
            <a:avLst/>
          </a:prstGeom>
          <a:noFill/>
          <a:ln>
            <a:noFill/>
          </a:ln>
        </p:spPr>
        <p:txBody>
          <a:bodyPr wrap="square" lIns="91440" tIns="45720" rIns="91440" bIns="45720" anchor="t" anchorCtr="0">
            <a:normAutofit/>
          </a:bodyPr>
          <a:lstStyle/>
          <a:p>
            <a:pPr lvl="0" defTabSz="913765">
              <a:buSzPct val="25000"/>
              <a:defRPr/>
            </a:pPr>
            <a:r>
              <a:rPr lang="en-US" sz="2000" b="1" noProof="0" dirty="0" smtClean="0">
                <a:solidFill>
                  <a:srgbClr val="C00000"/>
                </a:solidFill>
              </a:rPr>
              <a:t>109.9.23(</a:t>
            </a:r>
            <a:r>
              <a:rPr lang="zh-TW" altLang="en-US" sz="2000" b="1" noProof="0" dirty="0" smtClean="0">
                <a:solidFill>
                  <a:srgbClr val="C00000"/>
                </a:solidFill>
              </a:rPr>
              <a:t>三</a:t>
            </a:r>
            <a:r>
              <a:rPr lang="en-US" altLang="zh-TW" sz="2000" b="1" noProof="0" dirty="0" smtClean="0">
                <a:solidFill>
                  <a:srgbClr val="C00000"/>
                </a:solidFill>
              </a:rPr>
              <a:t>)~109.10.5(</a:t>
            </a:r>
            <a:r>
              <a:rPr lang="zh-TW" altLang="en-US" sz="2000" b="1" noProof="0" dirty="0" smtClean="0">
                <a:solidFill>
                  <a:srgbClr val="C00000"/>
                </a:solidFill>
              </a:rPr>
              <a:t>一</a:t>
            </a:r>
            <a:r>
              <a:rPr lang="en-US" altLang="zh-TW" sz="2000" b="1" noProof="0" dirty="0" smtClean="0">
                <a:solidFill>
                  <a:srgbClr val="C00000"/>
                </a:solidFill>
              </a:rPr>
              <a:t>) 17:00</a:t>
            </a:r>
            <a:endParaRPr kumimoji="0" lang="de-DE" sz="2000" b="1" i="0" u="none" strike="noStrike" kern="1200" cap="none" spc="0" normalizeH="0" baseline="0" noProof="0" dirty="0">
              <a:ln>
                <a:noFill/>
              </a:ln>
              <a:solidFill>
                <a:srgbClr val="C00000"/>
              </a:solidFill>
              <a:effectLst/>
              <a:uLnTx/>
              <a:uFillTx/>
            </a:endParaRPr>
          </a:p>
        </p:txBody>
      </p:sp>
      <p:sp>
        <p:nvSpPr>
          <p:cNvPr id="7" name="íş1ïḋe">
            <a:extLst>
              <a:ext uri="{FF2B5EF4-FFF2-40B4-BE49-F238E27FC236}">
                <a16:creationId xmlns="" xmlns:a16="http://schemas.microsoft.com/office/drawing/2014/main" id="{1AB39454-190E-45AD-9DAE-665F7989CEE8}"/>
              </a:ext>
            </a:extLst>
          </p:cNvPr>
          <p:cNvSpPr txBox="1"/>
          <p:nvPr/>
        </p:nvSpPr>
        <p:spPr>
          <a:xfrm>
            <a:off x="2902172" y="2314964"/>
            <a:ext cx="5708426" cy="435872"/>
          </a:xfrm>
          <a:prstGeom prst="rect">
            <a:avLst/>
          </a:prstGeom>
          <a:noFill/>
          <a:ln>
            <a:noFill/>
          </a:ln>
        </p:spPr>
        <p:txBody>
          <a:bodyPr wrap="square" lIns="91440" tIns="45720" rIns="91440" bIns="45720" anchor="t" anchorCtr="0">
            <a:normAutofit/>
          </a:bodyPr>
          <a:lstStyle/>
          <a:p>
            <a:pPr lvl="0" defTabSz="913765">
              <a:buSzPct val="25000"/>
              <a:defRPr/>
            </a:pPr>
            <a:r>
              <a:rPr lang="en-US" sz="2000" b="1" noProof="0" dirty="0" smtClean="0">
                <a:solidFill>
                  <a:srgbClr val="C00000"/>
                </a:solidFill>
              </a:rPr>
              <a:t>109.10.14(</a:t>
            </a:r>
            <a:r>
              <a:rPr lang="zh-TW" altLang="en-US" sz="2000" b="1" noProof="0" dirty="0" smtClean="0">
                <a:solidFill>
                  <a:srgbClr val="C00000"/>
                </a:solidFill>
              </a:rPr>
              <a:t>三</a:t>
            </a:r>
            <a:r>
              <a:rPr lang="en-US" altLang="zh-TW" sz="2000" b="1" noProof="0" dirty="0" smtClean="0">
                <a:solidFill>
                  <a:srgbClr val="C00000"/>
                </a:solidFill>
              </a:rPr>
              <a:t>) </a:t>
            </a:r>
            <a:r>
              <a:rPr lang="zh-TW" altLang="en-US" sz="2000" dirty="0" smtClean="0">
                <a:solidFill>
                  <a:srgbClr val="C00000"/>
                </a:solidFill>
                <a:latin typeface="華康中圓體" panose="020F0509000000000000" pitchFamily="49" charset="-120"/>
                <a:ea typeface="華康中圓體" panose="020F0509000000000000" pitchFamily="49" charset="-120"/>
              </a:rPr>
              <a:t>國際</a:t>
            </a:r>
            <a:r>
              <a:rPr lang="zh-TW" altLang="en-US" sz="2000" dirty="0">
                <a:solidFill>
                  <a:srgbClr val="C00000"/>
                </a:solidFill>
                <a:latin typeface="華康中圓體" panose="020F0509000000000000" pitchFamily="49" charset="-120"/>
                <a:ea typeface="華康中圓體" panose="020F0509000000000000" pitchFamily="49" charset="-120"/>
              </a:rPr>
              <a:t>暨兩岸事務召開的甄選會議</a:t>
            </a:r>
            <a:endParaRPr kumimoji="0" lang="de-DE" sz="2000" b="1" i="0" u="none" strike="noStrike" kern="1200" cap="none" spc="0" normalizeH="0" baseline="0" noProof="0" dirty="0">
              <a:ln>
                <a:noFill/>
              </a:ln>
              <a:solidFill>
                <a:srgbClr val="C00000"/>
              </a:solidFill>
              <a:effectLst/>
              <a:uLnTx/>
              <a:uFillTx/>
            </a:endParaRPr>
          </a:p>
        </p:txBody>
      </p:sp>
      <p:sp>
        <p:nvSpPr>
          <p:cNvPr id="8" name="íş1ïḋe">
            <a:extLst>
              <a:ext uri="{FF2B5EF4-FFF2-40B4-BE49-F238E27FC236}">
                <a16:creationId xmlns="" xmlns:a16="http://schemas.microsoft.com/office/drawing/2014/main" id="{1AB39454-190E-45AD-9DAE-665F7989CEE8}"/>
              </a:ext>
            </a:extLst>
          </p:cNvPr>
          <p:cNvSpPr txBox="1"/>
          <p:nvPr/>
        </p:nvSpPr>
        <p:spPr>
          <a:xfrm>
            <a:off x="2902171" y="2938643"/>
            <a:ext cx="7083076" cy="435872"/>
          </a:xfrm>
          <a:prstGeom prst="rect">
            <a:avLst/>
          </a:prstGeom>
          <a:noFill/>
          <a:ln>
            <a:noFill/>
          </a:ln>
        </p:spPr>
        <p:txBody>
          <a:bodyPr wrap="square" lIns="91440" tIns="45720" rIns="91440" bIns="45720" anchor="t" anchorCtr="0">
            <a:normAutofit/>
          </a:bodyPr>
          <a:lstStyle/>
          <a:p>
            <a:pPr lvl="0" defTabSz="913765">
              <a:buSzPct val="25000"/>
              <a:defRPr/>
            </a:pPr>
            <a:r>
              <a:rPr lang="en-US" sz="2000" b="1" noProof="0" dirty="0" smtClean="0">
                <a:solidFill>
                  <a:srgbClr val="C00000"/>
                </a:solidFill>
              </a:rPr>
              <a:t>109.10</a:t>
            </a:r>
            <a:r>
              <a:rPr lang="zh-TW" altLang="en-US" sz="2000" b="1" noProof="0" dirty="0" smtClean="0">
                <a:solidFill>
                  <a:srgbClr val="C00000"/>
                </a:solidFill>
              </a:rPr>
              <a:t>月下旬 公告於國際處網頁、公布欄及各別</a:t>
            </a:r>
            <a:r>
              <a:rPr lang="en-US" altLang="zh-TW" sz="2000" b="1" dirty="0" smtClean="0">
                <a:solidFill>
                  <a:srgbClr val="C00000"/>
                </a:solidFill>
              </a:rPr>
              <a:t>email</a:t>
            </a:r>
            <a:r>
              <a:rPr lang="zh-TW" altLang="en-US" sz="2000" b="1" dirty="0" smtClean="0">
                <a:solidFill>
                  <a:srgbClr val="C00000"/>
                </a:solidFill>
              </a:rPr>
              <a:t>通知</a:t>
            </a:r>
            <a:endParaRPr kumimoji="0" lang="de-DE" sz="2000" b="1" i="0" u="none" strike="noStrike" kern="1200" cap="none" spc="0" normalizeH="0" baseline="0" noProof="0" dirty="0">
              <a:ln>
                <a:noFill/>
              </a:ln>
              <a:solidFill>
                <a:srgbClr val="C00000"/>
              </a:solidFill>
              <a:effectLst/>
              <a:uLnTx/>
              <a:uFillTx/>
            </a:endParaRPr>
          </a:p>
        </p:txBody>
      </p:sp>
      <p:sp>
        <p:nvSpPr>
          <p:cNvPr id="9" name="íş1ïḋe">
            <a:extLst>
              <a:ext uri="{FF2B5EF4-FFF2-40B4-BE49-F238E27FC236}">
                <a16:creationId xmlns="" xmlns:a16="http://schemas.microsoft.com/office/drawing/2014/main" id="{1AB39454-190E-45AD-9DAE-665F7989CEE8}"/>
              </a:ext>
            </a:extLst>
          </p:cNvPr>
          <p:cNvSpPr txBox="1"/>
          <p:nvPr/>
        </p:nvSpPr>
        <p:spPr>
          <a:xfrm>
            <a:off x="2902171" y="3998194"/>
            <a:ext cx="5708427" cy="435872"/>
          </a:xfrm>
          <a:prstGeom prst="rect">
            <a:avLst/>
          </a:prstGeom>
          <a:noFill/>
          <a:ln>
            <a:noFill/>
          </a:ln>
        </p:spPr>
        <p:txBody>
          <a:bodyPr wrap="square" lIns="91440" tIns="45720" rIns="91440" bIns="45720" anchor="t" anchorCtr="0">
            <a:normAutofit/>
          </a:bodyPr>
          <a:lstStyle/>
          <a:p>
            <a:pPr lvl="0" defTabSz="913765">
              <a:buSzPct val="25000"/>
              <a:defRPr/>
            </a:pPr>
            <a:r>
              <a:rPr lang="zh-TW" altLang="en-US" sz="2000" b="1" dirty="0" smtClean="0">
                <a:solidFill>
                  <a:srgbClr val="C00000"/>
                </a:solidFill>
              </a:rPr>
              <a:t>另以</a:t>
            </a:r>
            <a:r>
              <a:rPr lang="en-US" altLang="zh-TW" sz="2000" b="1" dirty="0" smtClean="0">
                <a:solidFill>
                  <a:srgbClr val="C00000"/>
                </a:solidFill>
              </a:rPr>
              <a:t>email</a:t>
            </a:r>
            <a:r>
              <a:rPr lang="zh-TW" altLang="en-US" sz="2000" b="1" dirty="0" smtClean="0">
                <a:solidFill>
                  <a:srgbClr val="C00000"/>
                </a:solidFill>
              </a:rPr>
              <a:t>通知需繳文件、繳交期限</a:t>
            </a:r>
            <a:endParaRPr kumimoji="0" lang="de-DE" sz="2000" b="1" i="0" u="none" strike="noStrike" kern="1200" cap="none" spc="0" normalizeH="0" baseline="0" noProof="0" dirty="0">
              <a:ln>
                <a:noFill/>
              </a:ln>
              <a:solidFill>
                <a:srgbClr val="C00000"/>
              </a:solidFill>
              <a:effectLst/>
              <a:uLnTx/>
              <a:uFillTx/>
            </a:endParaRPr>
          </a:p>
        </p:txBody>
      </p:sp>
      <p:sp>
        <p:nvSpPr>
          <p:cNvPr id="10" name="íş1ïḋe">
            <a:extLst>
              <a:ext uri="{FF2B5EF4-FFF2-40B4-BE49-F238E27FC236}">
                <a16:creationId xmlns="" xmlns:a16="http://schemas.microsoft.com/office/drawing/2014/main" id="{1AB39454-190E-45AD-9DAE-665F7989CEE8}"/>
              </a:ext>
            </a:extLst>
          </p:cNvPr>
          <p:cNvSpPr txBox="1"/>
          <p:nvPr/>
        </p:nvSpPr>
        <p:spPr>
          <a:xfrm>
            <a:off x="2902171" y="4820356"/>
            <a:ext cx="5708427" cy="435872"/>
          </a:xfrm>
          <a:prstGeom prst="rect">
            <a:avLst/>
          </a:prstGeom>
          <a:noFill/>
          <a:ln>
            <a:noFill/>
          </a:ln>
        </p:spPr>
        <p:txBody>
          <a:bodyPr wrap="square" lIns="91440" tIns="45720" rIns="91440" bIns="45720" anchor="t" anchorCtr="0">
            <a:normAutofit/>
          </a:bodyPr>
          <a:lstStyle/>
          <a:p>
            <a:pPr lvl="0" defTabSz="913765">
              <a:buSzPct val="25000"/>
              <a:defRPr/>
            </a:pPr>
            <a:r>
              <a:rPr lang="zh-TW" altLang="en-US" sz="2000" b="1" dirty="0" smtClean="0">
                <a:solidFill>
                  <a:srgbClr val="C00000"/>
                </a:solidFill>
              </a:rPr>
              <a:t>預計出國前一個月，請密切注意國際處公告</a:t>
            </a:r>
            <a:r>
              <a:rPr lang="en-US" altLang="zh-TW" sz="2000" b="1" dirty="0" smtClean="0">
                <a:solidFill>
                  <a:srgbClr val="C00000"/>
                </a:solidFill>
              </a:rPr>
              <a:t>!</a:t>
            </a:r>
            <a:endParaRPr kumimoji="0" lang="de-DE" sz="2000" b="1" i="0" u="none" strike="noStrike" kern="1200" cap="none" spc="0" normalizeH="0" baseline="0" noProof="0" dirty="0">
              <a:ln>
                <a:noFill/>
              </a:ln>
              <a:solidFill>
                <a:srgbClr val="C00000"/>
              </a:solidFill>
              <a:effectLst/>
              <a:uLnTx/>
              <a:uFillTx/>
            </a:endParaRPr>
          </a:p>
        </p:txBody>
      </p:sp>
      <p:sp>
        <p:nvSpPr>
          <p:cNvPr id="11" name="íş1ïḋe">
            <a:extLst>
              <a:ext uri="{FF2B5EF4-FFF2-40B4-BE49-F238E27FC236}">
                <a16:creationId xmlns="" xmlns:a16="http://schemas.microsoft.com/office/drawing/2014/main" id="{1AB39454-190E-45AD-9DAE-665F7989CEE8}"/>
              </a:ext>
            </a:extLst>
          </p:cNvPr>
          <p:cNvSpPr txBox="1"/>
          <p:nvPr/>
        </p:nvSpPr>
        <p:spPr>
          <a:xfrm>
            <a:off x="2902171" y="5529615"/>
            <a:ext cx="5708427" cy="435872"/>
          </a:xfrm>
          <a:prstGeom prst="rect">
            <a:avLst/>
          </a:prstGeom>
          <a:noFill/>
          <a:ln>
            <a:noFill/>
          </a:ln>
        </p:spPr>
        <p:txBody>
          <a:bodyPr wrap="square" lIns="91440" tIns="45720" rIns="91440" bIns="45720" anchor="t" anchorCtr="0">
            <a:normAutofit/>
          </a:bodyPr>
          <a:lstStyle/>
          <a:p>
            <a:pPr lvl="0" defTabSz="913765">
              <a:buSzPct val="25000"/>
              <a:defRPr/>
            </a:pPr>
            <a:r>
              <a:rPr lang="zh-TW" altLang="en-US" sz="2000" b="1" dirty="0" smtClean="0">
                <a:solidFill>
                  <a:srgbClr val="C00000"/>
                </a:solidFill>
              </a:rPr>
              <a:t>依各校之接機或報到日期</a:t>
            </a:r>
            <a:endParaRPr kumimoji="0" lang="de-DE" sz="2000" b="1" i="0" u="none" strike="noStrike" kern="1200" cap="none" spc="0" normalizeH="0" baseline="0" noProof="0" dirty="0">
              <a:ln>
                <a:noFill/>
              </a:ln>
              <a:solidFill>
                <a:srgbClr val="C00000"/>
              </a:solidFill>
              <a:effectLst/>
              <a:uLnTx/>
              <a:uFillTx/>
            </a:endParaRPr>
          </a:p>
        </p:txBody>
      </p:sp>
      <p:sp>
        <p:nvSpPr>
          <p:cNvPr id="12" name="ïšliḍê">
            <a:extLst>
              <a:ext uri="{FF2B5EF4-FFF2-40B4-BE49-F238E27FC236}">
                <a16:creationId xmlns="" xmlns:a16="http://schemas.microsoft.com/office/drawing/2014/main" id="{11A7FFE3-3726-4F17-9519-0BB92744319F}"/>
              </a:ext>
            </a:extLst>
          </p:cNvPr>
          <p:cNvSpPr txBox="1"/>
          <p:nvPr/>
        </p:nvSpPr>
        <p:spPr bwMode="auto">
          <a:xfrm>
            <a:off x="2902170" y="3234589"/>
            <a:ext cx="7522864" cy="6226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TW" altLang="en-US" sz="1600" b="1" dirty="0"/>
              <a:t>錄取同學應於公告規定期限內繳交</a:t>
            </a:r>
            <a:r>
              <a:rPr lang="zh-TW" altLang="en-US" sz="1600" b="1" u="sng" dirty="0">
                <a:hlinkClick r:id="rId7" tooltip="確認"/>
              </a:rPr>
              <a:t>錄取確認書</a:t>
            </a:r>
            <a:r>
              <a:rPr lang="zh-TW" altLang="en-US" sz="1600" b="1" dirty="0"/>
              <a:t>或</a:t>
            </a:r>
            <a:r>
              <a:rPr lang="zh-TW" altLang="en-US" sz="1600" b="1" u="sng" dirty="0">
                <a:solidFill>
                  <a:schemeClr val="accent1">
                    <a:lumMod val="60000"/>
                    <a:lumOff val="40000"/>
                  </a:schemeClr>
                </a:solidFill>
              </a:rPr>
              <a:t>放棄資格確認書</a:t>
            </a:r>
            <a:r>
              <a:rPr lang="zh-TW" altLang="en-US" sz="1600" b="1" dirty="0"/>
              <a:t>，逾期未交者，視同放棄錄取資格，名額將由候補同學遞補之</a:t>
            </a:r>
            <a:r>
              <a:rPr lang="zh-TW" altLang="en-US" b="1" dirty="0"/>
              <a:t>。</a:t>
            </a:r>
            <a:endParaRPr lang="en-US" altLang="zh-TW" sz="2000" b="1" dirty="0"/>
          </a:p>
        </p:txBody>
      </p:sp>
    </p:spTree>
    <p:extLst>
      <p:ext uri="{BB962C8B-B14F-4D97-AF65-F5344CB8AC3E}">
        <p14:creationId xmlns:p14="http://schemas.microsoft.com/office/powerpoint/2010/main" val="382345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92FB2B8-76B6-4C00-9B48-19113EDFA991}"/>
              </a:ext>
            </a:extLst>
          </p:cNvPr>
          <p:cNvSpPr>
            <a:spLocks noGrp="1"/>
          </p:cNvSpPr>
          <p:nvPr>
            <p:ph type="title"/>
          </p:nvPr>
        </p:nvSpPr>
        <p:spPr/>
        <p:txBody>
          <a:bodyPr/>
          <a:lstStyle/>
          <a:p>
            <a:r>
              <a:rPr lang="zh-TW" altLang="en-US" dirty="0" smtClean="0"/>
              <a:t>韓國各校開放名額</a:t>
            </a:r>
            <a:endParaRPr lang="zh-CN" altLang="en-US" dirty="0"/>
          </a:p>
        </p:txBody>
      </p:sp>
      <p:sp>
        <p:nvSpPr>
          <p:cNvPr id="4" name="灯片编号占位符 3">
            <a:extLst>
              <a:ext uri="{FF2B5EF4-FFF2-40B4-BE49-F238E27FC236}">
                <a16:creationId xmlns="" xmlns:a16="http://schemas.microsoft.com/office/drawing/2014/main" id="{E2C25896-D90C-4589-94EE-606A5159CF1F}"/>
              </a:ext>
            </a:extLst>
          </p:cNvPr>
          <p:cNvSpPr>
            <a:spLocks noGrp="1"/>
          </p:cNvSpPr>
          <p:nvPr>
            <p:ph type="sldNum" sz="quarter" idx="12"/>
          </p:nvPr>
        </p:nvSpPr>
        <p:spPr/>
        <p:txBody>
          <a:bodyPr/>
          <a:lstStyle/>
          <a:p>
            <a:fld id="{5DD3DB80-B894-403A-B48E-6FDC1A72010E}" type="slidenum">
              <a:rPr lang="zh-CN" altLang="en-US" smtClean="0"/>
              <a:pPr/>
              <a:t>8</a:t>
            </a:fld>
            <a:endParaRPr lang="zh-CN" altLang="en-US"/>
          </a:p>
        </p:txBody>
      </p:sp>
      <p:sp>
        <p:nvSpPr>
          <p:cNvPr id="12" name="ïSḻïḍe">
            <a:extLst>
              <a:ext uri="{FF2B5EF4-FFF2-40B4-BE49-F238E27FC236}">
                <a16:creationId xmlns="" xmlns:a16="http://schemas.microsoft.com/office/drawing/2014/main" id="{A294E7D8-B4CE-4522-99F9-66090E8CA9CB}"/>
              </a:ext>
            </a:extLst>
          </p:cNvPr>
          <p:cNvSpPr txBox="1"/>
          <p:nvPr/>
        </p:nvSpPr>
        <p:spPr>
          <a:xfrm>
            <a:off x="578540" y="1028700"/>
            <a:ext cx="4560445" cy="4783476"/>
          </a:xfrm>
          <a:prstGeom prst="rect">
            <a:avLst/>
          </a:prstGeom>
          <a:noFill/>
        </p:spPr>
        <p:txBody>
          <a:bodyPr wrap="square" lIns="90000" tIns="46800" rIns="90000" bIns="46800" rtlCol="0">
            <a:noAutofit/>
          </a:bodyPr>
          <a:lstStyle/>
          <a:p>
            <a:pPr algn="just">
              <a:lnSpc>
                <a:spcPct val="150000"/>
              </a:lnSpc>
            </a:pPr>
            <a:r>
              <a:rPr lang="zh-TW" altLang="en-US" sz="2800" b="1" dirty="0" smtClean="0"/>
              <a:t>韓國各大學開放交換生名額</a:t>
            </a:r>
            <a:r>
              <a:rPr lang="en-US" altLang="zh-TW" sz="2800" b="1" dirty="0" smtClean="0">
                <a:solidFill>
                  <a:srgbClr val="C00000"/>
                </a:solidFill>
              </a:rPr>
              <a:t>1-2</a:t>
            </a:r>
            <a:r>
              <a:rPr lang="zh-TW" altLang="en-US" sz="2800" b="1" dirty="0" smtClean="0"/>
              <a:t>名</a:t>
            </a:r>
            <a:r>
              <a:rPr lang="en-US" altLang="zh-TW" sz="2800" b="1" dirty="0" smtClean="0"/>
              <a:t>, </a:t>
            </a:r>
            <a:r>
              <a:rPr lang="zh-TW" altLang="en-US" sz="2800" b="1" dirty="0" smtClean="0"/>
              <a:t>供</a:t>
            </a:r>
            <a:r>
              <a:rPr lang="zh-TW" altLang="en-US" sz="2800" b="1" dirty="0"/>
              <a:t>本校學生</a:t>
            </a:r>
            <a:r>
              <a:rPr lang="zh-TW" altLang="en-US" sz="2800" b="1" dirty="0" smtClean="0"/>
              <a:t>申請</a:t>
            </a:r>
            <a:r>
              <a:rPr lang="en-US" altLang="zh-TW" sz="2800" b="1" dirty="0" smtClean="0"/>
              <a:t>, </a:t>
            </a:r>
            <a:r>
              <a:rPr lang="zh-TW" altLang="en-US" sz="2800" b="1" dirty="0" smtClean="0"/>
              <a:t>實際</a:t>
            </a:r>
            <a:r>
              <a:rPr lang="zh-TW" altLang="en-US" sz="2800" b="1" dirty="0"/>
              <a:t>名額得依姐妹校要求而作適當調整</a:t>
            </a:r>
            <a:r>
              <a:rPr lang="zh-TW" altLang="en-US" sz="3600" b="1" dirty="0" smtClean="0"/>
              <a:t>。</a:t>
            </a:r>
            <a:endParaRPr lang="en-US" altLang="zh-TW" sz="3600" b="1" dirty="0" smtClean="0"/>
          </a:p>
          <a:p>
            <a:pPr algn="just">
              <a:lnSpc>
                <a:spcPct val="150000"/>
              </a:lnSpc>
            </a:pPr>
            <a:r>
              <a:rPr lang="zh-TW" altLang="en-US" sz="2800" b="1" dirty="0" smtClean="0"/>
              <a:t>因疫情影響，故保留部分名額予上學期甄選通過卻未能如期交換之學生。</a:t>
            </a:r>
            <a:endParaRPr lang="en-US" sz="3200" b="1" dirty="0"/>
          </a:p>
        </p:txBody>
      </p:sp>
      <p:graphicFrame>
        <p:nvGraphicFramePr>
          <p:cNvPr id="8" name="表格 7"/>
          <p:cNvGraphicFramePr>
            <a:graphicFrameLocks noGrp="1"/>
          </p:cNvGraphicFramePr>
          <p:nvPr>
            <p:extLst>
              <p:ext uri="{D42A27DB-BD31-4B8C-83A1-F6EECF244321}">
                <p14:modId xmlns:p14="http://schemas.microsoft.com/office/powerpoint/2010/main" val="1707661259"/>
              </p:ext>
            </p:extLst>
          </p:nvPr>
        </p:nvGraphicFramePr>
        <p:xfrm>
          <a:off x="5230369" y="1270297"/>
          <a:ext cx="6693407" cy="4866066"/>
        </p:xfrm>
        <a:graphic>
          <a:graphicData uri="http://schemas.openxmlformats.org/drawingml/2006/table">
            <a:tbl>
              <a:tblPr firstRow="1" bandRow="1">
                <a:tableStyleId>{5C22544A-7EE6-4342-B048-85BDC9FD1C3A}</a:tableStyleId>
              </a:tblPr>
              <a:tblGrid>
                <a:gridCol w="785839">
                  <a:extLst>
                    <a:ext uri="{9D8B030D-6E8A-4147-A177-3AD203B41FA5}">
                      <a16:colId xmlns="" xmlns:a16="http://schemas.microsoft.com/office/drawing/2014/main" val="20000"/>
                    </a:ext>
                  </a:extLst>
                </a:gridCol>
                <a:gridCol w="1978687">
                  <a:extLst>
                    <a:ext uri="{9D8B030D-6E8A-4147-A177-3AD203B41FA5}">
                      <a16:colId xmlns="" xmlns:a16="http://schemas.microsoft.com/office/drawing/2014/main" val="20001"/>
                    </a:ext>
                  </a:extLst>
                </a:gridCol>
                <a:gridCol w="701049">
                  <a:extLst>
                    <a:ext uri="{9D8B030D-6E8A-4147-A177-3AD203B41FA5}">
                      <a16:colId xmlns="" xmlns:a16="http://schemas.microsoft.com/office/drawing/2014/main" val="20002"/>
                    </a:ext>
                  </a:extLst>
                </a:gridCol>
                <a:gridCol w="1406020"/>
                <a:gridCol w="1821812"/>
              </a:tblGrid>
              <a:tr h="501131">
                <a:tc>
                  <a:txBody>
                    <a:bodyPr/>
                    <a:lstStyle/>
                    <a:p>
                      <a:pPr algn="l"/>
                      <a:r>
                        <a:rPr lang="zh-TW" altLang="en-US" sz="1600" dirty="0" smtClean="0"/>
                        <a:t>序號</a:t>
                      </a:r>
                      <a:endParaRPr lang="zh-TW" altLang="en-US" sz="1600" dirty="0"/>
                    </a:p>
                  </a:txBody>
                  <a:tcPr/>
                </a:tc>
                <a:tc>
                  <a:txBody>
                    <a:bodyPr/>
                    <a:lstStyle/>
                    <a:p>
                      <a:pPr algn="l"/>
                      <a:r>
                        <a:rPr lang="zh-TW" altLang="en-US" sz="1600" dirty="0" smtClean="0"/>
                        <a:t>校名</a:t>
                      </a:r>
                      <a:endParaRPr lang="zh-TW" altLang="en-US" sz="1600" dirty="0"/>
                    </a:p>
                  </a:txBody>
                  <a:tcPr/>
                </a:tc>
                <a:tc>
                  <a:txBody>
                    <a:bodyPr/>
                    <a:lstStyle/>
                    <a:p>
                      <a:pPr algn="l"/>
                      <a:r>
                        <a:rPr lang="zh-TW" altLang="en-US" sz="1600" dirty="0" smtClean="0"/>
                        <a:t>名額</a:t>
                      </a:r>
                      <a:endParaRPr lang="zh-TW" altLang="en-US" sz="1600" dirty="0"/>
                    </a:p>
                  </a:txBody>
                  <a:tcPr/>
                </a:tc>
                <a:tc>
                  <a:txBody>
                    <a:bodyPr/>
                    <a:lstStyle/>
                    <a:p>
                      <a:pPr algn="l"/>
                      <a:r>
                        <a:rPr lang="zh-TW" altLang="en-US" sz="1600" dirty="0" smtClean="0"/>
                        <a:t>各校狀況</a:t>
                      </a:r>
                      <a:endParaRPr lang="zh-TW" altLang="en-US" sz="1600" dirty="0"/>
                    </a:p>
                  </a:txBody>
                  <a:tcPr/>
                </a:tc>
                <a:tc>
                  <a:txBody>
                    <a:bodyPr/>
                    <a:lstStyle/>
                    <a:p>
                      <a:pPr algn="l"/>
                      <a:r>
                        <a:rPr lang="zh-TW" altLang="en-US" sz="1600" dirty="0" smtClean="0"/>
                        <a:t>備註</a:t>
                      </a:r>
                      <a:endParaRPr lang="zh-TW" altLang="en-US" sz="1600" dirty="0"/>
                    </a:p>
                  </a:txBody>
                  <a:tcPr/>
                </a:tc>
                <a:extLst>
                  <a:ext uri="{0D108BD9-81ED-4DB2-BD59-A6C34878D82A}">
                    <a16:rowId xmlns="" xmlns:a16="http://schemas.microsoft.com/office/drawing/2014/main" val="10000"/>
                  </a:ext>
                </a:extLst>
              </a:tr>
              <a:tr h="501131">
                <a:tc>
                  <a:txBody>
                    <a:bodyPr/>
                    <a:lstStyle/>
                    <a:p>
                      <a:pPr algn="l"/>
                      <a:r>
                        <a:rPr lang="en-US" altLang="zh-TW" sz="1600" dirty="0" smtClean="0"/>
                        <a:t>1</a:t>
                      </a:r>
                      <a:endParaRPr lang="zh-TW" altLang="en-US" sz="1600" dirty="0"/>
                    </a:p>
                  </a:txBody>
                  <a:tcPr/>
                </a:tc>
                <a:tc>
                  <a:txBody>
                    <a:bodyPr/>
                    <a:lstStyle/>
                    <a:p>
                      <a:pPr algn="l"/>
                      <a:r>
                        <a:rPr lang="zh-TW" altLang="en-US" sz="1600" dirty="0" smtClean="0"/>
                        <a:t>京畿大學</a:t>
                      </a:r>
                      <a:endParaRPr lang="zh-TW" altLang="en-US" sz="1600" dirty="0"/>
                    </a:p>
                  </a:txBody>
                  <a:tcPr anchor="ctr"/>
                </a:tc>
                <a:tc>
                  <a:txBody>
                    <a:bodyPr/>
                    <a:lstStyle/>
                    <a:p>
                      <a:pPr algn="l"/>
                      <a:r>
                        <a:rPr lang="en-US" altLang="zh-TW" sz="1600" dirty="0" smtClean="0"/>
                        <a:t>2</a:t>
                      </a:r>
                      <a:endParaRPr lang="zh-TW" altLang="en-US" sz="1600" dirty="0"/>
                    </a:p>
                  </a:txBody>
                  <a:tcPr anchor="ctr"/>
                </a:tc>
                <a:tc>
                  <a:txBody>
                    <a:bodyPr/>
                    <a:lstStyle/>
                    <a:p>
                      <a:pPr algn="l"/>
                      <a:endParaRPr lang="zh-TW" altLang="en-US" sz="1100" dirty="0"/>
                    </a:p>
                  </a:txBody>
                  <a:tcPr anchor="ctr"/>
                </a:tc>
                <a:tc>
                  <a:txBody>
                    <a:bodyPr/>
                    <a:lstStyle/>
                    <a:p>
                      <a:pPr algn="l"/>
                      <a:endParaRPr lang="zh-TW" altLang="en-US" sz="1600" dirty="0"/>
                    </a:p>
                  </a:txBody>
                  <a:tcPr anchor="ctr"/>
                </a:tc>
                <a:extLst>
                  <a:ext uri="{0D108BD9-81ED-4DB2-BD59-A6C34878D82A}">
                    <a16:rowId xmlns="" xmlns:a16="http://schemas.microsoft.com/office/drawing/2014/main" val="10001"/>
                  </a:ext>
                </a:extLst>
              </a:tr>
              <a:tr h="677288">
                <a:tc>
                  <a:txBody>
                    <a:bodyPr/>
                    <a:lstStyle/>
                    <a:p>
                      <a:pPr algn="l"/>
                      <a:r>
                        <a:rPr lang="en-US" altLang="zh-TW" sz="1600" dirty="0" smtClean="0"/>
                        <a:t>2</a:t>
                      </a:r>
                      <a:endParaRPr lang="zh-TW" altLang="en-US" sz="1600" dirty="0"/>
                    </a:p>
                  </a:txBody>
                  <a:tcPr/>
                </a:tc>
                <a:tc>
                  <a:txBody>
                    <a:bodyPr/>
                    <a:lstStyle/>
                    <a:p>
                      <a:pPr algn="l"/>
                      <a:r>
                        <a:rPr lang="zh-TW" altLang="en-US" sz="1600" dirty="0" smtClean="0"/>
                        <a:t>東國大學</a:t>
                      </a:r>
                      <a:r>
                        <a:rPr lang="en-US" altLang="zh-TW" sz="1600" dirty="0" smtClean="0"/>
                        <a:t>(</a:t>
                      </a:r>
                      <a:r>
                        <a:rPr lang="zh-TW" altLang="en-US" sz="1600" dirty="0" smtClean="0"/>
                        <a:t>首爾</a:t>
                      </a:r>
                      <a:r>
                        <a:rPr lang="en-US" altLang="zh-TW" sz="1600" dirty="0" smtClean="0"/>
                        <a:t>)</a:t>
                      </a:r>
                    </a:p>
                    <a:p>
                      <a:pPr marL="0" marR="0" indent="0" algn="l" defTabSz="914354" rtl="0" eaLnBrk="1" fontAlgn="auto" latinLnBrk="0" hangingPunct="1">
                        <a:lnSpc>
                          <a:spcPct val="100000"/>
                        </a:lnSpc>
                        <a:spcBef>
                          <a:spcPts val="0"/>
                        </a:spcBef>
                        <a:spcAft>
                          <a:spcPts val="0"/>
                        </a:spcAft>
                        <a:buClrTx/>
                        <a:buSzTx/>
                        <a:buFontTx/>
                        <a:buNone/>
                        <a:tabLst/>
                        <a:defRPr/>
                      </a:pPr>
                      <a:r>
                        <a:rPr lang="zh-TW" altLang="en-US" sz="1600" dirty="0" smtClean="0"/>
                        <a:t>東國大學</a:t>
                      </a:r>
                      <a:r>
                        <a:rPr lang="en-US" altLang="zh-TW" sz="1600" dirty="0" smtClean="0"/>
                        <a:t>(</a:t>
                      </a:r>
                      <a:r>
                        <a:rPr lang="zh-TW" altLang="en-US" sz="1600" dirty="0" smtClean="0"/>
                        <a:t>慶州</a:t>
                      </a:r>
                      <a:r>
                        <a:rPr lang="en-US" altLang="zh-TW" sz="1600" dirty="0" smtClean="0"/>
                        <a:t>)</a:t>
                      </a:r>
                      <a:endParaRPr lang="zh-TW" altLang="en-US" sz="1600" dirty="0" smtClean="0"/>
                    </a:p>
                  </a:txBody>
                  <a:tcPr anchor="ctr"/>
                </a:tc>
                <a:tc>
                  <a:txBody>
                    <a:bodyPr/>
                    <a:lstStyle/>
                    <a:p>
                      <a:pPr algn="l"/>
                      <a:r>
                        <a:rPr lang="en-US" altLang="zh-TW" sz="1600" dirty="0" smtClean="0"/>
                        <a:t>1</a:t>
                      </a:r>
                    </a:p>
                    <a:p>
                      <a:pPr algn="l"/>
                      <a:r>
                        <a:rPr lang="en-US" altLang="zh-TW" sz="1600" dirty="0" smtClean="0"/>
                        <a:t>0</a:t>
                      </a:r>
                      <a:endParaRPr lang="zh-TW" altLang="en-US" sz="1600" dirty="0"/>
                    </a:p>
                  </a:txBody>
                  <a:tcPr anchor="ctr"/>
                </a:tc>
                <a:tc>
                  <a:txBody>
                    <a:bodyPr/>
                    <a:lstStyle/>
                    <a:p>
                      <a:pPr algn="l"/>
                      <a:r>
                        <a:rPr lang="zh-TW" altLang="en-US" sz="1050" dirty="0" smtClean="0"/>
                        <a:t>確認</a:t>
                      </a:r>
                      <a:r>
                        <a:rPr lang="zh-TW" altLang="en-US" sz="1050" dirty="0" smtClean="0"/>
                        <a:t>中</a:t>
                      </a:r>
                      <a:endParaRPr lang="en-US" altLang="zh-TW" sz="1050" dirty="0" smtClean="0"/>
                    </a:p>
                    <a:p>
                      <a:pPr algn="l"/>
                      <a:r>
                        <a:rPr lang="en-US" altLang="zh-TW" sz="1050" dirty="0" smtClean="0"/>
                        <a:t/>
                      </a:r>
                      <a:br>
                        <a:rPr lang="en-US" altLang="zh-TW" sz="1050" dirty="0" smtClean="0"/>
                      </a:br>
                      <a:r>
                        <a:rPr lang="zh-TW" altLang="en-US" sz="1050" dirty="0" smtClean="0">
                          <a:solidFill>
                            <a:srgbClr val="FF0000"/>
                          </a:solidFill>
                        </a:rPr>
                        <a:t>暫停申請</a:t>
                      </a:r>
                      <a:r>
                        <a:rPr lang="en-US" altLang="zh-TW" sz="1050" dirty="0" smtClean="0">
                          <a:solidFill>
                            <a:srgbClr val="FF0000"/>
                          </a:solidFill>
                        </a:rPr>
                        <a:t>2021</a:t>
                      </a:r>
                      <a:r>
                        <a:rPr lang="zh-TW" altLang="en-US" sz="1050" dirty="0" smtClean="0">
                          <a:solidFill>
                            <a:srgbClr val="FF0000"/>
                          </a:solidFill>
                        </a:rPr>
                        <a:t>春</a:t>
                      </a:r>
                      <a:endParaRPr lang="zh-TW" altLang="en-US" sz="1050" dirty="0">
                        <a:solidFill>
                          <a:srgbClr val="FF0000"/>
                        </a:solidFill>
                      </a:endParaRPr>
                    </a:p>
                  </a:txBody>
                  <a:tcPr anchor="ctr"/>
                </a:tc>
                <a:tc>
                  <a:txBody>
                    <a:bodyPr/>
                    <a:lstStyle/>
                    <a:p>
                      <a:pPr algn="l"/>
                      <a:r>
                        <a:rPr lang="zh-TW" altLang="en-US" sz="1000" dirty="0" smtClean="0"/>
                        <a:t>首爾校區</a:t>
                      </a:r>
                      <a:r>
                        <a:rPr lang="en-US" altLang="zh-TW" sz="1000" dirty="0" smtClean="0"/>
                        <a:t>:</a:t>
                      </a:r>
                      <a:r>
                        <a:rPr lang="zh-TW" altLang="en-US" sz="1000" dirty="0" smtClean="0"/>
                        <a:t>交換生不可申請語學堂初級，只可申請中高級，故無韓語能力者，建議不要申請。</a:t>
                      </a:r>
                      <a:endParaRPr lang="zh-TW" altLang="en-US" sz="1000" dirty="0"/>
                    </a:p>
                  </a:txBody>
                  <a:tcPr anchor="ctr"/>
                </a:tc>
                <a:extLst>
                  <a:ext uri="{0D108BD9-81ED-4DB2-BD59-A6C34878D82A}">
                    <a16:rowId xmlns="" xmlns:a16="http://schemas.microsoft.com/office/drawing/2014/main" val="10002"/>
                  </a:ext>
                </a:extLst>
              </a:tr>
              <a:tr h="512025">
                <a:tc>
                  <a:txBody>
                    <a:bodyPr/>
                    <a:lstStyle/>
                    <a:p>
                      <a:pPr algn="l"/>
                      <a:r>
                        <a:rPr lang="en-US" altLang="zh-TW" sz="1600" dirty="0" smtClean="0"/>
                        <a:t>3</a:t>
                      </a:r>
                      <a:endParaRPr lang="zh-TW" altLang="en-US"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zh-TW" altLang="en-US" sz="1600" dirty="0" smtClean="0"/>
                        <a:t>慶尚大學</a:t>
                      </a:r>
                      <a:endParaRPr lang="zh-TW" altLang="en-US" sz="1600" dirty="0"/>
                    </a:p>
                  </a:txBody>
                  <a:tcPr anchor="ctr"/>
                </a:tc>
                <a:tc>
                  <a:txBody>
                    <a:bodyPr/>
                    <a:lstStyle/>
                    <a:p>
                      <a:pPr algn="l"/>
                      <a:r>
                        <a:rPr lang="en-US" altLang="zh-TW" sz="1600" dirty="0" smtClean="0"/>
                        <a:t>1</a:t>
                      </a:r>
                    </a:p>
                  </a:txBody>
                  <a:tcPr anchor="ctr"/>
                </a:tc>
                <a:tc>
                  <a:txBody>
                    <a:bodyPr/>
                    <a:lstStyle/>
                    <a:p>
                      <a:pPr algn="l"/>
                      <a:endParaRPr lang="en-US" altLang="zh-TW" sz="1600" dirty="0" smtClean="0"/>
                    </a:p>
                  </a:txBody>
                  <a:tcPr anchor="ct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600" dirty="0" smtClean="0"/>
                        <a:t>TOPIK4</a:t>
                      </a:r>
                      <a:r>
                        <a:rPr lang="zh-TW" altLang="en-US" sz="1600" dirty="0" smtClean="0"/>
                        <a:t>級</a:t>
                      </a:r>
                      <a:r>
                        <a:rPr lang="en-US" altLang="zh-TW" sz="1600" dirty="0" smtClean="0"/>
                        <a:t>(</a:t>
                      </a:r>
                      <a:r>
                        <a:rPr lang="zh-TW" altLang="en-US" sz="1600" dirty="0" smtClean="0"/>
                        <a:t>含</a:t>
                      </a:r>
                      <a:r>
                        <a:rPr lang="en-US" altLang="zh-TW" sz="1600" dirty="0" smtClean="0"/>
                        <a:t>)</a:t>
                      </a:r>
                      <a:r>
                        <a:rPr lang="zh-TW" altLang="en-US" sz="1600" dirty="0" smtClean="0"/>
                        <a:t>以上才可以申請</a:t>
                      </a:r>
                    </a:p>
                  </a:txBody>
                  <a:tcPr anchor="ctr"/>
                </a:tc>
                <a:extLst>
                  <a:ext uri="{0D108BD9-81ED-4DB2-BD59-A6C34878D82A}">
                    <a16:rowId xmlns="" xmlns:a16="http://schemas.microsoft.com/office/drawing/2014/main" val="10003"/>
                  </a:ext>
                </a:extLst>
              </a:tr>
              <a:tr h="501131">
                <a:tc>
                  <a:txBody>
                    <a:bodyPr/>
                    <a:lstStyle/>
                    <a:p>
                      <a:pPr algn="l"/>
                      <a:r>
                        <a:rPr lang="en-US" altLang="zh-TW" sz="1600" dirty="0" smtClean="0"/>
                        <a:t>4</a:t>
                      </a:r>
                      <a:endParaRPr lang="zh-TW" alt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600" dirty="0" smtClean="0"/>
                        <a:t>新羅大學</a:t>
                      </a:r>
                    </a:p>
                  </a:txBody>
                  <a:tcPr anchor="ctr"/>
                </a:tc>
                <a:tc>
                  <a:txBody>
                    <a:bodyPr/>
                    <a:lstStyle/>
                    <a:p>
                      <a:pPr algn="l"/>
                      <a:r>
                        <a:rPr lang="en-US" altLang="zh-TW" sz="1600" dirty="0" smtClean="0"/>
                        <a:t>0</a:t>
                      </a:r>
                      <a:endParaRPr lang="zh-TW" altLang="en-US" sz="1600" dirty="0"/>
                    </a:p>
                  </a:txBody>
                  <a:tcPr anchor="ctr"/>
                </a:tc>
                <a:tc>
                  <a:txBody>
                    <a:bodyPr/>
                    <a:lstStyle/>
                    <a:p>
                      <a:pPr algn="l"/>
                      <a:r>
                        <a:rPr lang="zh-TW" altLang="en-US" sz="1200" dirty="0" smtClean="0"/>
                        <a:t>保留名額</a:t>
                      </a:r>
                      <a:endParaRPr lang="zh-TW" altLang="en-US" sz="1200" dirty="0"/>
                    </a:p>
                  </a:txBody>
                  <a:tcPr anchor="ctr"/>
                </a:tc>
                <a:tc>
                  <a:txBody>
                    <a:bodyPr/>
                    <a:lstStyle/>
                    <a:p>
                      <a:pPr algn="l"/>
                      <a:endParaRPr lang="zh-TW" altLang="en-US" sz="1600" dirty="0"/>
                    </a:p>
                  </a:txBody>
                  <a:tcPr anchor="ctr"/>
                </a:tc>
                <a:extLst>
                  <a:ext uri="{0D108BD9-81ED-4DB2-BD59-A6C34878D82A}">
                    <a16:rowId xmlns="" xmlns:a16="http://schemas.microsoft.com/office/drawing/2014/main" val="10004"/>
                  </a:ext>
                </a:extLst>
              </a:tr>
              <a:tr h="559499">
                <a:tc>
                  <a:txBody>
                    <a:bodyPr/>
                    <a:lstStyle/>
                    <a:p>
                      <a:pPr algn="l"/>
                      <a:r>
                        <a:rPr lang="en-US" altLang="zh-TW" sz="1600" dirty="0" smtClean="0"/>
                        <a:t>5</a:t>
                      </a:r>
                      <a:endParaRPr lang="zh-TW" altLang="en-US"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zh-TW" altLang="en-US" sz="1600" dirty="0" smtClean="0"/>
                        <a:t>東明大學</a:t>
                      </a:r>
                    </a:p>
                    <a:p>
                      <a:pPr algn="l"/>
                      <a:endParaRPr lang="zh-TW" altLang="en-US" sz="1600" dirty="0"/>
                    </a:p>
                  </a:txBody>
                  <a:tcPr anchor="ctr"/>
                </a:tc>
                <a:tc>
                  <a:txBody>
                    <a:bodyPr/>
                    <a:lstStyle/>
                    <a:p>
                      <a:pPr algn="l"/>
                      <a:r>
                        <a:rPr lang="en-US" altLang="zh-TW" sz="1600" dirty="0" smtClean="0"/>
                        <a:t>2</a:t>
                      </a:r>
                      <a:endParaRPr lang="zh-TW" altLang="en-US" sz="1600" dirty="0"/>
                    </a:p>
                  </a:txBody>
                  <a:tcPr anchor="ctr"/>
                </a:tc>
                <a:tc>
                  <a:txBody>
                    <a:bodyPr/>
                    <a:lstStyle/>
                    <a:p>
                      <a:pPr algn="l"/>
                      <a:endParaRPr lang="zh-TW" altLang="en-US" sz="1600" dirty="0"/>
                    </a:p>
                  </a:txBody>
                  <a:tcPr anchor="ct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600" dirty="0" smtClean="0"/>
                        <a:t>TOPIK3</a:t>
                      </a:r>
                      <a:r>
                        <a:rPr lang="zh-TW" altLang="en-US" sz="1600" dirty="0" smtClean="0"/>
                        <a:t>級</a:t>
                      </a:r>
                      <a:r>
                        <a:rPr lang="en-US" altLang="zh-TW" sz="1600" dirty="0" smtClean="0"/>
                        <a:t>(</a:t>
                      </a:r>
                      <a:r>
                        <a:rPr lang="zh-TW" altLang="en-US" sz="1600" dirty="0" smtClean="0"/>
                        <a:t>含</a:t>
                      </a:r>
                      <a:r>
                        <a:rPr lang="en-US" altLang="zh-TW" sz="1600" dirty="0" smtClean="0"/>
                        <a:t>)</a:t>
                      </a:r>
                      <a:r>
                        <a:rPr lang="zh-TW" altLang="en-US" sz="1600" dirty="0" smtClean="0"/>
                        <a:t>以上才可以申請</a:t>
                      </a:r>
                    </a:p>
                  </a:txBody>
                  <a:tcPr anchor="ctr"/>
                </a:tc>
                <a:extLst>
                  <a:ext uri="{0D108BD9-81ED-4DB2-BD59-A6C34878D82A}">
                    <a16:rowId xmlns="" xmlns:a16="http://schemas.microsoft.com/office/drawing/2014/main" val="10005"/>
                  </a:ext>
                </a:extLst>
              </a:tr>
              <a:tr h="501131">
                <a:tc>
                  <a:txBody>
                    <a:bodyPr/>
                    <a:lstStyle/>
                    <a:p>
                      <a:pPr algn="l"/>
                      <a:r>
                        <a:rPr lang="en-US" altLang="zh-TW" sz="1600" dirty="0" smtClean="0"/>
                        <a:t>6</a:t>
                      </a:r>
                      <a:endParaRPr lang="zh-TW" altLang="en-US"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zh-TW" altLang="en-US" sz="1600" dirty="0" smtClean="0"/>
                        <a:t>金剛大學</a:t>
                      </a:r>
                      <a:endParaRPr lang="zh-TW" altLang="en-US" sz="1600" dirty="0"/>
                    </a:p>
                  </a:txBody>
                  <a:tcPr anchor="ctr"/>
                </a:tc>
                <a:tc>
                  <a:txBody>
                    <a:bodyPr/>
                    <a:lstStyle/>
                    <a:p>
                      <a:pPr algn="l"/>
                      <a:r>
                        <a:rPr lang="en-US" altLang="zh-TW" sz="1600" dirty="0" smtClean="0"/>
                        <a:t>1</a:t>
                      </a:r>
                      <a:endParaRPr lang="zh-TW" altLang="en-US" sz="1600" dirty="0"/>
                    </a:p>
                  </a:txBody>
                  <a:tcPr anchor="ctr"/>
                </a:tc>
                <a:tc>
                  <a:txBody>
                    <a:bodyPr/>
                    <a:lstStyle/>
                    <a:p>
                      <a:pPr algn="l"/>
                      <a:endParaRPr lang="zh-TW" altLang="en-US" sz="1600" dirty="0"/>
                    </a:p>
                  </a:txBody>
                  <a:tcPr anchor="ctr"/>
                </a:tc>
                <a:tc>
                  <a:txBody>
                    <a:bodyPr/>
                    <a:lstStyle/>
                    <a:p>
                      <a:pPr algn="l"/>
                      <a:endParaRPr lang="zh-TW" altLang="en-US" sz="1600" dirty="0"/>
                    </a:p>
                  </a:txBody>
                  <a:tcPr anchor="ctr"/>
                </a:tc>
                <a:extLst>
                  <a:ext uri="{0D108BD9-81ED-4DB2-BD59-A6C34878D82A}">
                    <a16:rowId xmlns="" xmlns:a16="http://schemas.microsoft.com/office/drawing/2014/main" val="10006"/>
                  </a:ext>
                </a:extLst>
              </a:tr>
              <a:tr h="501131">
                <a:tc>
                  <a:txBody>
                    <a:bodyPr/>
                    <a:lstStyle/>
                    <a:p>
                      <a:pPr algn="l"/>
                      <a:r>
                        <a:rPr lang="en-US" altLang="zh-TW" sz="1600" dirty="0" smtClean="0"/>
                        <a:t>7</a:t>
                      </a:r>
                      <a:endParaRPr lang="zh-TW" altLang="en-US" sz="1600" dirty="0"/>
                    </a:p>
                  </a:txBody>
                  <a:tcPr/>
                </a:tc>
                <a:tc>
                  <a:txBody>
                    <a:bodyPr/>
                    <a:lstStyle/>
                    <a:p>
                      <a:pPr algn="l"/>
                      <a:r>
                        <a:rPr lang="zh-TW" altLang="en-US" sz="1600" dirty="0" smtClean="0"/>
                        <a:t>威德大學</a:t>
                      </a:r>
                      <a:endParaRPr lang="zh-TW" altLang="en-US" sz="1600" dirty="0"/>
                    </a:p>
                  </a:txBody>
                  <a:tcPr anchor="ctr"/>
                </a:tc>
                <a:tc>
                  <a:txBody>
                    <a:bodyPr/>
                    <a:lstStyle/>
                    <a:p>
                      <a:pPr algn="l"/>
                      <a:r>
                        <a:rPr lang="en-US" altLang="zh-TW" sz="1600" dirty="0" smtClean="0"/>
                        <a:t>0</a:t>
                      </a:r>
                      <a:endParaRPr lang="zh-TW" altLang="en-US" sz="1600" dirty="0"/>
                    </a:p>
                  </a:txBody>
                  <a:tcPr anchor="ct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200" dirty="0" smtClean="0"/>
                        <a:t>保留名額</a:t>
                      </a:r>
                    </a:p>
                  </a:txBody>
                  <a:tcPr anchor="ctr"/>
                </a:tc>
                <a:tc>
                  <a:txBody>
                    <a:bodyPr/>
                    <a:lstStyle/>
                    <a:p>
                      <a:pPr algn="l"/>
                      <a:endParaRPr lang="zh-TW" altLang="en-US" sz="1600" dirty="0"/>
                    </a:p>
                  </a:txBody>
                  <a:tcPr anchor="ctr"/>
                </a:tc>
                <a:extLst>
                  <a:ext uri="{0D108BD9-81ED-4DB2-BD59-A6C34878D82A}">
                    <a16:rowId xmlns="" xmlns:a16="http://schemas.microsoft.com/office/drawing/2014/main" val="10007"/>
                  </a:ext>
                </a:extLst>
              </a:tr>
              <a:tr h="501131">
                <a:tc gridSpan="5">
                  <a:txBody>
                    <a:bodyPr/>
                    <a:lstStyle/>
                    <a:p>
                      <a:pPr algn="l"/>
                      <a:endParaRPr lang="zh-TW" altLang="en-US" sz="1600" dirty="0"/>
                    </a:p>
                  </a:txBody>
                  <a:tcPr/>
                </a:tc>
                <a:tc hMerge="1">
                  <a:txBody>
                    <a:bodyPr/>
                    <a:lstStyle/>
                    <a:p>
                      <a:pPr algn="l"/>
                      <a:endParaRPr lang="zh-TW" altLang="en-US" sz="1600" dirty="0"/>
                    </a:p>
                  </a:txBody>
                  <a:tcPr anchor="ctr"/>
                </a:tc>
                <a:tc hMerge="1">
                  <a:txBody>
                    <a:bodyPr/>
                    <a:lstStyle/>
                    <a:p>
                      <a:pPr algn="l"/>
                      <a:endParaRPr lang="zh-TW" altLang="en-US" sz="1600" dirty="0"/>
                    </a:p>
                  </a:txBody>
                  <a:tcPr anchor="ctr"/>
                </a:tc>
                <a:tc hMerge="1">
                  <a:txBody>
                    <a:bodyPr/>
                    <a:lstStyle/>
                    <a:p>
                      <a:pPr algn="l"/>
                      <a:endParaRPr lang="zh-TW" altLang="en-US" sz="1600" dirty="0"/>
                    </a:p>
                  </a:txBody>
                  <a:tcPr anchor="ctr"/>
                </a:tc>
                <a:tc hMerge="1">
                  <a:txBody>
                    <a:bodyPr/>
                    <a:lstStyle/>
                    <a:p>
                      <a:pPr algn="l"/>
                      <a:endParaRPr lang="zh-TW" altLang="en-US" sz="1600" dirty="0"/>
                    </a:p>
                  </a:txBody>
                  <a:tcPr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788224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大陸各校開放名額</a:t>
            </a:r>
            <a:endParaRPr lang="zh-TW" altLang="en-US" dirty="0"/>
          </a:p>
        </p:txBody>
      </p:sp>
      <p:sp>
        <p:nvSpPr>
          <p:cNvPr id="3" name="頁尾版面配置區 2"/>
          <p:cNvSpPr>
            <a:spLocks noGrp="1"/>
          </p:cNvSpPr>
          <p:nvPr>
            <p:ph type="ftr" sz="quarter" idx="11"/>
          </p:nvPr>
        </p:nvSpPr>
        <p:spPr/>
        <p:txBody>
          <a:bodyPr/>
          <a:lstStyle/>
          <a:p>
            <a:r>
              <a:rPr lang="en-US" altLang="zh-CN" smtClean="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9</a:t>
            </a:fld>
            <a:endParaRPr lang="zh-CN" altLang="en-US"/>
          </a:p>
        </p:txBody>
      </p:sp>
      <p:graphicFrame>
        <p:nvGraphicFramePr>
          <p:cNvPr id="9" name="表格 8"/>
          <p:cNvGraphicFramePr>
            <a:graphicFrameLocks noGrp="1"/>
          </p:cNvGraphicFramePr>
          <p:nvPr>
            <p:extLst>
              <p:ext uri="{D42A27DB-BD31-4B8C-83A1-F6EECF244321}">
                <p14:modId xmlns:p14="http://schemas.microsoft.com/office/powerpoint/2010/main" val="3092474655"/>
              </p:ext>
            </p:extLst>
          </p:nvPr>
        </p:nvGraphicFramePr>
        <p:xfrm>
          <a:off x="669924" y="1248346"/>
          <a:ext cx="3536316" cy="4344988"/>
        </p:xfrm>
        <a:graphic>
          <a:graphicData uri="http://schemas.openxmlformats.org/drawingml/2006/table">
            <a:tbl>
              <a:tblPr>
                <a:tableStyleId>{F5AB1C69-6EDB-4FF4-983F-18BD219EF322}</a:tableStyleId>
              </a:tblPr>
              <a:tblGrid>
                <a:gridCol w="380468"/>
                <a:gridCol w="1498094"/>
                <a:gridCol w="1222933"/>
                <a:gridCol w="434821"/>
              </a:tblGrid>
              <a:tr h="251981">
                <a:tc>
                  <a:txBody>
                    <a:bodyPr/>
                    <a:lstStyle/>
                    <a:p>
                      <a:pPr algn="l" fontAlgn="ctr"/>
                      <a:r>
                        <a:rPr lang="zh-TW" altLang="en-US" sz="1200" u="none" strike="noStrike" dirty="0">
                          <a:effectLst/>
                        </a:rPr>
                        <a:t>編號</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zh-TW" altLang="en-US" sz="1200" u="none" strike="noStrike" dirty="0">
                          <a:effectLst/>
                        </a:rPr>
                        <a:t>校名</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zh-TW" altLang="en-US" sz="1200" u="none" strike="noStrike" dirty="0">
                          <a:effectLst/>
                        </a:rPr>
                        <a:t>各校狀況</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zh-TW" altLang="en-US" sz="1200" u="none" strike="noStrike" dirty="0">
                          <a:effectLst/>
                        </a:rPr>
                        <a:t>名額</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r>
              <a:tr h="503962">
                <a:tc>
                  <a:txBody>
                    <a:bodyPr/>
                    <a:lstStyle/>
                    <a:p>
                      <a:pPr algn="ctr" fontAlgn="ctr"/>
                      <a:r>
                        <a:rPr lang="en-US" altLang="zh-TW" sz="1200" u="none" strike="noStrike">
                          <a:effectLst/>
                        </a:rPr>
                        <a:t>1</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rgbClr val="92D050"/>
                    </a:solidFill>
                  </a:tcPr>
                </a:tc>
                <a:tc>
                  <a:txBody>
                    <a:bodyPr/>
                    <a:lstStyle/>
                    <a:p>
                      <a:pPr algn="ctr" fontAlgn="ctr"/>
                      <a:r>
                        <a:rPr lang="zh-TW" altLang="en-US" sz="1200" u="none" strike="noStrike" dirty="0">
                          <a:effectLst/>
                        </a:rPr>
                        <a:t>南京大學</a:t>
                      </a:r>
                      <a:br>
                        <a:rPr lang="zh-TW" altLang="en-US" sz="1200" u="none" strike="noStrike" dirty="0">
                          <a:effectLst/>
                        </a:rPr>
                      </a:br>
                      <a:r>
                        <a:rPr lang="en-US" altLang="zh-TW" sz="1200" u="none" strike="noStrike" dirty="0">
                          <a:effectLst/>
                        </a:rPr>
                        <a:t>(</a:t>
                      </a:r>
                      <a:r>
                        <a:rPr lang="zh-TW" altLang="en-US" sz="1200" u="none" strike="noStrike" dirty="0">
                          <a:effectLst/>
                        </a:rPr>
                        <a:t>限班排名前</a:t>
                      </a:r>
                      <a:r>
                        <a:rPr lang="en-US" altLang="zh-TW" sz="1200" u="none" strike="noStrike" dirty="0">
                          <a:effectLst/>
                        </a:rPr>
                        <a:t>20%)</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sz="1200" u="none" strike="noStrike" dirty="0">
                          <a:effectLst/>
                        </a:rPr>
                        <a:t>OK</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altLang="zh-TW" sz="1400" u="none" strike="noStrike">
                          <a:effectLst/>
                        </a:rPr>
                        <a:t>3</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92D050"/>
                    </a:solidFill>
                  </a:tcPr>
                </a:tc>
              </a:tr>
              <a:tr h="519455">
                <a:tc>
                  <a:txBody>
                    <a:bodyPr/>
                    <a:lstStyle/>
                    <a:p>
                      <a:pPr algn="ctr" fontAlgn="ctr"/>
                      <a:r>
                        <a:rPr lang="en-US" altLang="zh-TW" sz="1200" u="none" strike="noStrike">
                          <a:effectLst/>
                        </a:rPr>
                        <a:t>2</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rgbClr val="92D050"/>
                    </a:solidFill>
                  </a:tcPr>
                </a:tc>
                <a:tc>
                  <a:txBody>
                    <a:bodyPr/>
                    <a:lstStyle/>
                    <a:p>
                      <a:pPr algn="ctr" fontAlgn="ctr"/>
                      <a:r>
                        <a:rPr lang="zh-TW" altLang="en-US" sz="1200" u="none" strike="noStrike" dirty="0">
                          <a:effectLst/>
                        </a:rPr>
                        <a:t>煙台大學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sz="1200" u="none" strike="noStrike" dirty="0">
                          <a:effectLst/>
                        </a:rPr>
                        <a:t>OK</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altLang="zh-TW" sz="1400" u="none" strike="noStrike">
                          <a:effectLst/>
                        </a:rPr>
                        <a:t>3</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92D050"/>
                    </a:solidFill>
                  </a:tcPr>
                </a:tc>
              </a:tr>
              <a:tr h="503962">
                <a:tc>
                  <a:txBody>
                    <a:bodyPr/>
                    <a:lstStyle/>
                    <a:p>
                      <a:pPr algn="ctr" fontAlgn="ctr"/>
                      <a:r>
                        <a:rPr lang="en-US" altLang="zh-TW" sz="1200" u="none" strike="noStrike">
                          <a:effectLst/>
                        </a:rPr>
                        <a:t>3</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rgbClr val="92D050"/>
                    </a:solidFill>
                  </a:tcPr>
                </a:tc>
                <a:tc>
                  <a:txBody>
                    <a:bodyPr/>
                    <a:lstStyle/>
                    <a:p>
                      <a:pPr algn="ctr" fontAlgn="ctr"/>
                      <a:r>
                        <a:rPr lang="zh-TW" altLang="en-US" sz="1200" u="none" strike="noStrike" dirty="0">
                          <a:effectLst/>
                        </a:rPr>
                        <a:t>揚州大學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sz="1200" u="none" strike="noStrike" dirty="0">
                          <a:effectLst/>
                        </a:rPr>
                        <a:t>OK</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altLang="zh-TW" sz="1400" u="none" strike="noStrike">
                          <a:effectLst/>
                        </a:rPr>
                        <a:t>1</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92D050"/>
                    </a:solidFill>
                  </a:tcPr>
                </a:tc>
              </a:tr>
              <a:tr h="503962">
                <a:tc>
                  <a:txBody>
                    <a:bodyPr/>
                    <a:lstStyle/>
                    <a:p>
                      <a:pPr algn="ctr" fontAlgn="ctr"/>
                      <a:r>
                        <a:rPr lang="en-US" altLang="zh-TW" sz="1200" u="none" strike="noStrike">
                          <a:effectLst/>
                        </a:rPr>
                        <a:t>4</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rgbClr val="92D050"/>
                    </a:solidFill>
                  </a:tcPr>
                </a:tc>
                <a:tc>
                  <a:txBody>
                    <a:bodyPr/>
                    <a:lstStyle/>
                    <a:p>
                      <a:pPr algn="ctr" fontAlgn="ctr"/>
                      <a:r>
                        <a:rPr lang="zh-TW" altLang="en-US" sz="1200" u="none" strike="noStrike" dirty="0">
                          <a:effectLst/>
                        </a:rPr>
                        <a:t>合肥工業大學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sz="1200" u="none" strike="noStrike" dirty="0">
                          <a:effectLst/>
                        </a:rPr>
                        <a:t>OK</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altLang="zh-TW" sz="1400" u="none" strike="noStrike">
                          <a:effectLst/>
                        </a:rPr>
                        <a:t>3</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92D050"/>
                    </a:solidFill>
                  </a:tcPr>
                </a:tc>
              </a:tr>
              <a:tr h="343611">
                <a:tc>
                  <a:txBody>
                    <a:bodyPr/>
                    <a:lstStyle/>
                    <a:p>
                      <a:pPr algn="ctr" fontAlgn="ctr"/>
                      <a:r>
                        <a:rPr lang="en-US" altLang="zh-TW" sz="1200" u="none" strike="noStrike">
                          <a:effectLst/>
                        </a:rPr>
                        <a:t>5</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rgbClr val="92D050"/>
                    </a:solidFill>
                  </a:tcPr>
                </a:tc>
                <a:tc>
                  <a:txBody>
                    <a:bodyPr/>
                    <a:lstStyle/>
                    <a:p>
                      <a:pPr algn="ctr" fontAlgn="ctr"/>
                      <a:r>
                        <a:rPr lang="zh-TW" altLang="en-US" sz="1200" u="none" strike="noStrike">
                          <a:effectLst/>
                        </a:rPr>
                        <a:t>西北師範大學</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sz="1200" u="none" strike="noStrike" dirty="0">
                          <a:effectLst/>
                        </a:rPr>
                        <a:t>OK</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altLang="zh-TW" sz="1400" u="none" strike="noStrike">
                          <a:effectLst/>
                        </a:rPr>
                        <a:t>3</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92D050"/>
                    </a:solidFill>
                  </a:tcPr>
                </a:tc>
              </a:tr>
              <a:tr h="343611">
                <a:tc>
                  <a:txBody>
                    <a:bodyPr/>
                    <a:lstStyle/>
                    <a:p>
                      <a:pPr algn="ctr" fontAlgn="ctr"/>
                      <a:r>
                        <a:rPr lang="en-US" altLang="zh-TW" sz="1200" u="none" strike="noStrike">
                          <a:effectLst/>
                        </a:rPr>
                        <a:t>6</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rgbClr val="92D050"/>
                    </a:solidFill>
                  </a:tcPr>
                </a:tc>
                <a:tc>
                  <a:txBody>
                    <a:bodyPr/>
                    <a:lstStyle/>
                    <a:p>
                      <a:pPr algn="ctr" fontAlgn="ctr"/>
                      <a:r>
                        <a:rPr lang="zh-TW" altLang="en-US" sz="1200" u="none" strike="noStrike">
                          <a:effectLst/>
                        </a:rPr>
                        <a:t>華中師範大學</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sz="1200" u="none" strike="noStrike" dirty="0">
                          <a:effectLst/>
                        </a:rPr>
                        <a:t>OK</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altLang="zh-TW" sz="1400" u="none" strike="noStrike">
                          <a:effectLst/>
                        </a:rPr>
                        <a:t>3</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92D050"/>
                    </a:solidFill>
                  </a:tcPr>
                </a:tc>
              </a:tr>
              <a:tr h="343611">
                <a:tc>
                  <a:txBody>
                    <a:bodyPr/>
                    <a:lstStyle/>
                    <a:p>
                      <a:pPr algn="ctr" fontAlgn="ctr"/>
                      <a:r>
                        <a:rPr lang="en-US" altLang="zh-TW" sz="1200" u="none" strike="noStrike">
                          <a:effectLst/>
                        </a:rPr>
                        <a:t>7</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rgbClr val="92D050"/>
                    </a:solidFill>
                  </a:tcPr>
                </a:tc>
                <a:tc>
                  <a:txBody>
                    <a:bodyPr/>
                    <a:lstStyle/>
                    <a:p>
                      <a:pPr algn="ctr" fontAlgn="ctr"/>
                      <a:r>
                        <a:rPr lang="zh-TW" altLang="en-US" sz="1200" u="none" strike="noStrike">
                          <a:effectLst/>
                        </a:rPr>
                        <a:t>深圳大學</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sz="1200" u="none" strike="noStrike" dirty="0">
                          <a:effectLst/>
                        </a:rPr>
                        <a:t>OK</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altLang="zh-TW" sz="1400" u="none" strike="noStrike">
                          <a:effectLst/>
                        </a:rPr>
                        <a:t>4</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92D050"/>
                    </a:solidFill>
                  </a:tcPr>
                </a:tc>
              </a:tr>
              <a:tr h="343611">
                <a:tc>
                  <a:txBody>
                    <a:bodyPr/>
                    <a:lstStyle/>
                    <a:p>
                      <a:pPr algn="ctr" fontAlgn="ctr"/>
                      <a:r>
                        <a:rPr lang="en-US" altLang="zh-TW" sz="1200" u="none" strike="noStrike">
                          <a:effectLst/>
                        </a:rPr>
                        <a:t>8</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rgbClr val="92D050"/>
                    </a:solidFill>
                  </a:tcPr>
                </a:tc>
                <a:tc>
                  <a:txBody>
                    <a:bodyPr/>
                    <a:lstStyle/>
                    <a:p>
                      <a:pPr algn="ctr" fontAlgn="ctr"/>
                      <a:r>
                        <a:rPr lang="zh-TW" altLang="en-US" sz="1200" u="none" strike="noStrike">
                          <a:effectLst/>
                        </a:rPr>
                        <a:t>集美大學</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sz="1200" u="none" strike="noStrike" dirty="0">
                          <a:effectLst/>
                        </a:rPr>
                        <a:t>OK</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altLang="zh-TW" sz="1400" u="none" strike="noStrike">
                          <a:effectLst/>
                        </a:rPr>
                        <a:t>3</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92D050"/>
                    </a:solidFill>
                  </a:tcPr>
                </a:tc>
              </a:tr>
              <a:tr h="343611">
                <a:tc>
                  <a:txBody>
                    <a:bodyPr/>
                    <a:lstStyle/>
                    <a:p>
                      <a:pPr algn="ctr" fontAlgn="ctr"/>
                      <a:r>
                        <a:rPr lang="en-US" altLang="zh-TW" sz="1200" u="none" strike="noStrike">
                          <a:effectLst/>
                        </a:rPr>
                        <a:t>9</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rgbClr val="92D050"/>
                    </a:solidFill>
                  </a:tcPr>
                </a:tc>
                <a:tc>
                  <a:txBody>
                    <a:bodyPr/>
                    <a:lstStyle/>
                    <a:p>
                      <a:pPr algn="ctr" fontAlgn="ctr"/>
                      <a:r>
                        <a:rPr lang="zh-TW" altLang="en-US" sz="1200" u="none" strike="noStrike">
                          <a:effectLst/>
                        </a:rPr>
                        <a:t>海南大學</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sz="1200" u="none" strike="noStrike" dirty="0">
                          <a:effectLst/>
                        </a:rPr>
                        <a:t>OK</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altLang="zh-TW" sz="1400" u="none" strike="noStrike">
                          <a:effectLst/>
                        </a:rPr>
                        <a:t>2</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92D050"/>
                    </a:solidFill>
                  </a:tcPr>
                </a:tc>
              </a:tr>
              <a:tr h="343611">
                <a:tc>
                  <a:txBody>
                    <a:bodyPr/>
                    <a:lstStyle/>
                    <a:p>
                      <a:pPr algn="ctr" fontAlgn="ctr"/>
                      <a:r>
                        <a:rPr lang="en-US" altLang="zh-TW" sz="1200" u="none" strike="noStrike">
                          <a:effectLst/>
                        </a:rPr>
                        <a:t>10</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rgbClr val="92D050"/>
                    </a:solidFill>
                  </a:tcPr>
                </a:tc>
                <a:tc>
                  <a:txBody>
                    <a:bodyPr/>
                    <a:lstStyle/>
                    <a:p>
                      <a:pPr algn="ctr" fontAlgn="ctr"/>
                      <a:r>
                        <a:rPr lang="zh-TW" altLang="en-US" sz="1200" u="none" strike="noStrike">
                          <a:effectLst/>
                        </a:rPr>
                        <a:t>雲南大學</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sz="1200" u="none" strike="noStrike" dirty="0">
                          <a:effectLst/>
                        </a:rPr>
                        <a:t>OK</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92D050"/>
                    </a:solidFill>
                  </a:tcP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92D050"/>
                    </a:solidFill>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4206020213"/>
              </p:ext>
            </p:extLst>
          </p:nvPr>
        </p:nvGraphicFramePr>
        <p:xfrm>
          <a:off x="4358609" y="1254697"/>
          <a:ext cx="3633248" cy="4315966"/>
        </p:xfrm>
        <a:graphic>
          <a:graphicData uri="http://schemas.openxmlformats.org/drawingml/2006/table">
            <a:tbl>
              <a:tblPr>
                <a:tableStyleId>{F5AB1C69-6EDB-4FF4-983F-18BD219EF322}</a:tableStyleId>
              </a:tblPr>
              <a:tblGrid>
                <a:gridCol w="369374"/>
                <a:gridCol w="1499081"/>
                <a:gridCol w="1239389"/>
                <a:gridCol w="525404"/>
              </a:tblGrid>
              <a:tr h="317199">
                <a:tc>
                  <a:txBody>
                    <a:bodyPr/>
                    <a:lstStyle/>
                    <a:p>
                      <a:pPr algn="l" fontAlgn="ctr"/>
                      <a:r>
                        <a:rPr lang="zh-TW" altLang="en-US" sz="1200" u="none" strike="noStrike" dirty="0">
                          <a:effectLst/>
                        </a:rPr>
                        <a:t>編號</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校名</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各校狀況</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名額</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r>
              <a:tr h="661450">
                <a:tc>
                  <a:txBody>
                    <a:bodyPr/>
                    <a:lstStyle/>
                    <a:p>
                      <a:pPr algn="ctr" fontAlgn="ctr"/>
                      <a:r>
                        <a:rPr lang="en-US" altLang="zh-TW" sz="1200" u="none" strike="noStrike">
                          <a:effectLst/>
                        </a:rPr>
                        <a:t>11</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中國人民大學</a:t>
                      </a:r>
                      <a:br>
                        <a:rPr lang="zh-TW" altLang="en-US" sz="1200" u="none" strike="noStrike" dirty="0">
                          <a:effectLst/>
                        </a:rPr>
                      </a:br>
                      <a:r>
                        <a:rPr lang="en-US" altLang="zh-TW" sz="1200" u="none" strike="noStrike" dirty="0">
                          <a:effectLst/>
                        </a:rPr>
                        <a:t>(</a:t>
                      </a:r>
                      <a:r>
                        <a:rPr lang="zh-TW" altLang="en-US" sz="1200" u="none" strike="noStrike" dirty="0">
                          <a:effectLst/>
                        </a:rPr>
                        <a:t>限班排名前</a:t>
                      </a:r>
                      <a:r>
                        <a:rPr lang="en-US" altLang="zh-TW" sz="1200" u="none" strike="noStrike" dirty="0">
                          <a:effectLst/>
                        </a:rPr>
                        <a:t>20%)</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zh-TW" altLang="en-US" sz="1200" u="none" strike="noStrike">
                          <a:effectLst/>
                        </a:rPr>
                        <a:t>準備中</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en-US" altLang="zh-TW" sz="1400" u="none" strike="noStrike">
                          <a:effectLst/>
                        </a:rPr>
                        <a:t>2</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3">
                        <a:lumMod val="40000"/>
                        <a:lumOff val="60000"/>
                      </a:schemeClr>
                    </a:solidFill>
                  </a:tcPr>
                </a:tc>
              </a:tr>
              <a:tr h="661450">
                <a:tc>
                  <a:txBody>
                    <a:bodyPr/>
                    <a:lstStyle/>
                    <a:p>
                      <a:pPr algn="ctr" fontAlgn="ctr"/>
                      <a:r>
                        <a:rPr lang="en-US" altLang="zh-TW" sz="1200" u="none" strike="noStrike">
                          <a:effectLst/>
                        </a:rPr>
                        <a:t>12</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四川大學</a:t>
                      </a:r>
                      <a:br>
                        <a:rPr lang="zh-TW" altLang="en-US" sz="1200" u="none" strike="noStrike" dirty="0">
                          <a:effectLst/>
                        </a:rPr>
                      </a:br>
                      <a:r>
                        <a:rPr lang="en-US" altLang="zh-TW" sz="1200" u="none" strike="noStrike" dirty="0">
                          <a:effectLst/>
                        </a:rPr>
                        <a:t>(</a:t>
                      </a:r>
                      <a:r>
                        <a:rPr lang="zh-TW" altLang="en-US" sz="1200" u="none" strike="noStrike" dirty="0">
                          <a:effectLst/>
                        </a:rPr>
                        <a:t>限班排名前</a:t>
                      </a:r>
                      <a:r>
                        <a:rPr lang="en-US" altLang="zh-TW" sz="1200" u="none" strike="noStrike" dirty="0">
                          <a:effectLst/>
                        </a:rPr>
                        <a:t>20%)</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待回覆中</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en-US" altLang="zh-TW" sz="1400" u="none" strike="noStrike">
                          <a:effectLst/>
                        </a:rPr>
                        <a:t>3</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3">
                        <a:lumMod val="40000"/>
                        <a:lumOff val="60000"/>
                      </a:schemeClr>
                    </a:solidFill>
                  </a:tcPr>
                </a:tc>
              </a:tr>
              <a:tr h="661450">
                <a:tc>
                  <a:txBody>
                    <a:bodyPr/>
                    <a:lstStyle/>
                    <a:p>
                      <a:pPr algn="ctr" fontAlgn="ctr"/>
                      <a:r>
                        <a:rPr lang="en-US" altLang="zh-TW" sz="1200" u="none" strike="noStrike" dirty="0">
                          <a:effectLst/>
                        </a:rPr>
                        <a:t>13</a:t>
                      </a:r>
                      <a:endParaRPr lang="en-US" altLang="zh-TW" sz="1200" b="0" i="0" u="none" strike="noStrike" dirty="0">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東南大學</a:t>
                      </a:r>
                      <a:br>
                        <a:rPr lang="zh-TW" altLang="en-US" sz="1200" u="none" strike="noStrike" dirty="0">
                          <a:effectLst/>
                        </a:rPr>
                      </a:br>
                      <a:r>
                        <a:rPr lang="en-US" altLang="zh-TW" sz="1200" u="none" strike="noStrike" dirty="0">
                          <a:effectLst/>
                        </a:rPr>
                        <a:t>(</a:t>
                      </a:r>
                      <a:r>
                        <a:rPr lang="zh-TW" altLang="en-US" sz="1200" u="none" strike="noStrike" dirty="0">
                          <a:effectLst/>
                        </a:rPr>
                        <a:t>限班排名前</a:t>
                      </a:r>
                      <a:r>
                        <a:rPr lang="en-US" altLang="zh-TW" sz="1200" u="none" strike="noStrike" dirty="0">
                          <a:effectLst/>
                        </a:rPr>
                        <a:t>20%)</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en-US" altLang="zh-TW" sz="1200" b="0" i="0" u="none" strike="noStrike" dirty="0" smtClean="0">
                          <a:solidFill>
                            <a:srgbClr val="000000"/>
                          </a:solidFill>
                          <a:effectLst/>
                          <a:latin typeface="新細明體" panose="02020500000000000000" pitchFamily="18" charset="-120"/>
                          <a:ea typeface="新細明體" panose="02020500000000000000" pitchFamily="18" charset="-120"/>
                        </a:rPr>
                        <a:t>OK</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3">
                        <a:lumMod val="40000"/>
                        <a:lumOff val="60000"/>
                      </a:schemeClr>
                    </a:solidFill>
                  </a:tcPr>
                </a:tc>
              </a:tr>
              <a:tr h="661450">
                <a:tc>
                  <a:txBody>
                    <a:bodyPr/>
                    <a:lstStyle/>
                    <a:p>
                      <a:pPr algn="ctr" fontAlgn="ctr"/>
                      <a:r>
                        <a:rPr lang="en-US" altLang="zh-TW" sz="1200" u="none" strike="noStrike">
                          <a:effectLst/>
                        </a:rPr>
                        <a:t>14</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西北大學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待回覆中</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3">
                        <a:lumMod val="40000"/>
                        <a:lumOff val="60000"/>
                      </a:schemeClr>
                    </a:solidFill>
                  </a:tcPr>
                </a:tc>
              </a:tr>
              <a:tr h="450989">
                <a:tc>
                  <a:txBody>
                    <a:bodyPr/>
                    <a:lstStyle/>
                    <a:p>
                      <a:pPr algn="ctr" fontAlgn="ctr"/>
                      <a:r>
                        <a:rPr lang="en-US" altLang="zh-TW" sz="1200" u="none" strike="noStrike">
                          <a:effectLst/>
                        </a:rPr>
                        <a:t>15</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chemeClr val="accent3">
                        <a:lumMod val="40000"/>
                        <a:lumOff val="60000"/>
                      </a:schemeClr>
                    </a:solidFill>
                  </a:tcPr>
                </a:tc>
                <a:tc>
                  <a:txBody>
                    <a:bodyPr/>
                    <a:lstStyle/>
                    <a:p>
                      <a:pPr algn="ctr" fontAlgn="ctr"/>
                      <a:r>
                        <a:rPr lang="zh-TW" altLang="en-US" sz="1200" u="none" strike="noStrike">
                          <a:effectLst/>
                        </a:rPr>
                        <a:t>南京理工大學</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待回覆中</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3">
                        <a:lumMod val="40000"/>
                        <a:lumOff val="60000"/>
                      </a:schemeClr>
                    </a:solidFill>
                  </a:tcPr>
                </a:tc>
              </a:tr>
              <a:tr h="450989">
                <a:tc>
                  <a:txBody>
                    <a:bodyPr/>
                    <a:lstStyle/>
                    <a:p>
                      <a:pPr algn="ctr" fontAlgn="ctr"/>
                      <a:r>
                        <a:rPr lang="en-US" altLang="zh-TW" sz="1200" u="none" strike="noStrike" dirty="0">
                          <a:solidFill>
                            <a:srgbClr val="0070C0"/>
                          </a:solidFill>
                          <a:effectLst/>
                        </a:rPr>
                        <a:t>16</a:t>
                      </a:r>
                      <a:endParaRPr lang="en-US" altLang="zh-TW" sz="1200" b="0" i="0" u="none" strike="noStrike" dirty="0">
                        <a:solidFill>
                          <a:srgbClr val="0070C0"/>
                        </a:solidFill>
                        <a:effectLst/>
                        <a:latin typeface="Malgun Gothic" panose="020B0503020000020004" pitchFamily="34" charset="-127"/>
                        <a:ea typeface="Malgun Gothic" panose="020B0503020000020004" pitchFamily="34" charset="-127"/>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solidFill>
                            <a:srgbClr val="0070C0"/>
                          </a:solidFill>
                          <a:effectLst/>
                        </a:rPr>
                        <a:t>濟南大學</a:t>
                      </a:r>
                      <a:endParaRPr lang="zh-TW" altLang="en-US" sz="1200" b="0" i="0" u="none" strike="noStrike" dirty="0">
                        <a:solidFill>
                          <a:srgbClr val="0070C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zh-TW" altLang="en-US" sz="1200" b="0" i="0" u="none" strike="noStrike" dirty="0" smtClean="0">
                          <a:solidFill>
                            <a:srgbClr val="0070C0"/>
                          </a:solidFill>
                          <a:effectLst/>
                          <a:latin typeface="+mn-lt"/>
                          <a:ea typeface="+mn-ea"/>
                        </a:rPr>
                        <a:t>可能暫停</a:t>
                      </a:r>
                      <a:r>
                        <a:rPr lang="en-US" altLang="zh-TW" sz="1200" b="0" i="0" u="none" strike="noStrike" dirty="0" smtClean="0">
                          <a:solidFill>
                            <a:srgbClr val="0070C0"/>
                          </a:solidFill>
                          <a:effectLst/>
                          <a:latin typeface="+mn-lt"/>
                          <a:ea typeface="+mn-ea"/>
                        </a:rPr>
                        <a:t>2021</a:t>
                      </a:r>
                      <a:r>
                        <a:rPr lang="zh-TW" altLang="en-US" sz="1200" b="0" i="0" u="none" strike="noStrike" dirty="0" smtClean="0">
                          <a:solidFill>
                            <a:srgbClr val="0070C0"/>
                          </a:solidFill>
                          <a:effectLst/>
                          <a:latin typeface="+mn-lt"/>
                          <a:ea typeface="+mn-ea"/>
                        </a:rPr>
                        <a:t>春</a:t>
                      </a:r>
                      <a:endParaRPr lang="zh-TW" altLang="en-US" sz="1200" b="0" i="0" u="none" strike="noStrike" dirty="0">
                        <a:solidFill>
                          <a:srgbClr val="0070C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en-US" altLang="zh-TW" sz="1400" u="none" strike="noStrike" dirty="0">
                          <a:solidFill>
                            <a:srgbClr val="0070C0"/>
                          </a:solidFill>
                          <a:effectLst/>
                        </a:rPr>
                        <a:t>2</a:t>
                      </a:r>
                      <a:endParaRPr lang="en-US" altLang="zh-TW" sz="1400" b="0" i="0" u="none" strike="noStrike" dirty="0">
                        <a:solidFill>
                          <a:srgbClr val="0070C0"/>
                        </a:solidFill>
                        <a:effectLst/>
                        <a:latin typeface="Arial Black" panose="020B0A04020102020204" pitchFamily="34" charset="0"/>
                        <a:ea typeface="新細明體" panose="02020500000000000000" pitchFamily="18" charset="-120"/>
                      </a:endParaRPr>
                    </a:p>
                  </a:txBody>
                  <a:tcPr marL="0" marR="0" marT="0" marB="0" anchor="ctr">
                    <a:solidFill>
                      <a:schemeClr val="accent3">
                        <a:lumMod val="40000"/>
                        <a:lumOff val="60000"/>
                      </a:schemeClr>
                    </a:solidFill>
                  </a:tcPr>
                </a:tc>
              </a:tr>
              <a:tr h="450989">
                <a:tc>
                  <a:txBody>
                    <a:bodyPr/>
                    <a:lstStyle/>
                    <a:p>
                      <a:pPr algn="ctr" fontAlgn="ctr"/>
                      <a:r>
                        <a:rPr lang="en-US" altLang="zh-TW" sz="1200" u="none" strike="noStrike">
                          <a:effectLst/>
                        </a:rPr>
                        <a:t>17</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陝西師範大學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zh-TW" altLang="en-US" sz="1200" u="none" strike="noStrike" dirty="0">
                          <a:effectLst/>
                        </a:rPr>
                        <a:t>待回覆中</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3">
                        <a:lumMod val="40000"/>
                        <a:lumOff val="60000"/>
                      </a:schemeClr>
                    </a:solidFill>
                  </a:tcP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3">
                        <a:lumMod val="40000"/>
                        <a:lumOff val="60000"/>
                      </a:schemeClr>
                    </a:solidFill>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377024175"/>
              </p:ext>
            </p:extLst>
          </p:nvPr>
        </p:nvGraphicFramePr>
        <p:xfrm>
          <a:off x="8244807" y="1263839"/>
          <a:ext cx="2984025" cy="4329495"/>
        </p:xfrm>
        <a:graphic>
          <a:graphicData uri="http://schemas.openxmlformats.org/drawingml/2006/table">
            <a:tbl>
              <a:tblPr>
                <a:tableStyleId>{5C22544A-7EE6-4342-B048-85BDC9FD1C3A}</a:tableStyleId>
              </a:tblPr>
              <a:tblGrid>
                <a:gridCol w="455577"/>
                <a:gridCol w="1264224"/>
                <a:gridCol w="1264224"/>
              </a:tblGrid>
              <a:tr h="261099">
                <a:tc>
                  <a:txBody>
                    <a:bodyPr/>
                    <a:lstStyle/>
                    <a:p>
                      <a:pPr algn="l" fontAlgn="ctr"/>
                      <a:r>
                        <a:rPr lang="zh-TW" altLang="en-US" sz="1200" u="none" strike="noStrike" dirty="0">
                          <a:effectLst/>
                        </a:rPr>
                        <a:t>編號</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dirty="0">
                          <a:effectLst/>
                        </a:rPr>
                        <a:t>校名</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l" fontAlgn="ctr"/>
                      <a:r>
                        <a:rPr lang="zh-TW" altLang="en-US" sz="1200" u="none" strike="noStrike">
                          <a:effectLst/>
                        </a:rPr>
                        <a:t>各校狀況</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r>
              <a:tr h="522198">
                <a:tc>
                  <a:txBody>
                    <a:bodyPr/>
                    <a:lstStyle/>
                    <a:p>
                      <a:pPr algn="ctr" fontAlgn="ctr"/>
                      <a:r>
                        <a:rPr lang="en-US" altLang="zh-TW" sz="1200" u="none" strike="noStrike">
                          <a:effectLst/>
                        </a:rPr>
                        <a:t>18</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a:effectLst/>
                        </a:rPr>
                        <a:t>揚州大學廣陵學院</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暫停</a:t>
                      </a:r>
                      <a:r>
                        <a:rPr lang="en-US" altLang="zh-TW" sz="1200" u="none" strike="noStrike">
                          <a:effectLst/>
                        </a:rPr>
                        <a:t>2021</a:t>
                      </a:r>
                      <a:r>
                        <a:rPr lang="zh-TW" altLang="en-US" sz="1200" u="none" strike="noStrike">
                          <a:effectLst/>
                        </a:rPr>
                        <a:t>春季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r>
              <a:tr h="522198">
                <a:tc>
                  <a:txBody>
                    <a:bodyPr/>
                    <a:lstStyle/>
                    <a:p>
                      <a:pPr algn="ctr" fontAlgn="ctr"/>
                      <a:r>
                        <a:rPr lang="en-US" altLang="zh-TW" sz="1200" u="none" strike="noStrike">
                          <a:effectLst/>
                        </a:rPr>
                        <a:t>19</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a:effectLst/>
                        </a:rPr>
                        <a:t>南京大學金陵學院</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暫停</a:t>
                      </a:r>
                      <a:r>
                        <a:rPr lang="en-US" altLang="zh-TW" sz="1200" u="none" strike="noStrike">
                          <a:effectLst/>
                        </a:rPr>
                        <a:t>2021</a:t>
                      </a:r>
                      <a:r>
                        <a:rPr lang="zh-TW" altLang="en-US" sz="1200" u="none" strike="noStrike">
                          <a:effectLst/>
                        </a:rPr>
                        <a:t>春季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r>
              <a:tr h="522198">
                <a:tc>
                  <a:txBody>
                    <a:bodyPr/>
                    <a:lstStyle/>
                    <a:p>
                      <a:pPr algn="ctr" fontAlgn="ctr"/>
                      <a:r>
                        <a:rPr lang="en-US" altLang="zh-TW" sz="1200" u="none" strike="noStrike">
                          <a:effectLst/>
                        </a:rPr>
                        <a:t>20</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effectLst/>
                        </a:rPr>
                        <a:t>廣東海洋大學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暫停</a:t>
                      </a:r>
                      <a:r>
                        <a:rPr lang="en-US" altLang="zh-TW" sz="1200" u="none" strike="noStrike">
                          <a:effectLst/>
                        </a:rPr>
                        <a:t>2021</a:t>
                      </a:r>
                      <a:r>
                        <a:rPr lang="zh-TW" altLang="en-US" sz="1200" u="none" strike="noStrike">
                          <a:effectLst/>
                        </a:rPr>
                        <a:t>春季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r>
              <a:tr h="522198">
                <a:tc>
                  <a:txBody>
                    <a:bodyPr/>
                    <a:lstStyle/>
                    <a:p>
                      <a:pPr algn="ctr" fontAlgn="ctr"/>
                      <a:r>
                        <a:rPr lang="en-US" altLang="zh-TW" sz="1200" u="none" strike="noStrike">
                          <a:effectLst/>
                        </a:rPr>
                        <a:t>21</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a:effectLst/>
                        </a:rPr>
                        <a:t>福建師範大學</a:t>
                      </a:r>
                      <a:br>
                        <a:rPr lang="zh-TW" altLang="en-US" sz="1200" u="none" strike="noStrike">
                          <a:effectLst/>
                        </a:rPr>
                      </a:br>
                      <a:r>
                        <a:rPr lang="zh-TW" altLang="en-US" sz="1200" u="none" strike="noStrike">
                          <a:effectLst/>
                        </a:rPr>
                        <a:t>福清分校</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暫停</a:t>
                      </a:r>
                      <a:r>
                        <a:rPr lang="en-US" altLang="zh-TW" sz="1200" u="none" strike="noStrike">
                          <a:effectLst/>
                        </a:rPr>
                        <a:t>2021</a:t>
                      </a:r>
                      <a:r>
                        <a:rPr lang="zh-TW" altLang="en-US" sz="1200" u="none" strike="noStrike">
                          <a:effectLst/>
                        </a:rPr>
                        <a:t>春季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r>
              <a:tr h="455736">
                <a:tc>
                  <a:txBody>
                    <a:bodyPr/>
                    <a:lstStyle/>
                    <a:p>
                      <a:pPr algn="ctr" fontAlgn="ctr"/>
                      <a:r>
                        <a:rPr lang="en-US" altLang="zh-TW" sz="1200" u="none" strike="noStrike">
                          <a:effectLst/>
                        </a:rPr>
                        <a:t>22</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a:effectLst/>
                        </a:rPr>
                        <a:t>南京理工大學紫金學院</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暫停</a:t>
                      </a:r>
                      <a:r>
                        <a:rPr lang="en-US" altLang="zh-TW" sz="1200" u="none" strike="noStrike">
                          <a:effectLst/>
                        </a:rPr>
                        <a:t>2021</a:t>
                      </a:r>
                      <a:r>
                        <a:rPr lang="zh-TW" altLang="en-US" sz="1200" u="none" strike="noStrike">
                          <a:effectLst/>
                        </a:rPr>
                        <a:t>春季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r>
              <a:tr h="455736">
                <a:tc>
                  <a:txBody>
                    <a:bodyPr/>
                    <a:lstStyle/>
                    <a:p>
                      <a:pPr algn="ctr" fontAlgn="ctr"/>
                      <a:r>
                        <a:rPr lang="en-US" altLang="zh-TW" sz="1200" u="none" strike="noStrike">
                          <a:effectLst/>
                        </a:rPr>
                        <a:t>23</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a:effectLst/>
                        </a:rPr>
                        <a:t>寧波大學科技學院</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暫停</a:t>
                      </a:r>
                      <a:r>
                        <a:rPr lang="en-US" altLang="zh-TW" sz="1200" u="none" strike="noStrike">
                          <a:effectLst/>
                        </a:rPr>
                        <a:t>2021</a:t>
                      </a:r>
                      <a:r>
                        <a:rPr lang="zh-TW" altLang="en-US" sz="1200" u="none" strike="noStrike">
                          <a:effectLst/>
                        </a:rPr>
                        <a:t>春季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r>
              <a:tr h="356044">
                <a:tc>
                  <a:txBody>
                    <a:bodyPr/>
                    <a:lstStyle/>
                    <a:p>
                      <a:pPr algn="ctr" fontAlgn="ctr"/>
                      <a:r>
                        <a:rPr lang="en-US" altLang="zh-TW" sz="1200" u="none" strike="noStrike">
                          <a:effectLst/>
                        </a:rPr>
                        <a:t>24</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a:effectLst/>
                        </a:rPr>
                        <a:t>北京交通大學</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暫停</a:t>
                      </a:r>
                      <a:r>
                        <a:rPr lang="en-US" altLang="zh-TW" sz="1200" u="none" strike="noStrike">
                          <a:effectLst/>
                        </a:rPr>
                        <a:t>2021</a:t>
                      </a:r>
                      <a:r>
                        <a:rPr lang="zh-TW" altLang="en-US" sz="1200" u="none" strike="noStrike">
                          <a:effectLst/>
                        </a:rPr>
                        <a:t>春季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r>
              <a:tr h="356044">
                <a:tc>
                  <a:txBody>
                    <a:bodyPr/>
                    <a:lstStyle/>
                    <a:p>
                      <a:pPr algn="ctr" fontAlgn="ctr"/>
                      <a:r>
                        <a:rPr lang="en-US" altLang="zh-TW" sz="1200" u="none" strike="noStrike">
                          <a:effectLst/>
                        </a:rPr>
                        <a:t>25</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a:effectLst/>
                        </a:rPr>
                        <a:t>鄭州大學</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暫停</a:t>
                      </a:r>
                      <a:r>
                        <a:rPr lang="en-US" altLang="zh-TW" sz="1200" u="none" strike="noStrike">
                          <a:effectLst/>
                        </a:rPr>
                        <a:t>2021</a:t>
                      </a:r>
                      <a:r>
                        <a:rPr lang="zh-TW" altLang="en-US" sz="1200" u="none" strike="noStrike">
                          <a:effectLst/>
                        </a:rPr>
                        <a:t>春季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r>
              <a:tr h="356044">
                <a:tc>
                  <a:txBody>
                    <a:bodyPr/>
                    <a:lstStyle/>
                    <a:p>
                      <a:pPr algn="ctr" fontAlgn="ctr"/>
                      <a:r>
                        <a:rPr lang="en-US" altLang="zh-TW" sz="1200" u="none" strike="noStrike">
                          <a:effectLst/>
                        </a:rPr>
                        <a:t>26</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a:effectLst/>
                        </a:rPr>
                        <a:t>上海大學</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dirty="0">
                          <a:effectLst/>
                        </a:rPr>
                        <a:t>暫停</a:t>
                      </a:r>
                      <a:r>
                        <a:rPr lang="en-US" altLang="zh-TW" sz="1200" u="none" strike="noStrike" dirty="0">
                          <a:effectLst/>
                        </a:rPr>
                        <a:t>2021</a:t>
                      </a:r>
                      <a:r>
                        <a:rPr lang="zh-TW" altLang="en-US" sz="1200" u="none" strike="noStrike" dirty="0">
                          <a:effectLst/>
                        </a:rPr>
                        <a:t>春季</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r>
            </a:tbl>
          </a:graphicData>
        </a:graphic>
      </p:graphicFrame>
      <p:sp>
        <p:nvSpPr>
          <p:cNvPr id="12" name="isḻîďe">
            <a:extLst>
              <a:ext uri="{FF2B5EF4-FFF2-40B4-BE49-F238E27FC236}">
                <a16:creationId xmlns="" xmlns:a16="http://schemas.microsoft.com/office/drawing/2014/main" id="{145032EA-2EF1-4CDC-8098-57BDFE90F2E9}"/>
              </a:ext>
            </a:extLst>
          </p:cNvPr>
          <p:cNvSpPr txBox="1"/>
          <p:nvPr/>
        </p:nvSpPr>
        <p:spPr>
          <a:xfrm>
            <a:off x="679068" y="5616724"/>
            <a:ext cx="10677780" cy="957812"/>
          </a:xfrm>
          <a:prstGeom prst="rect">
            <a:avLst/>
          </a:prstGeom>
          <a:noFill/>
          <a:ln>
            <a:noFill/>
          </a:ln>
        </p:spPr>
        <p:txBody>
          <a:bodyPr wrap="square" lIns="91440" tIns="45720" rIns="91440" bIns="45720" anchor="t" anchorCtr="0">
            <a:noAutofit/>
          </a:bodyPr>
          <a:lstStyle/>
          <a:p>
            <a:pPr lvl="0" defTabSz="913765">
              <a:buSzPct val="25000"/>
              <a:defRPr/>
            </a:pPr>
            <a:r>
              <a:rPr lang="zh-TW" altLang="en-US" sz="1400" b="1" dirty="0" smtClean="0">
                <a:solidFill>
                  <a:srgbClr val="BD374A"/>
                </a:solidFill>
              </a:rPr>
              <a:t>南京大學</a:t>
            </a:r>
            <a:r>
              <a:rPr lang="en-US" altLang="zh-TW" sz="1400" b="1" dirty="0" smtClean="0">
                <a:solidFill>
                  <a:srgbClr val="BD374A"/>
                </a:solidFill>
              </a:rPr>
              <a:t>:</a:t>
            </a:r>
            <a:r>
              <a:rPr lang="en-US" altLang="zh-CN" sz="1400" b="1" dirty="0">
                <a:solidFill>
                  <a:srgbClr val="BD374A"/>
                </a:solidFill>
              </a:rPr>
              <a:t>21</a:t>
            </a:r>
            <a:r>
              <a:rPr lang="zh-CN" altLang="en-US" sz="1400" b="1" dirty="0">
                <a:solidFill>
                  <a:srgbClr val="BD374A"/>
                </a:solidFill>
              </a:rPr>
              <a:t>年春季成绩单将于</a:t>
            </a:r>
            <a:r>
              <a:rPr lang="en-US" altLang="zh-CN" sz="1400" b="1" dirty="0">
                <a:solidFill>
                  <a:srgbClr val="BD374A"/>
                </a:solidFill>
              </a:rPr>
              <a:t>21</a:t>
            </a:r>
            <a:r>
              <a:rPr lang="zh-CN" altLang="en-US" sz="1400" b="1" dirty="0">
                <a:solidFill>
                  <a:srgbClr val="BD374A"/>
                </a:solidFill>
              </a:rPr>
              <a:t>年秋季学期（即</a:t>
            </a:r>
            <a:r>
              <a:rPr lang="en-US" altLang="zh-CN" sz="1400" b="1" dirty="0">
                <a:solidFill>
                  <a:srgbClr val="BD374A"/>
                </a:solidFill>
              </a:rPr>
              <a:t>2021</a:t>
            </a:r>
            <a:r>
              <a:rPr lang="zh-CN" altLang="en-US" sz="1400" b="1" dirty="0">
                <a:solidFill>
                  <a:srgbClr val="BD374A"/>
                </a:solidFill>
              </a:rPr>
              <a:t>年</a:t>
            </a:r>
            <a:r>
              <a:rPr lang="en-US" altLang="zh-CN" sz="1400" b="1" dirty="0">
                <a:solidFill>
                  <a:srgbClr val="BD374A"/>
                </a:solidFill>
              </a:rPr>
              <a:t>9</a:t>
            </a:r>
            <a:r>
              <a:rPr lang="zh-CN" altLang="en-US" sz="1400" b="1" dirty="0">
                <a:solidFill>
                  <a:srgbClr val="BD374A"/>
                </a:solidFill>
              </a:rPr>
              <a:t>月底之前）寄出，无法提前获得，有迫切转换学分需要之同学敬请特别</a:t>
            </a:r>
            <a:r>
              <a:rPr lang="zh-CN" altLang="en-US" sz="1400" b="1" dirty="0" smtClean="0">
                <a:solidFill>
                  <a:srgbClr val="BD374A"/>
                </a:solidFill>
              </a:rPr>
              <a:t>留意</a:t>
            </a:r>
            <a:r>
              <a:rPr lang="en-US" altLang="zh-CN" sz="1400" b="1" dirty="0" smtClean="0">
                <a:solidFill>
                  <a:srgbClr val="BD374A"/>
                </a:solidFill>
              </a:rPr>
              <a:t>!</a:t>
            </a:r>
          </a:p>
          <a:p>
            <a:pPr defTabSz="913765">
              <a:buSzPct val="25000"/>
              <a:defRPr/>
            </a:pPr>
            <a:r>
              <a:rPr lang="zh-TW" altLang="en-US" sz="1400" b="1" dirty="0">
                <a:solidFill>
                  <a:srgbClr val="BD374A"/>
                </a:solidFill>
              </a:rPr>
              <a:t>住宿互惠</a:t>
            </a:r>
            <a:r>
              <a:rPr lang="en-US" altLang="zh-TW" sz="1400" b="1" dirty="0">
                <a:solidFill>
                  <a:srgbClr val="BD374A"/>
                </a:solidFill>
              </a:rPr>
              <a:t>: </a:t>
            </a:r>
            <a:r>
              <a:rPr lang="zh-TW" altLang="en-US" sz="1400" b="1" dirty="0">
                <a:solidFill>
                  <a:srgbClr val="BD374A"/>
                </a:solidFill>
              </a:rPr>
              <a:t>南京大學、南京理工大學、海南</a:t>
            </a:r>
            <a:r>
              <a:rPr lang="zh-TW" altLang="en-US" sz="1400" b="1" dirty="0" smtClean="0">
                <a:solidFill>
                  <a:srgbClr val="BD374A"/>
                </a:solidFill>
              </a:rPr>
              <a:t>大學、集美大學 </a:t>
            </a:r>
            <a:r>
              <a:rPr lang="en-US" altLang="zh-TW" sz="1400" b="1" dirty="0" smtClean="0">
                <a:solidFill>
                  <a:srgbClr val="BD374A"/>
                </a:solidFill>
              </a:rPr>
              <a:t>(</a:t>
            </a:r>
            <a:r>
              <a:rPr lang="zh-TW" altLang="en-US" sz="1400" b="1" dirty="0" smtClean="0">
                <a:solidFill>
                  <a:srgbClr val="BD374A"/>
                </a:solidFill>
              </a:rPr>
              <a:t>依各校當期簡章為準</a:t>
            </a:r>
            <a:r>
              <a:rPr lang="en-US" altLang="zh-TW" sz="1400" b="1" dirty="0" smtClean="0">
                <a:solidFill>
                  <a:srgbClr val="BD374A"/>
                </a:solidFill>
              </a:rPr>
              <a:t>!)</a:t>
            </a:r>
          </a:p>
          <a:p>
            <a:pPr algn="r" defTabSz="913765">
              <a:buSzPct val="25000"/>
              <a:defRPr/>
            </a:pPr>
            <a:endParaRPr lang="en-US" altLang="zh-TW" sz="1400" dirty="0" smtClean="0">
              <a:solidFill>
                <a:srgbClr val="FF0000"/>
              </a:solidFill>
              <a:latin typeface="新細明體" panose="02020500000000000000" pitchFamily="18" charset="-120"/>
              <a:ea typeface="新細明體" panose="02020500000000000000" pitchFamily="18" charset="-120"/>
            </a:endParaRPr>
          </a:p>
          <a:p>
            <a:pPr algn="r" defTabSz="913765">
              <a:buSzPct val="25000"/>
              <a:defRPr/>
            </a:pPr>
            <a:r>
              <a:rPr lang="en-US" altLang="zh-TW" sz="1400" dirty="0" smtClean="0">
                <a:solidFill>
                  <a:srgbClr val="FF0000"/>
                </a:solidFill>
                <a:latin typeface="新細明體" panose="02020500000000000000" pitchFamily="18" charset="-120"/>
                <a:ea typeface="新細明體" panose="02020500000000000000" pitchFamily="18" charset="-120"/>
              </a:rPr>
              <a:t>※</a:t>
            </a:r>
            <a:r>
              <a:rPr lang="zh-TW" altLang="en-US" sz="1400" dirty="0">
                <a:solidFill>
                  <a:srgbClr val="FF0000"/>
                </a:solidFill>
                <a:latin typeface="新細明體" panose="02020500000000000000" pitchFamily="18" charset="-120"/>
                <a:ea typeface="新細明體" panose="02020500000000000000" pitchFamily="18" charset="-120"/>
              </a:rPr>
              <a:t>此名額參考用</a:t>
            </a:r>
            <a:r>
              <a:rPr lang="zh-TW" altLang="zh-TW" sz="1400" dirty="0">
                <a:solidFill>
                  <a:srgbClr val="FF0000"/>
                </a:solidFill>
              </a:rPr>
              <a:t>，</a:t>
            </a:r>
            <a:r>
              <a:rPr lang="zh-TW" altLang="en-US" sz="1400" dirty="0">
                <a:solidFill>
                  <a:srgbClr val="FF0000"/>
                </a:solidFill>
              </a:rPr>
              <a:t>實際名額</a:t>
            </a:r>
            <a:r>
              <a:rPr lang="zh-TW" altLang="zh-TW" sz="1400" dirty="0">
                <a:solidFill>
                  <a:srgbClr val="FF0000"/>
                </a:solidFill>
              </a:rPr>
              <a:t>得依姐妹校</a:t>
            </a:r>
            <a:r>
              <a:rPr lang="zh-TW" altLang="en-US" sz="1400" dirty="0">
                <a:solidFill>
                  <a:srgbClr val="FF0000"/>
                </a:solidFill>
              </a:rPr>
              <a:t>之</a:t>
            </a:r>
            <a:r>
              <a:rPr lang="zh-TW" altLang="zh-TW" sz="1400" dirty="0">
                <a:solidFill>
                  <a:srgbClr val="FF0000"/>
                </a:solidFill>
              </a:rPr>
              <a:t>要求而作適當調整</a:t>
            </a:r>
            <a:r>
              <a:rPr lang="zh-TW" altLang="en-US" sz="1400" dirty="0">
                <a:solidFill>
                  <a:srgbClr val="FF0000"/>
                </a:solidFill>
              </a:rPr>
              <a:t>。</a:t>
            </a:r>
          </a:p>
          <a:p>
            <a:pPr defTabSz="913765">
              <a:buSzPct val="25000"/>
              <a:defRPr/>
            </a:pPr>
            <a:endParaRPr lang="en-US" altLang="zh-TW" sz="1400" b="1" dirty="0" smtClean="0">
              <a:solidFill>
                <a:srgbClr val="BD374A"/>
              </a:solidFill>
            </a:endParaRPr>
          </a:p>
          <a:p>
            <a:pPr defTabSz="913765">
              <a:buSzPct val="25000"/>
              <a:defRPr/>
            </a:pPr>
            <a:endParaRPr lang="zh-TW" altLang="en-US" sz="1400" b="1" dirty="0">
              <a:solidFill>
                <a:srgbClr val="BD374A"/>
              </a:solidFill>
            </a:endParaRPr>
          </a:p>
          <a:p>
            <a:pPr lvl="0" defTabSz="913765">
              <a:buSzPct val="25000"/>
              <a:defRPr/>
            </a:pPr>
            <a:endParaRPr kumimoji="0" lang="de-DE" sz="1400" b="1" i="0" u="none" strike="noStrike" kern="1200" cap="none" spc="0" normalizeH="0" baseline="0" noProof="0" dirty="0">
              <a:ln>
                <a:noFill/>
              </a:ln>
              <a:solidFill>
                <a:srgbClr val="BD374A"/>
              </a:solidFill>
              <a:effectLst/>
              <a:uLnTx/>
              <a:uFillTx/>
            </a:endParaRPr>
          </a:p>
        </p:txBody>
      </p:sp>
    </p:spTree>
    <p:extLst>
      <p:ext uri="{BB962C8B-B14F-4D97-AF65-F5344CB8AC3E}">
        <p14:creationId xmlns:p14="http://schemas.microsoft.com/office/powerpoint/2010/main" val="3735809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1a5cd26e-eda9-49bf-ab5c-fd0a83db0c79&quot;,&quot;Name&quot;:&quot;iSlide&quot;,&quot;HeaderHeight&quot;:15.0,&quot;FooterHeight&quot;:9.0,&quot;SideMargin&quot;:5.5,&quot;TopMargin&quot;:0.0,&quot;BottomMargin&quot;:0.0,&quot;IntervalMargin&quot;:1.4}"/>
  <p:tag name="ISLIDE.THEME" val="e4cd0dee-fdc6-4433-ad92-05d7d808ca1b"/>
</p:tagLst>
</file>

<file path=ppt/tags/tag2.xml><?xml version="1.0" encoding="utf-8"?>
<p:tagLst xmlns:a="http://schemas.openxmlformats.org/drawingml/2006/main" xmlns:r="http://schemas.openxmlformats.org/officeDocument/2006/relationships" xmlns:p="http://schemas.openxmlformats.org/presentationml/2006/main">
  <p:tag name="ISLIDE.DIAGRAM" val="5a28d0f0-01e9-4274-ac9e-86770759eb13"/>
</p:tagLst>
</file>

<file path=ppt/tags/tag3.xml><?xml version="1.0" encoding="utf-8"?>
<p:tagLst xmlns:a="http://schemas.openxmlformats.org/drawingml/2006/main" xmlns:r="http://schemas.openxmlformats.org/officeDocument/2006/relationships" xmlns:p="http://schemas.openxmlformats.org/presentationml/2006/main">
  <p:tag name="ISLIDE.DIAGRAM" val="43cadc29-3d7f-450f-82ea-7a4ba1697231"/>
</p:tagLst>
</file>

<file path=ppt/tags/tag4.xml><?xml version="1.0" encoding="utf-8"?>
<p:tagLst xmlns:a="http://schemas.openxmlformats.org/drawingml/2006/main" xmlns:r="http://schemas.openxmlformats.org/officeDocument/2006/relationships" xmlns:p="http://schemas.openxmlformats.org/presentationml/2006/main">
  <p:tag name="ISLIDE.DIAGRAM" val="c8bc16f1-9f1b-430a-85ce-f8fb6f5c716c"/>
</p:tagLst>
</file>

<file path=ppt/tags/tag5.xml><?xml version="1.0" encoding="utf-8"?>
<p:tagLst xmlns:a="http://schemas.openxmlformats.org/drawingml/2006/main" xmlns:r="http://schemas.openxmlformats.org/officeDocument/2006/relationships" xmlns:p="http://schemas.openxmlformats.org/presentationml/2006/main">
  <p:tag name="ISLIDE.DIAGRAM" val="283951a2-7bf7-4f80-b997-ae4b6188b877"/>
</p:tagLst>
</file>

<file path=ppt/tags/tag6.xml><?xml version="1.0" encoding="utf-8"?>
<p:tagLst xmlns:a="http://schemas.openxmlformats.org/drawingml/2006/main" xmlns:r="http://schemas.openxmlformats.org/officeDocument/2006/relationships" xmlns:p="http://schemas.openxmlformats.org/presentationml/2006/main">
  <p:tag name="ISLIDE.DIAGRAM" val="3c2f1681-f979-4de5-8036-c0bce5db0ca5"/>
</p:tagLst>
</file>

<file path=ppt/theme/theme1.xml><?xml version="1.0" encoding="utf-8"?>
<a:theme xmlns:a="http://schemas.openxmlformats.org/drawingml/2006/main" name="主题5">
  <a:themeElements>
    <a:clrScheme name="自定义 26">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6">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30095</TotalTime>
  <Words>2247</Words>
  <Application>Microsoft Office PowerPoint</Application>
  <PresentationFormat>寬螢幕</PresentationFormat>
  <Paragraphs>374</Paragraphs>
  <Slides>17</Slides>
  <Notes>8</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17</vt:i4>
      </vt:variant>
    </vt:vector>
  </HeadingPairs>
  <TitlesOfParts>
    <vt:vector size="30" baseType="lpstr">
      <vt:lpstr>Malgun Gothic</vt:lpstr>
      <vt:lpstr>微软雅黑</vt:lpstr>
      <vt:lpstr>宋体</vt:lpstr>
      <vt:lpstr>華康中圓體</vt:lpstr>
      <vt:lpstr>華康細圓體(P)</vt:lpstr>
      <vt:lpstr>新細明體</vt:lpstr>
      <vt:lpstr>Arial</vt:lpstr>
      <vt:lpstr>Arial Black</vt:lpstr>
      <vt:lpstr>Calibri</vt:lpstr>
      <vt:lpstr>Impact</vt:lpstr>
      <vt:lpstr>Times New Roman</vt:lpstr>
      <vt:lpstr>Wingdings 2</vt:lpstr>
      <vt:lpstr>主题5</vt:lpstr>
      <vt:lpstr> 韓國、大陸交換生申請說明會 </vt:lpstr>
      <vt:lpstr>交換生宗旨及申請資格</vt:lpstr>
      <vt:lpstr>交換生宗旨及申請資格</vt:lpstr>
      <vt:lpstr>檢附下列相關資料</vt:lpstr>
      <vt:lpstr>報名程序</vt:lpstr>
      <vt:lpstr>報名程序</vt:lpstr>
      <vt:lpstr>交換甄選時程表</vt:lpstr>
      <vt:lpstr>韓國各校開放名額</vt:lpstr>
      <vt:lpstr>大陸各校開放名額</vt:lpstr>
      <vt:lpstr>學籍與雜費處理</vt:lpstr>
      <vt:lpstr>預估費用</vt:lpstr>
      <vt:lpstr>選課與成績處理I</vt:lpstr>
      <vt:lpstr>韓國交換:獎學金</vt:lpstr>
      <vt:lpstr>大陸交換:補助金 (僅限補助一次)</vt:lpstr>
      <vt:lpstr>大陸交換補助金&amp;韓國交換獎學金申請</vt:lpstr>
      <vt:lpstr>因應肺炎疫情:特殊措施及注意事項</vt:lpstr>
      <vt:lpstr>Thank you  Q&amp;A</vt:lpstr>
    </vt:vector>
  </TitlesOfParts>
  <Manager>iSlide</Manager>
  <Company>iSlide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admin</cp:lastModifiedBy>
  <cp:revision>91</cp:revision>
  <cp:lastPrinted>2020-09-23T06:56:52Z</cp:lastPrinted>
  <dcterms:created xsi:type="dcterms:W3CDTF">2018-04-24T16:00:00Z</dcterms:created>
  <dcterms:modified xsi:type="dcterms:W3CDTF">2020-09-23T07:06:32Z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e4cd0dee-fdc6-4433-ad92-05d7d808ca1b</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t-shyu@microsoft.com</vt:lpwstr>
  </property>
  <property fmtid="{D5CDD505-2E9C-101B-9397-08002B2CF9AE}" pid="6" name="MSIP_Label_f42aa342-8706-4288-bd11-ebb85995028c_SetDate">
    <vt:lpwstr>2018-08-31T03:27:23.0003555Z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