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72" r:id="rId3"/>
    <p:sldId id="327" r:id="rId4"/>
    <p:sldId id="268" r:id="rId5"/>
    <p:sldId id="282" r:id="rId6"/>
    <p:sldId id="269" r:id="rId7"/>
    <p:sldId id="340" r:id="rId8"/>
    <p:sldId id="341" r:id="rId9"/>
    <p:sldId id="342" r:id="rId10"/>
    <p:sldId id="338" r:id="rId11"/>
    <p:sldId id="339" r:id="rId12"/>
    <p:sldId id="273" r:id="rId13"/>
    <p:sldId id="287" r:id="rId14"/>
    <p:sldId id="336" r:id="rId15"/>
    <p:sldId id="279" r:id="rId16"/>
    <p:sldId id="330" r:id="rId17"/>
    <p:sldId id="331" r:id="rId18"/>
    <p:sldId id="332" r:id="rId19"/>
    <p:sldId id="33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A00"/>
    <a:srgbClr val="CC4A4A"/>
    <a:srgbClr val="FEF3D2"/>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60" autoAdjust="0"/>
    <p:restoredTop sz="94710" autoAdjust="0"/>
  </p:normalViewPr>
  <p:slideViewPr>
    <p:cSldViewPr snapToGrid="0">
      <p:cViewPr varScale="1">
        <p:scale>
          <a:sx n="105" d="100"/>
          <a:sy n="105" d="100"/>
        </p:scale>
        <p:origin x="126" y="336"/>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t>2020/9/22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t>‹#›</a:t>
            </a:fld>
            <a:endParaRPr lang="zh-CN" altLang="en-US"/>
          </a:p>
        </p:txBody>
      </p:sp>
    </p:spTree>
    <p:extLst>
      <p:ext uri="{BB962C8B-B14F-4D97-AF65-F5344CB8AC3E}">
        <p14:creationId xmlns:p14="http://schemas.microsoft.com/office/powerpoint/2010/main" val="6601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t>1</a:t>
            </a:fld>
            <a:endParaRPr lang="zh-CN" altLang="en-US"/>
          </a:p>
        </p:txBody>
      </p:sp>
    </p:spTree>
    <p:extLst>
      <p:ext uri="{BB962C8B-B14F-4D97-AF65-F5344CB8AC3E}">
        <p14:creationId xmlns:p14="http://schemas.microsoft.com/office/powerpoint/2010/main" val="89090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11</a:t>
            </a:fld>
            <a:endParaRPr lang="zh-CN" altLang="en-US"/>
          </a:p>
        </p:txBody>
      </p:sp>
    </p:spTree>
    <p:extLst>
      <p:ext uri="{BB962C8B-B14F-4D97-AF65-F5344CB8AC3E}">
        <p14:creationId xmlns:p14="http://schemas.microsoft.com/office/powerpoint/2010/main" val="321882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12</a:t>
            </a:fld>
            <a:endParaRPr lang="zh-CN" altLang="en-US"/>
          </a:p>
        </p:txBody>
      </p:sp>
    </p:spTree>
    <p:extLst>
      <p:ext uri="{BB962C8B-B14F-4D97-AF65-F5344CB8AC3E}">
        <p14:creationId xmlns:p14="http://schemas.microsoft.com/office/powerpoint/2010/main" val="136014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13</a:t>
            </a:fld>
            <a:endParaRPr lang="zh-CN" altLang="en-US"/>
          </a:p>
        </p:txBody>
      </p:sp>
    </p:spTree>
    <p:extLst>
      <p:ext uri="{BB962C8B-B14F-4D97-AF65-F5344CB8AC3E}">
        <p14:creationId xmlns:p14="http://schemas.microsoft.com/office/powerpoint/2010/main" val="7720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15</a:t>
            </a:fld>
            <a:endParaRPr lang="zh-CN" altLang="en-US"/>
          </a:p>
        </p:txBody>
      </p:sp>
    </p:spTree>
    <p:extLst>
      <p:ext uri="{BB962C8B-B14F-4D97-AF65-F5344CB8AC3E}">
        <p14:creationId xmlns:p14="http://schemas.microsoft.com/office/powerpoint/2010/main" val="348500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16</a:t>
            </a:fld>
            <a:endParaRPr lang="zh-CN" altLang="en-US"/>
          </a:p>
        </p:txBody>
      </p:sp>
    </p:spTree>
    <p:extLst>
      <p:ext uri="{BB962C8B-B14F-4D97-AF65-F5344CB8AC3E}">
        <p14:creationId xmlns:p14="http://schemas.microsoft.com/office/powerpoint/2010/main" val="141169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17</a:t>
            </a:fld>
            <a:endParaRPr lang="zh-CN" altLang="en-US"/>
          </a:p>
        </p:txBody>
      </p:sp>
    </p:spTree>
    <p:extLst>
      <p:ext uri="{BB962C8B-B14F-4D97-AF65-F5344CB8AC3E}">
        <p14:creationId xmlns:p14="http://schemas.microsoft.com/office/powerpoint/2010/main" val="27429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18</a:t>
            </a:fld>
            <a:endParaRPr lang="zh-CN" altLang="en-US"/>
          </a:p>
        </p:txBody>
      </p:sp>
    </p:spTree>
    <p:extLst>
      <p:ext uri="{BB962C8B-B14F-4D97-AF65-F5344CB8AC3E}">
        <p14:creationId xmlns:p14="http://schemas.microsoft.com/office/powerpoint/2010/main" val="280500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2</a:t>
            </a:fld>
            <a:endParaRPr lang="zh-CN" altLang="en-US"/>
          </a:p>
        </p:txBody>
      </p:sp>
    </p:spTree>
    <p:extLst>
      <p:ext uri="{BB962C8B-B14F-4D97-AF65-F5344CB8AC3E}">
        <p14:creationId xmlns:p14="http://schemas.microsoft.com/office/powerpoint/2010/main" val="299775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3</a:t>
            </a:fld>
            <a:endParaRPr lang="zh-CN" altLang="en-US"/>
          </a:p>
        </p:txBody>
      </p:sp>
    </p:spTree>
    <p:extLst>
      <p:ext uri="{BB962C8B-B14F-4D97-AF65-F5344CB8AC3E}">
        <p14:creationId xmlns:p14="http://schemas.microsoft.com/office/powerpoint/2010/main" val="413373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4</a:t>
            </a:fld>
            <a:endParaRPr lang="zh-CN" altLang="en-US"/>
          </a:p>
        </p:txBody>
      </p:sp>
    </p:spTree>
    <p:extLst>
      <p:ext uri="{BB962C8B-B14F-4D97-AF65-F5344CB8AC3E}">
        <p14:creationId xmlns:p14="http://schemas.microsoft.com/office/powerpoint/2010/main" val="394219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5</a:t>
            </a:fld>
            <a:endParaRPr lang="zh-CN" altLang="en-US"/>
          </a:p>
        </p:txBody>
      </p:sp>
    </p:spTree>
    <p:extLst>
      <p:ext uri="{BB962C8B-B14F-4D97-AF65-F5344CB8AC3E}">
        <p14:creationId xmlns:p14="http://schemas.microsoft.com/office/powerpoint/2010/main" val="105009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6</a:t>
            </a:fld>
            <a:endParaRPr lang="zh-CN" altLang="en-US"/>
          </a:p>
        </p:txBody>
      </p:sp>
    </p:spTree>
    <p:extLst>
      <p:ext uri="{BB962C8B-B14F-4D97-AF65-F5344CB8AC3E}">
        <p14:creationId xmlns:p14="http://schemas.microsoft.com/office/powerpoint/2010/main" val="83034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8</a:t>
            </a:fld>
            <a:endParaRPr lang="zh-CN" altLang="en-US"/>
          </a:p>
        </p:txBody>
      </p:sp>
    </p:spTree>
    <p:extLst>
      <p:ext uri="{BB962C8B-B14F-4D97-AF65-F5344CB8AC3E}">
        <p14:creationId xmlns:p14="http://schemas.microsoft.com/office/powerpoint/2010/main" val="146918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9</a:t>
            </a:fld>
            <a:endParaRPr lang="zh-CN" altLang="en-US"/>
          </a:p>
        </p:txBody>
      </p:sp>
    </p:spTree>
    <p:extLst>
      <p:ext uri="{BB962C8B-B14F-4D97-AF65-F5344CB8AC3E}">
        <p14:creationId xmlns:p14="http://schemas.microsoft.com/office/powerpoint/2010/main" val="227850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10</a:t>
            </a:fld>
            <a:endParaRPr lang="zh-CN" altLang="en-US"/>
          </a:p>
        </p:txBody>
      </p:sp>
    </p:spTree>
    <p:extLst>
      <p:ext uri="{BB962C8B-B14F-4D97-AF65-F5344CB8AC3E}">
        <p14:creationId xmlns:p14="http://schemas.microsoft.com/office/powerpoint/2010/main" val="6013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hasCustomPrompt="1"/>
          </p:nvPr>
        </p:nvSpPr>
        <p:spPr>
          <a:xfrm>
            <a:off x="5572448" y="4964164"/>
            <a:ext cx="5948040" cy="558799"/>
          </a:xfrm>
          <a:solidFill>
            <a:schemeClr val="bg1"/>
          </a:solidFill>
        </p:spPr>
        <p:txBody>
          <a:bodyPr lIns="90000" rIns="90000"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Click to edit Master subtitle style</a:t>
            </a:r>
          </a:p>
        </p:txBody>
      </p:sp>
      <p:sp>
        <p:nvSpPr>
          <p:cNvPr id="9802" name="标题 1"/>
          <p:cNvSpPr>
            <a:spLocks noGrp="1"/>
          </p:cNvSpPr>
          <p:nvPr userDrawn="1">
            <p:ph type="ctrTitle" hasCustomPrompt="1"/>
          </p:nvPr>
        </p:nvSpPr>
        <p:spPr>
          <a:xfrm>
            <a:off x="5572448" y="3908142"/>
            <a:ext cx="5948040" cy="1056022"/>
          </a:xfrm>
          <a:solidFill>
            <a:schemeClr val="bg1"/>
          </a:solidFill>
        </p:spPr>
        <p:txBody>
          <a:bodyPr lIns="90000" rIns="90000" anchor="b">
            <a:normAutofit/>
          </a:bodyPr>
          <a:lstStyle>
            <a:lvl1pPr algn="l">
              <a:defRPr sz="3600" b="1">
                <a:solidFill>
                  <a:schemeClr val="tx1"/>
                </a:solidFill>
              </a:defRPr>
            </a:lvl1pPr>
          </a:lstStyle>
          <a:p>
            <a:r>
              <a:rPr lang="en-US" altLang="zh-CN" dirty="0"/>
              <a:t>Click to edit Master title style</a:t>
            </a:r>
            <a:endParaRPr lang="zh-CN" altLang="en-US" dirty="0"/>
          </a:p>
        </p:txBody>
      </p:sp>
      <p:sp>
        <p:nvSpPr>
          <p:cNvPr id="4" name="图片占位符 3"/>
          <p:cNvSpPr>
            <a:spLocks noGrp="1"/>
          </p:cNvSpPr>
          <p:nvPr>
            <p:ph type="pic" sz="quarter" idx="10"/>
          </p:nvPr>
        </p:nvSpPr>
        <p:spPr>
          <a:xfrm>
            <a:off x="0" y="1123950"/>
            <a:ext cx="12192000" cy="2576513"/>
          </a:xfrm>
          <a:solidFill>
            <a:schemeClr val="bg1">
              <a:lumMod val="85000"/>
            </a:schemeClr>
          </a:solidFill>
        </p:spPr>
        <p:txBody>
          <a:bodyPr/>
          <a:lstStyle/>
          <a:p>
            <a:endParaRPr lang="zh-CN" altLang="en-US"/>
          </a:p>
        </p:txBody>
      </p:sp>
      <p:sp>
        <p:nvSpPr>
          <p:cNvPr id="9" name="文本占位符 8"/>
          <p:cNvSpPr>
            <a:spLocks noGrp="1"/>
          </p:cNvSpPr>
          <p:nvPr>
            <p:ph type="body" sz="quarter" idx="11"/>
          </p:nvPr>
        </p:nvSpPr>
        <p:spPr>
          <a:xfrm>
            <a:off x="5572448" y="932155"/>
            <a:ext cx="4402073" cy="2959250"/>
          </a:xfrm>
          <a:prstGeom prst="parallelogram">
            <a:avLst>
              <a:gd name="adj" fmla="val 60400"/>
            </a:avLst>
          </a:prstGeom>
          <a:solidFill>
            <a:schemeClr val="tx1">
              <a:alpha val="60000"/>
            </a:schemeClr>
          </a:solidFill>
          <a:ln w="76200">
            <a:solidFill>
              <a:schemeClr val="bg1"/>
            </a:solidFill>
          </a:ln>
        </p:spPr>
        <p:txBody>
          <a:bodyPr/>
          <a:lstStyle>
            <a:lvl1pPr>
              <a:defRPr>
                <a:solidFill>
                  <a:schemeClr val="tx1">
                    <a:alpha val="0"/>
                  </a:schemeClr>
                </a:solidFill>
              </a:defRPr>
            </a:lvl1pPr>
            <a:lvl2pPr>
              <a:defRPr>
                <a:solidFill>
                  <a:schemeClr val="tx1">
                    <a:alpha val="0"/>
                  </a:schemeClr>
                </a:solidFill>
              </a:defRPr>
            </a:lvl2pPr>
            <a:lvl3pPr>
              <a:defRPr>
                <a:solidFill>
                  <a:schemeClr val="tx1">
                    <a:alpha val="0"/>
                  </a:schemeClr>
                </a:solidFill>
              </a:defRPr>
            </a:lvl3pPr>
            <a:lvl4pPr>
              <a:defRPr>
                <a:solidFill>
                  <a:schemeClr val="tx1">
                    <a:alpha val="0"/>
                  </a:schemeClr>
                </a:solidFill>
              </a:defRPr>
            </a:lvl4pPr>
            <a:lvl5pPr>
              <a:defRPr>
                <a:solidFill>
                  <a:schemeClr val="tx1">
                    <a:alpha val="0"/>
                  </a:schemeClr>
                </a:solidFill>
              </a:defRPr>
            </a:lvl5pPr>
          </a:lstStyle>
          <a:p>
            <a:pPr lvl="0"/>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hasCustomPrompt="1"/>
          </p:nvPr>
        </p:nvSpPr>
        <p:spPr>
          <a:xfrm>
            <a:off x="4554245" y="2817990"/>
            <a:ext cx="6966242" cy="804151"/>
          </a:xfrm>
          <a:noFill/>
        </p:spPr>
        <p:txBody>
          <a:bodyPr lIns="90000" rIns="90000" anchor="b">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hasCustomPrompt="1"/>
          </p:nvPr>
        </p:nvSpPr>
        <p:spPr>
          <a:xfrm>
            <a:off x="4554245" y="3708142"/>
            <a:ext cx="6966242" cy="1082874"/>
          </a:xfrm>
          <a:noFill/>
        </p:spPr>
        <p:txBody>
          <a:bodyPr lIns="90000" rIns="90000" anchor="t">
            <a:normAutofit/>
          </a:bodyPr>
          <a:lstStyle>
            <a:lvl1pPr marL="0" indent="0">
              <a:lnSpc>
                <a:spcPct val="150000"/>
              </a:lnSpc>
              <a:spcBef>
                <a:spcPts val="0"/>
              </a:spcBef>
              <a:buNone/>
              <a:defRPr sz="12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cxnSp>
        <p:nvCxnSpPr>
          <p:cNvPr id="3" name="直接连接符 2"/>
          <p:cNvCxnSpPr>
            <a:cxnSpLocks/>
          </p:cNvCxnSpPr>
          <p:nvPr userDrawn="1"/>
        </p:nvCxnSpPr>
        <p:spPr>
          <a:xfrm>
            <a:off x="4554245" y="3665141"/>
            <a:ext cx="69662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图片占位符 3"/>
          <p:cNvSpPr>
            <a:spLocks noGrp="1"/>
          </p:cNvSpPr>
          <p:nvPr>
            <p:ph type="pic" sz="quarter" idx="10"/>
          </p:nvPr>
        </p:nvSpPr>
        <p:spPr>
          <a:xfrm>
            <a:off x="0" y="1123950"/>
            <a:ext cx="12192000" cy="1621257"/>
          </a:xfrm>
          <a:solidFill>
            <a:schemeClr val="bg1">
              <a:lumMod val="85000"/>
            </a:schemeClr>
          </a:solidFill>
        </p:spPr>
        <p:txBody>
          <a:bodyPr vert="horz" lIns="91440" tIns="45720" rIns="91440" bIns="45720" rtlCol="0">
            <a:normAutofit/>
          </a:bodyPr>
          <a:lstStyle>
            <a:lvl1pPr>
              <a:defRPr lang="zh-CN" altLang="en-US" dirty="0"/>
            </a:lvl1pPr>
          </a:lstStyle>
          <a:p>
            <a:pPr lvl="0"/>
            <a:endParaRPr lang="zh-CN" altLang="en-US" dirty="0"/>
          </a:p>
        </p:txBody>
      </p:sp>
      <p:sp>
        <p:nvSpPr>
          <p:cNvPr id="11" name="文本占位符 8"/>
          <p:cNvSpPr>
            <a:spLocks noGrp="1"/>
          </p:cNvSpPr>
          <p:nvPr>
            <p:ph type="body" sz="quarter" idx="17"/>
          </p:nvPr>
        </p:nvSpPr>
        <p:spPr>
          <a:xfrm>
            <a:off x="669925" y="932155"/>
            <a:ext cx="4402073" cy="2959250"/>
          </a:xfrm>
          <a:prstGeom prst="parallelogram">
            <a:avLst>
              <a:gd name="adj" fmla="val 60400"/>
            </a:avLst>
          </a:prstGeom>
          <a:solidFill>
            <a:schemeClr val="tx1">
              <a:alpha val="60000"/>
            </a:schemeClr>
          </a:solidFill>
          <a:ln w="76200">
            <a:solidFill>
              <a:schemeClr val="bg1"/>
            </a:solidFill>
          </a:ln>
        </p:spPr>
        <p:txBody>
          <a:bodyPr vert="horz" lIns="91440" tIns="45720" rIns="91440" bIns="45720" rtlCol="0">
            <a:normAutofit/>
          </a:bodyPr>
          <a:lstStyle>
            <a:lvl1pPr>
              <a:defRPr lang="zh-CN" altLang="en-US" dirty="0">
                <a:solidFill>
                  <a:schemeClr val="tx1">
                    <a:alpha val="0"/>
                  </a:schemeClr>
                </a:solidFill>
              </a:defRPr>
            </a:lvl1pPr>
          </a:lstStyle>
          <a:p>
            <a:pPr lvl="0"/>
            <a:endParaRPr lang="zh-CN" altLang="en-US" dirty="0"/>
          </a:p>
        </p:txBody>
      </p:sp>
      <p:sp>
        <p:nvSpPr>
          <p:cNvPr id="2" name="日期占位符 1"/>
          <p:cNvSpPr>
            <a:spLocks noGrp="1"/>
          </p:cNvSpPr>
          <p:nvPr>
            <p:ph type="dt" sz="half" idx="18"/>
          </p:nvPr>
        </p:nvSpPr>
        <p:spPr/>
        <p:txBody>
          <a:bodyPr/>
          <a:lstStyle/>
          <a:p>
            <a:fld id="{6489D9C7-5DC6-4263-87FF-7C99F6FB63C3}" type="datetime1">
              <a:rPr lang="zh-CN" altLang="en-US" smtClean="0"/>
              <a:pPr/>
              <a:t>2020/9/22</a:t>
            </a:fld>
            <a:endParaRPr lang="zh-CN" altLang="en-US"/>
          </a:p>
        </p:txBody>
      </p:sp>
      <p:sp>
        <p:nvSpPr>
          <p:cNvPr id="4" name="页脚占位符 3"/>
          <p:cNvSpPr>
            <a:spLocks noGrp="1"/>
          </p:cNvSpPr>
          <p:nvPr>
            <p:ph type="ftr" sz="quarter" idx="19"/>
          </p:nvPr>
        </p:nvSpPr>
        <p:spPr/>
        <p:txBody>
          <a:bodyPr/>
          <a:lstStyle/>
          <a:p>
            <a:r>
              <a:rPr lang="en-US" altLang="zh-CN"/>
              <a:t>www.islide.cc</a:t>
            </a:r>
            <a:endParaRPr lang="zh-CN" altLang="en-US" dirty="0"/>
          </a:p>
        </p:txBody>
      </p:sp>
      <p:sp>
        <p:nvSpPr>
          <p:cNvPr id="5" name="灯片编号占位符 4"/>
          <p:cNvSpPr>
            <a:spLocks noGrp="1"/>
          </p:cNvSpPr>
          <p:nvPr>
            <p:ph type="sldNum" sz="quarter" idx="20"/>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924" y="430031"/>
            <a:ext cx="10850563" cy="500891"/>
          </a:xfrm>
          <a:solidFill>
            <a:schemeClr val="bg1"/>
          </a:solidFill>
        </p:spPr>
        <p:txBody>
          <a:bodyPr lIns="0" rIns="0"/>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日期占位符 6"/>
          <p:cNvSpPr>
            <a:spLocks noGrp="1"/>
          </p:cNvSpPr>
          <p:nvPr>
            <p:ph type="dt" sz="half" idx="10"/>
          </p:nvPr>
        </p:nvSpPr>
        <p:spPr/>
        <p:txBody>
          <a:bodyPr/>
          <a:lstStyle/>
          <a:p>
            <a:fld id="{6489D9C7-5DC6-4263-87FF-7C99F6FB63C3}" type="datetime1">
              <a:rPr lang="zh-CN" altLang="en-US" smtClean="0"/>
              <a:pPr/>
              <a:t>2020/9/22</a:t>
            </a:fld>
            <a:endParaRPr lang="zh-CN" altLang="en-US"/>
          </a:p>
        </p:txBody>
      </p:sp>
      <p:sp>
        <p:nvSpPr>
          <p:cNvPr id="8" name="页脚占位符 7"/>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689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lIns="0" rIns="0"/>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pPr/>
              <a:t>2020/9/22</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75817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2049240" y="3892064"/>
            <a:ext cx="4482645" cy="973538"/>
          </a:xfrm>
        </p:spPr>
        <p:txBody>
          <a:bodyPr lIns="90000" rIns="90000"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2049240" y="5143105"/>
            <a:ext cx="4482645" cy="310871"/>
          </a:xfrm>
        </p:spPr>
        <p:txBody>
          <a:bodyPr vert="horz" lIns="90000" tIns="45720" rIns="9000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2049240" y="5458739"/>
            <a:ext cx="4482645" cy="310871"/>
          </a:xfrm>
        </p:spPr>
        <p:txBody>
          <a:bodyPr vert="horz" lIns="90000" tIns="45720" rIns="90000" bIns="45720" rtlCol="0">
            <a:normAutofit/>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cxnSp>
        <p:nvCxnSpPr>
          <p:cNvPr id="98" name="直接连接符 97">
            <a:extLst>
              <a:ext uri="{FF2B5EF4-FFF2-40B4-BE49-F238E27FC236}">
                <a16:creationId xmlns:a16="http://schemas.microsoft.com/office/drawing/2014/main" id="{D26126A2-F562-42EF-B6A2-949E5C2C4BA2}"/>
              </a:ext>
            </a:extLst>
          </p:cNvPr>
          <p:cNvCxnSpPr>
            <a:cxnSpLocks/>
          </p:cNvCxnSpPr>
          <p:nvPr userDrawn="1"/>
        </p:nvCxnSpPr>
        <p:spPr>
          <a:xfrm>
            <a:off x="2049240" y="5827285"/>
            <a:ext cx="44826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图片占位符 3"/>
          <p:cNvSpPr>
            <a:spLocks noGrp="1"/>
          </p:cNvSpPr>
          <p:nvPr>
            <p:ph type="pic" sz="quarter" idx="10"/>
          </p:nvPr>
        </p:nvSpPr>
        <p:spPr>
          <a:xfrm>
            <a:off x="0" y="1123950"/>
            <a:ext cx="12192000" cy="2576513"/>
          </a:xfrm>
          <a:solidFill>
            <a:schemeClr val="bg1">
              <a:lumMod val="85000"/>
            </a:schemeClr>
          </a:solidFill>
        </p:spPr>
        <p:txBody>
          <a:bodyPr vert="horz" lIns="91440" tIns="45720" rIns="91440" bIns="45720" rtlCol="0">
            <a:normAutofit/>
          </a:bodyPr>
          <a:lstStyle>
            <a:lvl1pPr>
              <a:defRPr lang="zh-CN" altLang="en-US"/>
            </a:lvl1pPr>
          </a:lstStyle>
          <a:p>
            <a:pPr lvl="0"/>
            <a:endParaRPr lang="zh-CN" altLang="en-US"/>
          </a:p>
        </p:txBody>
      </p:sp>
      <p:sp>
        <p:nvSpPr>
          <p:cNvPr id="8" name="文本占位符 8"/>
          <p:cNvSpPr>
            <a:spLocks noGrp="1"/>
          </p:cNvSpPr>
          <p:nvPr>
            <p:ph type="body" sz="quarter" idx="11"/>
          </p:nvPr>
        </p:nvSpPr>
        <p:spPr>
          <a:xfrm>
            <a:off x="7118415" y="932155"/>
            <a:ext cx="4402073" cy="2959250"/>
          </a:xfrm>
          <a:prstGeom prst="parallelogram">
            <a:avLst>
              <a:gd name="adj" fmla="val 60400"/>
            </a:avLst>
          </a:prstGeom>
          <a:solidFill>
            <a:schemeClr val="tx1">
              <a:alpha val="60000"/>
            </a:schemeClr>
          </a:solidFill>
          <a:ln w="76200">
            <a:solidFill>
              <a:schemeClr val="bg1"/>
            </a:solidFill>
          </a:ln>
        </p:spPr>
        <p:txBody>
          <a:bodyPr vert="horz" lIns="91440" tIns="45720" rIns="91440" bIns="45720" rtlCol="0">
            <a:normAutofit/>
          </a:bodyPr>
          <a:lstStyle>
            <a:lvl1pPr>
              <a:defRPr lang="zh-CN" altLang="en-US" dirty="0">
                <a:solidFill>
                  <a:schemeClr val="tx1">
                    <a:alpha val="0"/>
                  </a:schemeClr>
                </a:solidFill>
              </a:defRPr>
            </a:lvl1pPr>
          </a:lstStyle>
          <a:p>
            <a:pPr lvl="0"/>
            <a:endParaRPr lang="zh-CN" altLang="en-US" dirty="0"/>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238875"/>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2020/9/22</a:t>
            </a:fld>
            <a:endParaRPr lang="zh-CN" altLang="en-US"/>
          </a:p>
        </p:txBody>
      </p:sp>
      <p:sp>
        <p:nvSpPr>
          <p:cNvPr id="5" name="页脚占位符 4"/>
          <p:cNvSpPr>
            <a:spLocks noGrp="1"/>
          </p:cNvSpPr>
          <p:nvPr>
            <p:ph type="ftr" sz="quarter" idx="3"/>
          </p:nvPr>
        </p:nvSpPr>
        <p:spPr>
          <a:xfrm>
            <a:off x="669924" y="6238875"/>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6" name="灯片编号占位符 5"/>
          <p:cNvSpPr>
            <a:spLocks noGrp="1"/>
          </p:cNvSpPr>
          <p:nvPr>
            <p:ph type="sldNum" sz="quarter" idx="4"/>
          </p:nvPr>
        </p:nvSpPr>
        <p:spPr>
          <a:xfrm>
            <a:off x="8610599" y="6238875"/>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직사각형 45">
            <a:extLst/>
          </p:cNvPr>
          <p:cNvSpPr/>
          <p:nvPr userDrawn="1"/>
        </p:nvSpPr>
        <p:spPr>
          <a:xfrm>
            <a:off x="695324" y="1028700"/>
            <a:ext cx="10825163" cy="8767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www.oia.nchu.edu.tw/upfiles/tw_ser01454032404.doc"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t6KgONmUG7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3094" b="33094"/>
          <a:stretch>
            <a:fillRect/>
          </a:stretch>
        </p:blipFill>
        <p:spPr/>
      </p:pic>
      <p:sp>
        <p:nvSpPr>
          <p:cNvPr id="18" name="标题 17"/>
          <p:cNvSpPr>
            <a:spLocks noGrp="1"/>
          </p:cNvSpPr>
          <p:nvPr>
            <p:ph type="ctrTitle"/>
          </p:nvPr>
        </p:nvSpPr>
        <p:spPr>
          <a:xfrm>
            <a:off x="3384645" y="4358330"/>
            <a:ext cx="8135843" cy="1056022"/>
          </a:xfrm>
        </p:spPr>
        <p:txBody>
          <a:bodyPr>
            <a:normAutofit fontScale="90000"/>
          </a:bodyPr>
          <a:lstStyle/>
          <a:p>
            <a:pPr algn="r"/>
            <a:r>
              <a:rPr lang="zh-TW" altLang="en-US" dirty="0" smtClean="0"/>
              <a:t>     </a:t>
            </a:r>
            <a:r>
              <a:rPr lang="zh-TW" altLang="en-US" dirty="0"/>
              <a:t> </a:t>
            </a:r>
            <a:r>
              <a:rPr lang="zh-TW" altLang="en-US" dirty="0" smtClean="0"/>
              <a:t>          </a:t>
            </a:r>
            <a:r>
              <a:rPr lang="zh-TW" altLang="en-US" dirty="0" smtClean="0"/>
              <a:t>日本交換</a:t>
            </a:r>
            <a:r>
              <a:rPr lang="zh-TW" altLang="en-US" dirty="0" smtClean="0"/>
              <a:t>生申請說明分享會</a:t>
            </a:r>
            <a:r>
              <a:rPr lang="en-US" altLang="zh-TW" dirty="0" smtClean="0"/>
              <a:t/>
            </a:r>
            <a:br>
              <a:rPr lang="en-US" altLang="zh-TW" dirty="0" smtClean="0"/>
            </a:br>
            <a:endParaRPr lang="zh-CN" altLang="en-US" dirty="0"/>
          </a:p>
        </p:txBody>
      </p:sp>
      <p:sp>
        <p:nvSpPr>
          <p:cNvPr id="9" name="文本占位符 8"/>
          <p:cNvSpPr>
            <a:spLocks noGrp="1"/>
          </p:cNvSpPr>
          <p:nvPr>
            <p:ph type="body" sz="quarter" idx="11"/>
          </p:nvPr>
        </p:nvSpPr>
        <p:spPr/>
        <p:txBody>
          <a:bodyPr/>
          <a:lstStyle/>
          <a:p>
            <a:endParaRPr lang="zh-CN" altLang="en-US" dirty="0"/>
          </a:p>
        </p:txBody>
      </p:sp>
      <p:sp>
        <p:nvSpPr>
          <p:cNvPr id="10" name="文本框 9">
            <a:extLst/>
          </p:cNvPr>
          <p:cNvSpPr txBox="1"/>
          <p:nvPr/>
        </p:nvSpPr>
        <p:spPr>
          <a:xfrm>
            <a:off x="7144543" y="1813369"/>
            <a:ext cx="1404159" cy="671186"/>
          </a:xfrm>
          <a:prstGeom prst="rect">
            <a:avLst/>
          </a:prstGeom>
          <a:noFill/>
        </p:spPr>
        <p:txBody>
          <a:bodyPr wrap="none" rtlCol="0">
            <a:prstTxWarp prst="textPlain">
              <a:avLst/>
            </a:prstTxWarp>
            <a:spAutoFit/>
          </a:bodyPr>
          <a:lstStyle/>
          <a:p>
            <a:r>
              <a:rPr lang="en-US" altLang="zh-CN" sz="9600" dirty="0" smtClean="0">
                <a:solidFill>
                  <a:schemeClr val="bg1"/>
                </a:solidFill>
                <a:latin typeface="Impact" panose="020B0806030902050204" pitchFamily="34" charset="0"/>
              </a:rPr>
              <a:t>2021</a:t>
            </a:r>
            <a:endParaRPr lang="zh-CN" altLang="en-US" sz="9600" dirty="0">
              <a:solidFill>
                <a:schemeClr val="bg1"/>
              </a:solidFill>
              <a:latin typeface="Impact" panose="020B0806030902050204" pitchFamily="34" charset="0"/>
            </a:endParaRPr>
          </a:p>
        </p:txBody>
      </p:sp>
      <p:sp>
        <p:nvSpPr>
          <p:cNvPr id="12" name="文本框 11">
            <a:extLst/>
          </p:cNvPr>
          <p:cNvSpPr txBox="1"/>
          <p:nvPr/>
        </p:nvSpPr>
        <p:spPr>
          <a:xfrm>
            <a:off x="6227065" y="2839386"/>
            <a:ext cx="2321638" cy="279400"/>
          </a:xfrm>
          <a:prstGeom prst="rect">
            <a:avLst/>
          </a:prstGeom>
          <a:noFill/>
        </p:spPr>
        <p:txBody>
          <a:bodyPr wrap="none" rtlCol="0">
            <a:prstTxWarp prst="textPlain">
              <a:avLst/>
            </a:prstTxWarp>
            <a:spAutoFit/>
          </a:bodyPr>
          <a:lstStyle/>
          <a:p>
            <a:r>
              <a:rPr lang="zh-TW" altLang="en-US" sz="16600" b="1" dirty="0">
                <a:solidFill>
                  <a:schemeClr val="bg1"/>
                </a:solidFill>
              </a:rPr>
              <a:t>春</a:t>
            </a:r>
            <a:r>
              <a:rPr lang="zh-TW" altLang="en-US" sz="16600" b="1" dirty="0" smtClean="0">
                <a:solidFill>
                  <a:schemeClr val="bg1"/>
                </a:solidFill>
              </a:rPr>
              <a:t>季</a:t>
            </a:r>
            <a:r>
              <a:rPr lang="zh-TW" altLang="en-US" sz="16600" b="1" dirty="0" smtClean="0">
                <a:solidFill>
                  <a:schemeClr val="bg1"/>
                </a:solidFill>
              </a:rPr>
              <a:t>班</a:t>
            </a:r>
            <a:r>
              <a:rPr lang="en-US" altLang="zh-TW" sz="16600" b="1" dirty="0" smtClean="0">
                <a:solidFill>
                  <a:schemeClr val="bg1"/>
                </a:solidFill>
              </a:rPr>
              <a:t>-</a:t>
            </a:r>
            <a:r>
              <a:rPr lang="zh-TW" altLang="en-US" sz="16600" b="1" dirty="0" smtClean="0">
                <a:solidFill>
                  <a:schemeClr val="bg1"/>
                </a:solidFill>
              </a:rPr>
              <a:t>交換生申請</a:t>
            </a:r>
            <a:endParaRPr lang="en-US" altLang="zh-TW" sz="16600" b="1" dirty="0" smtClean="0">
              <a:solidFill>
                <a:schemeClr val="bg1"/>
              </a:solidFill>
            </a:endParaRPr>
          </a:p>
        </p:txBody>
      </p:sp>
      <p:cxnSp>
        <p:nvCxnSpPr>
          <p:cNvPr id="55" name="直接连接符 54"/>
          <p:cNvCxnSpPr>
            <a:cxnSpLocks/>
          </p:cNvCxnSpPr>
          <p:nvPr/>
        </p:nvCxnSpPr>
        <p:spPr>
          <a:xfrm flipH="1">
            <a:off x="433665" y="1099919"/>
            <a:ext cx="1591845" cy="26241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cxnSpLocks/>
          </p:cNvCxnSpPr>
          <p:nvPr/>
        </p:nvCxnSpPr>
        <p:spPr>
          <a:xfrm flipH="1">
            <a:off x="1692541" y="1099919"/>
            <a:ext cx="1591845" cy="26241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cxnSpLocks/>
          </p:cNvCxnSpPr>
          <p:nvPr/>
        </p:nvCxnSpPr>
        <p:spPr>
          <a:xfrm flipH="1">
            <a:off x="11266092" y="2156139"/>
            <a:ext cx="951134" cy="15679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62" y="4097634"/>
            <a:ext cx="1577414" cy="1577414"/>
          </a:xfrm>
          <a:prstGeom prst="rect">
            <a:avLst/>
          </a:prstGeom>
        </p:spPr>
      </p:pic>
      <p:sp>
        <p:nvSpPr>
          <p:cNvPr id="3" name="副標題 2"/>
          <p:cNvSpPr>
            <a:spLocks noGrp="1"/>
          </p:cNvSpPr>
          <p:nvPr>
            <p:ph type="subTitle" idx="1"/>
          </p:nvPr>
        </p:nvSpPr>
        <p:spPr>
          <a:xfrm>
            <a:off x="5572448" y="5769183"/>
            <a:ext cx="5948040" cy="558799"/>
          </a:xfrm>
        </p:spPr>
        <p:txBody>
          <a:bodyPr/>
          <a:lstStyle/>
          <a:p>
            <a:pPr algn="r"/>
            <a:r>
              <a:rPr lang="zh-TW" altLang="en-US" dirty="0" smtClean="0"/>
              <a:t>佛光大學 國際暨兩岸事務處</a:t>
            </a:r>
            <a:endParaRPr lang="zh-TW" altLang="en-US" dirty="0"/>
          </a:p>
        </p:txBody>
      </p:sp>
    </p:spTree>
    <p:extLst>
      <p:ext uri="{BB962C8B-B14F-4D97-AF65-F5344CB8AC3E}">
        <p14:creationId xmlns:p14="http://schemas.microsoft.com/office/powerpoint/2010/main" val="227174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9D171-4B20-436D-8946-DA28A5D60F98}"/>
              </a:ext>
            </a:extLst>
          </p:cNvPr>
          <p:cNvSpPr>
            <a:spLocks noGrp="1"/>
          </p:cNvSpPr>
          <p:nvPr>
            <p:ph type="title"/>
          </p:nvPr>
        </p:nvSpPr>
        <p:spPr/>
        <p:txBody>
          <a:bodyPr/>
          <a:lstStyle/>
          <a:p>
            <a:r>
              <a:rPr lang="zh-TW" altLang="zh-TW" dirty="0"/>
              <a:t>檢附下列相關</a:t>
            </a:r>
            <a:r>
              <a:rPr lang="zh-TW" altLang="zh-TW" dirty="0" smtClean="0"/>
              <a:t>資料</a:t>
            </a:r>
            <a:r>
              <a:rPr lang="en-US" altLang="zh-TW" dirty="0" smtClean="0"/>
              <a:t>(</a:t>
            </a:r>
            <a:r>
              <a:rPr lang="zh-TW" altLang="en-US" dirty="0" smtClean="0"/>
              <a:t>校內錄取通過，屆時還要另外提交資料給姊妹校</a:t>
            </a:r>
            <a:r>
              <a:rPr lang="en-US" altLang="zh-TW" dirty="0" smtClean="0"/>
              <a:t>)</a:t>
            </a:r>
            <a:endParaRPr lang="zh-CN" altLang="en-US" dirty="0"/>
          </a:p>
        </p:txBody>
      </p:sp>
      <p:sp>
        <p:nvSpPr>
          <p:cNvPr id="4" name="灯片编号占位符 3">
            <a:extLst>
              <a:ext uri="{FF2B5EF4-FFF2-40B4-BE49-F238E27FC236}">
                <a16:creationId xmlns:a16="http://schemas.microsoft.com/office/drawing/2014/main" id="{FB9B78F5-616D-4499-B5A2-108F88E6D352}"/>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sp>
        <p:nvSpPr>
          <p:cNvPr id="3" name="矩形 2"/>
          <p:cNvSpPr/>
          <p:nvPr/>
        </p:nvSpPr>
        <p:spPr>
          <a:xfrm>
            <a:off x="222504" y="1186964"/>
            <a:ext cx="10283952" cy="4893647"/>
          </a:xfrm>
          <a:prstGeom prst="rect">
            <a:avLst/>
          </a:prstGeom>
        </p:spPr>
        <p:txBody>
          <a:bodyPr wrap="square">
            <a:spAutoFit/>
          </a:bodyPr>
          <a:lstStyle/>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Application Form</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Recommendation Letter from the President of </a:t>
            </a:r>
            <a:r>
              <a:rPr lang="en-US" altLang="zh-TW" sz="2400" kern="100" dirty="0" err="1">
                <a:latin typeface="Times New Roman" panose="02020603050405020304" pitchFamily="18" charset="0"/>
                <a:ea typeface="MS Mincho"/>
                <a:cs typeface="Times New Roman" panose="02020603050405020304" pitchFamily="18" charset="0"/>
              </a:rPr>
              <a:t>Fo</a:t>
            </a:r>
            <a:r>
              <a:rPr lang="en-US" altLang="zh-TW" sz="2400" kern="100" dirty="0">
                <a:latin typeface="Times New Roman" panose="02020603050405020304" pitchFamily="18" charset="0"/>
                <a:ea typeface="MS Mincho"/>
                <a:cs typeface="Times New Roman" panose="02020603050405020304" pitchFamily="18" charset="0"/>
              </a:rPr>
              <a:t> </a:t>
            </a:r>
            <a:r>
              <a:rPr lang="en-US" altLang="zh-TW" sz="2400" kern="100" dirty="0" err="1">
                <a:latin typeface="Times New Roman" panose="02020603050405020304" pitchFamily="18" charset="0"/>
                <a:ea typeface="MS Mincho"/>
                <a:cs typeface="Times New Roman" panose="02020603050405020304" pitchFamily="18" charset="0"/>
              </a:rPr>
              <a:t>Guang</a:t>
            </a:r>
            <a:r>
              <a:rPr lang="en-US" altLang="zh-TW" sz="2400" kern="100" dirty="0">
                <a:latin typeface="Times New Roman" panose="02020603050405020304" pitchFamily="18" charset="0"/>
                <a:ea typeface="MS Mincho"/>
                <a:cs typeface="Times New Roman" panose="02020603050405020304" pitchFamily="18" charset="0"/>
              </a:rPr>
              <a:t> University or a Faculty Member with ability to sign in lieu of the President. </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If available, a [</a:t>
            </a:r>
            <a:r>
              <a:rPr lang="en-US" altLang="zh-TW" sz="2000" kern="100" dirty="0">
                <a:latin typeface="Times New Roman" panose="02020603050405020304" pitchFamily="18" charset="0"/>
                <a:ea typeface="MS Mincho"/>
                <a:cs typeface="Times New Roman" panose="02020603050405020304" pitchFamily="18" charset="0"/>
              </a:rPr>
              <a:t>Passing</a:t>
            </a:r>
            <a:r>
              <a:rPr lang="en-US" altLang="zh-TW" sz="2400" kern="100" dirty="0">
                <a:latin typeface="Times New Roman" panose="02020603050405020304" pitchFamily="18" charset="0"/>
                <a:ea typeface="MS Mincho"/>
                <a:cs typeface="Times New Roman" panose="02020603050405020304" pitchFamily="18" charset="0"/>
              </a:rPr>
              <a:t> Grade Notification] or a [Certificate of Test Results] for the Japanese Language Proficiency Test, N4 Level or above</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Official Transcript of Grades</a:t>
            </a:r>
            <a:r>
              <a:rPr lang="ja-JP" altLang="zh-TW" sz="2400" kern="100" dirty="0">
                <a:latin typeface="Times New Roman" panose="02020603050405020304" pitchFamily="18" charset="0"/>
                <a:ea typeface="MS Mincho"/>
                <a:cs typeface="Times New Roman" panose="02020603050405020304" pitchFamily="18" charset="0"/>
              </a:rPr>
              <a:t>（</a:t>
            </a:r>
            <a:r>
              <a:rPr lang="en-US" altLang="zh-TW" sz="2400" kern="100" dirty="0">
                <a:latin typeface="Times New Roman" panose="02020603050405020304" pitchFamily="18" charset="0"/>
                <a:ea typeface="MS Mincho"/>
                <a:cs typeface="Times New Roman" panose="02020603050405020304" pitchFamily="18" charset="0"/>
              </a:rPr>
              <a:t>English version or Japanese translation</a:t>
            </a:r>
            <a:r>
              <a:rPr lang="ja-JP" altLang="zh-TW" sz="2400" kern="100" dirty="0">
                <a:latin typeface="Times New Roman" panose="02020603050405020304" pitchFamily="18" charset="0"/>
                <a:ea typeface="MS Mincho"/>
                <a:cs typeface="Times New Roman" panose="02020603050405020304" pitchFamily="18" charset="0"/>
              </a:rPr>
              <a:t>）</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Reason for Application</a:t>
            </a:r>
            <a:r>
              <a:rPr lang="zh-CN" altLang="zh-TW" sz="2400" kern="100" dirty="0">
                <a:latin typeface="Times New Roman" panose="02020603050405020304" pitchFamily="18" charset="0"/>
                <a:ea typeface="MS Mincho"/>
                <a:cs typeface="Times New Roman" panose="02020603050405020304" pitchFamily="18" charset="0"/>
              </a:rPr>
              <a:t>（</a:t>
            </a:r>
            <a:r>
              <a:rPr lang="en-US" altLang="zh-TW" sz="2400" kern="100" dirty="0">
                <a:latin typeface="Times New Roman" panose="02020603050405020304" pitchFamily="18" charset="0"/>
                <a:ea typeface="MS Mincho"/>
                <a:cs typeface="Times New Roman" panose="02020603050405020304" pitchFamily="18" charset="0"/>
              </a:rPr>
              <a:t>Prescribed Form</a:t>
            </a:r>
            <a:r>
              <a:rPr lang="zh-CN" altLang="zh-TW" sz="2400" kern="100" dirty="0">
                <a:latin typeface="Times New Roman" panose="02020603050405020304" pitchFamily="18" charset="0"/>
                <a:ea typeface="MS Mincho"/>
                <a:cs typeface="Times New Roman" panose="02020603050405020304" pitchFamily="18" charset="0"/>
              </a:rPr>
              <a:t>）</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Plan of Study</a:t>
            </a:r>
            <a:r>
              <a:rPr lang="zh-CN" altLang="zh-TW" sz="2400" kern="100" dirty="0">
                <a:latin typeface="Times New Roman" panose="02020603050405020304" pitchFamily="18" charset="0"/>
                <a:ea typeface="MS Mincho"/>
                <a:cs typeface="Times New Roman" panose="02020603050405020304" pitchFamily="18" charset="0"/>
              </a:rPr>
              <a:t>（</a:t>
            </a:r>
            <a:r>
              <a:rPr lang="en-US" altLang="zh-TW" sz="2400" kern="100" dirty="0">
                <a:latin typeface="Times New Roman" panose="02020603050405020304" pitchFamily="18" charset="0"/>
                <a:ea typeface="MS Mincho"/>
                <a:cs typeface="Times New Roman" panose="02020603050405020304" pitchFamily="18" charset="0"/>
              </a:rPr>
              <a:t>Prescribed Form</a:t>
            </a:r>
            <a:r>
              <a:rPr lang="zh-CN" altLang="zh-TW" sz="2400" kern="100" dirty="0">
                <a:latin typeface="Times New Roman" panose="02020603050405020304" pitchFamily="18" charset="0"/>
                <a:ea typeface="MS Mincho"/>
                <a:cs typeface="Times New Roman" panose="02020603050405020304" pitchFamily="18" charset="0"/>
              </a:rPr>
              <a:t>）</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Certificate of Health</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Certificate of Eligibility Application</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Six (6) Passport-Style Photographs</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Passport Copy</a:t>
            </a:r>
            <a:r>
              <a:rPr lang="ja-JP" altLang="zh-TW" sz="2400" kern="100" dirty="0">
                <a:latin typeface="Times New Roman" panose="02020603050405020304" pitchFamily="18" charset="0"/>
                <a:ea typeface="MS Mincho"/>
                <a:cs typeface="Times New Roman" panose="02020603050405020304" pitchFamily="18" charset="0"/>
              </a:rPr>
              <a:t>（</a:t>
            </a:r>
            <a:r>
              <a:rPr lang="en-US" altLang="zh-TW" sz="2400" kern="100" dirty="0">
                <a:latin typeface="Times New Roman" panose="02020603050405020304" pitchFamily="18" charset="0"/>
                <a:ea typeface="MS Mincho"/>
                <a:cs typeface="Times New Roman" panose="02020603050405020304" pitchFamily="18" charset="0"/>
              </a:rPr>
              <a:t>full page with photograph</a:t>
            </a:r>
            <a:r>
              <a:rPr lang="ja-JP" altLang="zh-TW" sz="2400" kern="100" dirty="0">
                <a:latin typeface="Times New Roman" panose="02020603050405020304" pitchFamily="18" charset="0"/>
                <a:ea typeface="MS Mincho"/>
                <a:cs typeface="Times New Roman" panose="02020603050405020304" pitchFamily="18" charset="0"/>
              </a:rPr>
              <a:t>）</a:t>
            </a:r>
            <a:endParaRPr lang="zh-TW" altLang="zh-TW" sz="2400" kern="100" dirty="0">
              <a:latin typeface="Century" panose="02040604050505020304" pitchFamily="18" charset="0"/>
              <a:ea typeface="MS Mincho"/>
              <a:cs typeface="Times New Roman" panose="02020603050405020304" pitchFamily="18" charset="0"/>
            </a:endParaRPr>
          </a:p>
          <a:p>
            <a:pPr marL="742950" lvl="1" indent="-285750" algn="just">
              <a:spcAft>
                <a:spcPts val="0"/>
              </a:spcAft>
              <a:buSzPts val="1100"/>
              <a:buFont typeface="+mj-ea"/>
              <a:buAutoNum type="circleNumDbPlain"/>
            </a:pPr>
            <a:r>
              <a:rPr lang="en-US" altLang="zh-TW" sz="2400" kern="100" dirty="0">
                <a:latin typeface="Times New Roman" panose="02020603050405020304" pitchFamily="18" charset="0"/>
                <a:ea typeface="MS Mincho"/>
                <a:cs typeface="Times New Roman" panose="02020603050405020304" pitchFamily="18" charset="0"/>
              </a:rPr>
              <a:t>Application for Entry into the </a:t>
            </a:r>
            <a:r>
              <a:rPr lang="en-US" altLang="zh-TW" sz="2400" kern="100" dirty="0" err="1">
                <a:latin typeface="Times New Roman" panose="02020603050405020304" pitchFamily="18" charset="0"/>
                <a:ea typeface="MS Mincho"/>
                <a:cs typeface="Times New Roman" panose="02020603050405020304" pitchFamily="18" charset="0"/>
              </a:rPr>
              <a:t>Ryukoku</a:t>
            </a:r>
            <a:r>
              <a:rPr lang="en-US" altLang="zh-TW" sz="2400" kern="100" dirty="0">
                <a:latin typeface="Times New Roman" panose="02020603050405020304" pitchFamily="18" charset="0"/>
                <a:ea typeface="MS Mincho"/>
                <a:cs typeface="Times New Roman" panose="02020603050405020304" pitchFamily="18" charset="0"/>
              </a:rPr>
              <a:t> International Student Dormitories</a:t>
            </a:r>
            <a:endParaRPr lang="zh-TW" altLang="zh-TW" sz="2400" kern="100" dirty="0">
              <a:effectLst/>
              <a:latin typeface="Century" panose="020406040505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56086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FB2B8-76B6-4C00-9B48-19113EDFA991}"/>
              </a:ext>
            </a:extLst>
          </p:cNvPr>
          <p:cNvSpPr>
            <a:spLocks noGrp="1"/>
          </p:cNvSpPr>
          <p:nvPr>
            <p:ph type="title"/>
          </p:nvPr>
        </p:nvSpPr>
        <p:spPr/>
        <p:txBody>
          <a:bodyPr/>
          <a:lstStyle/>
          <a:p>
            <a:r>
              <a:rPr lang="zh-TW" altLang="en-US" dirty="0" smtClean="0"/>
              <a:t>龍谷大學開放</a:t>
            </a:r>
            <a:r>
              <a:rPr lang="zh-TW" altLang="en-US" dirty="0" smtClean="0"/>
              <a:t>名額</a:t>
            </a:r>
            <a:endParaRPr lang="zh-CN" altLang="en-US" dirty="0"/>
          </a:p>
        </p:txBody>
      </p:sp>
      <p:sp>
        <p:nvSpPr>
          <p:cNvPr id="4" name="灯片编号占位符 3">
            <a:extLst>
              <a:ext uri="{FF2B5EF4-FFF2-40B4-BE49-F238E27FC236}">
                <a16:creationId xmlns:a16="http://schemas.microsoft.com/office/drawing/2014/main" id="{E2C25896-D90C-4589-94EE-606A5159CF1F}"/>
              </a:ext>
            </a:extLst>
          </p:cNvPr>
          <p:cNvSpPr>
            <a:spLocks noGrp="1"/>
          </p:cNvSpPr>
          <p:nvPr>
            <p:ph type="sldNum" sz="quarter" idx="12"/>
          </p:nvPr>
        </p:nvSpPr>
        <p:spPr/>
        <p:txBody>
          <a:bodyPr/>
          <a:lstStyle/>
          <a:p>
            <a:fld id="{5DD3DB80-B894-403A-B48E-6FDC1A72010E}" type="slidenum">
              <a:rPr lang="zh-CN" altLang="en-US" smtClean="0"/>
              <a:pPr/>
              <a:t>11</a:t>
            </a:fld>
            <a:endParaRPr lang="zh-CN" altLang="en-US"/>
          </a:p>
        </p:txBody>
      </p:sp>
      <p:sp>
        <p:nvSpPr>
          <p:cNvPr id="12" name="ïSḻïḍe">
            <a:extLst>
              <a:ext uri="{FF2B5EF4-FFF2-40B4-BE49-F238E27FC236}">
                <a16:creationId xmlns:a16="http://schemas.microsoft.com/office/drawing/2014/main" id="{A294E7D8-B4CE-4522-99F9-66090E8CA9CB}"/>
              </a:ext>
            </a:extLst>
          </p:cNvPr>
          <p:cNvSpPr txBox="1"/>
          <p:nvPr/>
        </p:nvSpPr>
        <p:spPr>
          <a:xfrm>
            <a:off x="669924" y="1028700"/>
            <a:ext cx="4560445" cy="1547176"/>
          </a:xfrm>
          <a:prstGeom prst="rect">
            <a:avLst/>
          </a:prstGeom>
          <a:noFill/>
        </p:spPr>
        <p:txBody>
          <a:bodyPr wrap="square" lIns="90000" tIns="46800" rIns="90000" bIns="46800" rtlCol="0">
            <a:noAutofit/>
          </a:bodyPr>
          <a:lstStyle/>
          <a:p>
            <a:pPr marL="342900" indent="-342900" algn="just">
              <a:lnSpc>
                <a:spcPct val="150000"/>
              </a:lnSpc>
              <a:buFont typeface="Arial" panose="020B0604020202020204" pitchFamily="34" charset="0"/>
              <a:buChar char="•"/>
            </a:pPr>
            <a:r>
              <a:rPr lang="zh-TW" altLang="en-US" sz="2000" b="1" dirty="0" smtClean="0"/>
              <a:t>日本龍谷大學</a:t>
            </a:r>
            <a:r>
              <a:rPr lang="zh-TW" altLang="en-US" sz="2000" b="1" dirty="0" smtClean="0"/>
              <a:t>開放交換生名額</a:t>
            </a:r>
            <a:r>
              <a:rPr lang="en-US" altLang="zh-TW" sz="2000" b="1" dirty="0" smtClean="0">
                <a:solidFill>
                  <a:srgbClr val="C00000"/>
                </a:solidFill>
              </a:rPr>
              <a:t>1-4</a:t>
            </a:r>
            <a:r>
              <a:rPr lang="zh-TW" altLang="en-US" sz="2000" b="1" dirty="0" smtClean="0"/>
              <a:t>名</a:t>
            </a:r>
            <a:r>
              <a:rPr lang="en-US" altLang="zh-TW" sz="2000" b="1" dirty="0" smtClean="0"/>
              <a:t>, </a:t>
            </a:r>
            <a:r>
              <a:rPr lang="zh-TW" altLang="en-US" sz="2000" b="1" dirty="0" smtClean="0"/>
              <a:t>供</a:t>
            </a:r>
            <a:r>
              <a:rPr lang="zh-TW" altLang="en-US" sz="2000" b="1" dirty="0"/>
              <a:t>本校學生</a:t>
            </a:r>
            <a:r>
              <a:rPr lang="zh-TW" altLang="en-US" sz="2000" b="1" dirty="0" smtClean="0"/>
              <a:t>申請</a:t>
            </a:r>
            <a:r>
              <a:rPr lang="en-US" altLang="zh-TW" sz="2000" b="1" dirty="0" smtClean="0"/>
              <a:t>, </a:t>
            </a:r>
            <a:r>
              <a:rPr lang="zh-TW" altLang="en-US" sz="2000" b="1" dirty="0" smtClean="0"/>
              <a:t>實際</a:t>
            </a:r>
            <a:r>
              <a:rPr lang="zh-TW" altLang="en-US" sz="2000" b="1" dirty="0"/>
              <a:t>名額得依姐妹校</a:t>
            </a:r>
            <a:r>
              <a:rPr lang="zh-TW" altLang="en-US" sz="2000" b="1" dirty="0" smtClean="0"/>
              <a:t>要求而</a:t>
            </a:r>
            <a:r>
              <a:rPr lang="zh-TW" altLang="en-US" sz="2000" b="1" dirty="0"/>
              <a:t>作適當調整。</a:t>
            </a:r>
            <a:endParaRPr lang="en-US" sz="2000" b="1" dirty="0"/>
          </a:p>
        </p:txBody>
      </p:sp>
      <p:graphicFrame>
        <p:nvGraphicFramePr>
          <p:cNvPr id="8" name="表格 7"/>
          <p:cNvGraphicFramePr>
            <a:graphicFrameLocks noGrp="1"/>
          </p:cNvGraphicFramePr>
          <p:nvPr>
            <p:extLst>
              <p:ext uri="{D42A27DB-BD31-4B8C-83A1-F6EECF244321}">
                <p14:modId xmlns:p14="http://schemas.microsoft.com/office/powerpoint/2010/main" val="2129792200"/>
              </p:ext>
            </p:extLst>
          </p:nvPr>
        </p:nvGraphicFramePr>
        <p:xfrm>
          <a:off x="5230369" y="1270297"/>
          <a:ext cx="4743213" cy="1063982"/>
        </p:xfrm>
        <a:graphic>
          <a:graphicData uri="http://schemas.openxmlformats.org/drawingml/2006/table">
            <a:tbl>
              <a:tblPr firstRow="1" bandRow="1">
                <a:tableStyleId>{5C22544A-7EE6-4342-B048-85BDC9FD1C3A}</a:tableStyleId>
              </a:tblPr>
              <a:tblGrid>
                <a:gridCol w="785839">
                  <a:extLst>
                    <a:ext uri="{9D8B030D-6E8A-4147-A177-3AD203B41FA5}">
                      <a16:colId xmlns:a16="http://schemas.microsoft.com/office/drawing/2014/main" val="20000"/>
                    </a:ext>
                  </a:extLst>
                </a:gridCol>
                <a:gridCol w="1978687">
                  <a:extLst>
                    <a:ext uri="{9D8B030D-6E8A-4147-A177-3AD203B41FA5}">
                      <a16:colId xmlns:a16="http://schemas.microsoft.com/office/drawing/2014/main" val="20001"/>
                    </a:ext>
                  </a:extLst>
                </a:gridCol>
                <a:gridCol w="1978687">
                  <a:extLst>
                    <a:ext uri="{9D8B030D-6E8A-4147-A177-3AD203B41FA5}">
                      <a16:colId xmlns:a16="http://schemas.microsoft.com/office/drawing/2014/main" val="20002"/>
                    </a:ext>
                  </a:extLst>
                </a:gridCol>
              </a:tblGrid>
              <a:tr h="531991">
                <a:tc>
                  <a:txBody>
                    <a:bodyPr/>
                    <a:lstStyle/>
                    <a:p>
                      <a:pPr algn="l"/>
                      <a:r>
                        <a:rPr lang="zh-TW" altLang="en-US" sz="1600" dirty="0" smtClean="0"/>
                        <a:t>序號</a:t>
                      </a:r>
                      <a:endParaRPr lang="zh-TW" altLang="en-US" sz="1600" dirty="0"/>
                    </a:p>
                  </a:txBody>
                  <a:tcPr/>
                </a:tc>
                <a:tc>
                  <a:txBody>
                    <a:bodyPr/>
                    <a:lstStyle/>
                    <a:p>
                      <a:pPr algn="l"/>
                      <a:r>
                        <a:rPr lang="zh-TW" altLang="en-US" sz="1600" dirty="0" smtClean="0"/>
                        <a:t>校名</a:t>
                      </a:r>
                      <a:endParaRPr lang="zh-TW" altLang="en-US" sz="1600" dirty="0"/>
                    </a:p>
                  </a:txBody>
                  <a:tcPr/>
                </a:tc>
                <a:tc>
                  <a:txBody>
                    <a:bodyPr/>
                    <a:lstStyle/>
                    <a:p>
                      <a:pPr algn="l"/>
                      <a:r>
                        <a:rPr lang="zh-TW" altLang="en-US" sz="1600" dirty="0" smtClean="0"/>
                        <a:t>名額</a:t>
                      </a:r>
                      <a:endParaRPr lang="zh-TW" altLang="en-US" sz="1600" dirty="0"/>
                    </a:p>
                  </a:txBody>
                  <a:tcPr/>
                </a:tc>
                <a:extLst>
                  <a:ext uri="{0D108BD9-81ED-4DB2-BD59-A6C34878D82A}">
                    <a16:rowId xmlns:a16="http://schemas.microsoft.com/office/drawing/2014/main" val="10000"/>
                  </a:ext>
                </a:extLst>
              </a:tr>
              <a:tr h="531991">
                <a:tc>
                  <a:txBody>
                    <a:bodyPr/>
                    <a:lstStyle/>
                    <a:p>
                      <a:pPr algn="l"/>
                      <a:r>
                        <a:rPr lang="en-US" altLang="zh-TW" sz="1600" dirty="0" smtClean="0"/>
                        <a:t>1</a:t>
                      </a:r>
                      <a:endParaRPr lang="zh-TW" altLang="en-US" sz="1600" dirty="0"/>
                    </a:p>
                  </a:txBody>
                  <a:tcPr/>
                </a:tc>
                <a:tc>
                  <a:txBody>
                    <a:bodyPr/>
                    <a:lstStyle/>
                    <a:p>
                      <a:pPr algn="l"/>
                      <a:r>
                        <a:rPr lang="zh-TW" altLang="en-US" sz="1600" dirty="0" smtClean="0"/>
                        <a:t>龍谷大學</a:t>
                      </a:r>
                      <a:endParaRPr lang="zh-TW" altLang="en-US" sz="1600" dirty="0"/>
                    </a:p>
                  </a:txBody>
                  <a:tcPr anchor="ctr"/>
                </a:tc>
                <a:tc>
                  <a:txBody>
                    <a:bodyPr/>
                    <a:lstStyle/>
                    <a:p>
                      <a:pPr algn="l"/>
                      <a:r>
                        <a:rPr lang="en-US" altLang="zh-TW" sz="1600" dirty="0" smtClean="0"/>
                        <a:t>4</a:t>
                      </a:r>
                      <a:endParaRPr lang="zh-TW" altLang="en-US" sz="1600" dirty="0"/>
                    </a:p>
                  </a:txBody>
                  <a:tcPr anchor="ctr"/>
                </a:tc>
                <a:extLst>
                  <a:ext uri="{0D108BD9-81ED-4DB2-BD59-A6C34878D82A}">
                    <a16:rowId xmlns:a16="http://schemas.microsoft.com/office/drawing/2014/main" val="10001"/>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285675445"/>
              </p:ext>
            </p:extLst>
          </p:nvPr>
        </p:nvGraphicFramePr>
        <p:xfrm>
          <a:off x="9973582" y="1270298"/>
          <a:ext cx="1662176" cy="1059366"/>
        </p:xfrm>
        <a:graphic>
          <a:graphicData uri="http://schemas.openxmlformats.org/drawingml/2006/table">
            <a:tbl>
              <a:tblPr firstRow="1" bandRow="1">
                <a:tableStyleId>{5C22544A-7EE6-4342-B048-85BDC9FD1C3A}</a:tableStyleId>
              </a:tblPr>
              <a:tblGrid>
                <a:gridCol w="1662176">
                  <a:extLst>
                    <a:ext uri="{9D8B030D-6E8A-4147-A177-3AD203B41FA5}">
                      <a16:colId xmlns:a16="http://schemas.microsoft.com/office/drawing/2014/main" val="1411092319"/>
                    </a:ext>
                  </a:extLst>
                </a:gridCol>
              </a:tblGrid>
              <a:tr h="529683">
                <a:tc>
                  <a:txBody>
                    <a:bodyPr/>
                    <a:lstStyle/>
                    <a:p>
                      <a:r>
                        <a:rPr lang="zh-TW" altLang="en-US" sz="1600" dirty="0" smtClean="0"/>
                        <a:t>備註</a:t>
                      </a:r>
                      <a:endParaRPr lang="zh-TW" altLang="en-US" sz="1600" dirty="0"/>
                    </a:p>
                  </a:txBody>
                  <a:tcPr/>
                </a:tc>
                <a:extLst>
                  <a:ext uri="{0D108BD9-81ED-4DB2-BD59-A6C34878D82A}">
                    <a16:rowId xmlns:a16="http://schemas.microsoft.com/office/drawing/2014/main" val="3098055982"/>
                  </a:ext>
                </a:extLst>
              </a:tr>
              <a:tr h="529683">
                <a:tc>
                  <a:txBody>
                    <a:bodyPr/>
                    <a:lstStyle/>
                    <a:p>
                      <a:r>
                        <a:rPr lang="en-US" altLang="zh-TW" sz="1400" dirty="0" smtClean="0"/>
                        <a:t>1</a:t>
                      </a:r>
                      <a:r>
                        <a:rPr lang="zh-TW" altLang="en-US" sz="1400" dirty="0" smtClean="0"/>
                        <a:t>名免費</a:t>
                      </a:r>
                      <a:endParaRPr lang="en-US" altLang="zh-TW" sz="1400" dirty="0" smtClean="0"/>
                    </a:p>
                    <a:p>
                      <a:r>
                        <a:rPr lang="en-US" altLang="zh-TW" sz="1400" dirty="0" smtClean="0"/>
                        <a:t>3</a:t>
                      </a:r>
                      <a:r>
                        <a:rPr lang="zh-TW" altLang="en-US" sz="1400" dirty="0" smtClean="0"/>
                        <a:t>名自費</a:t>
                      </a:r>
                      <a:endParaRPr lang="en-US" altLang="zh-TW" sz="1400" dirty="0" smtClean="0"/>
                    </a:p>
                  </a:txBody>
                  <a:tcPr/>
                </a:tc>
                <a:extLst>
                  <a:ext uri="{0D108BD9-81ED-4DB2-BD59-A6C34878D82A}">
                    <a16:rowId xmlns:a16="http://schemas.microsoft.com/office/drawing/2014/main" val="2987746528"/>
                  </a:ext>
                </a:extLst>
              </a:tr>
            </a:tbl>
          </a:graphicData>
        </a:graphic>
      </p:graphicFrame>
      <p:sp>
        <p:nvSpPr>
          <p:cNvPr id="7" name="ïSḻïḍe">
            <a:extLst>
              <a:ext uri="{FF2B5EF4-FFF2-40B4-BE49-F238E27FC236}">
                <a16:creationId xmlns:a16="http://schemas.microsoft.com/office/drawing/2014/main" id="{A294E7D8-B4CE-4522-99F9-66090E8CA9CB}"/>
              </a:ext>
            </a:extLst>
          </p:cNvPr>
          <p:cNvSpPr txBox="1"/>
          <p:nvPr/>
        </p:nvSpPr>
        <p:spPr>
          <a:xfrm>
            <a:off x="669924" y="2673910"/>
            <a:ext cx="4560445" cy="3236300"/>
          </a:xfrm>
          <a:prstGeom prst="rect">
            <a:avLst/>
          </a:prstGeom>
          <a:noFill/>
        </p:spPr>
        <p:txBody>
          <a:bodyPr wrap="square" lIns="90000" tIns="46800" rIns="90000" bIns="46800" rtlCol="0">
            <a:noAutofit/>
          </a:bodyPr>
          <a:lstStyle/>
          <a:p>
            <a:pPr marL="342900" indent="-342900" algn="just">
              <a:lnSpc>
                <a:spcPct val="150000"/>
              </a:lnSpc>
              <a:buFont typeface="Arial" panose="020B0604020202020204" pitchFamily="34" charset="0"/>
              <a:buChar char="•"/>
            </a:pPr>
            <a:r>
              <a:rPr lang="zh-TW" altLang="en-US" sz="2000" b="1" dirty="0" smtClean="0"/>
              <a:t>日本 龍谷大學 交換計畫</a:t>
            </a:r>
            <a:endParaRPr lang="en-US" altLang="zh-TW" sz="2000" b="1" dirty="0" smtClean="0"/>
          </a:p>
          <a:p>
            <a:pPr algn="just">
              <a:lnSpc>
                <a:spcPct val="150000"/>
              </a:lnSpc>
            </a:pPr>
            <a:r>
              <a:rPr lang="zh-TW" altLang="en-US" sz="2000" b="1" dirty="0" smtClean="0"/>
              <a:t>將於</a:t>
            </a:r>
            <a:r>
              <a:rPr lang="en-US" altLang="zh-TW" sz="2000" b="1" dirty="0" smtClean="0"/>
              <a:t>2021</a:t>
            </a:r>
            <a:r>
              <a:rPr lang="zh-TW" altLang="en-US" sz="2000" b="1" dirty="0" smtClean="0"/>
              <a:t>年春季班</a:t>
            </a:r>
            <a:r>
              <a:rPr lang="en-US" altLang="zh-TW" sz="2000" b="1" dirty="0" smtClean="0"/>
              <a:t>(2</a:t>
            </a:r>
            <a:r>
              <a:rPr lang="zh-TW" altLang="en-US" sz="2000" b="1" dirty="0" smtClean="0"/>
              <a:t>月</a:t>
            </a:r>
            <a:r>
              <a:rPr lang="en-US" altLang="zh-TW" sz="2000" b="1" dirty="0" smtClean="0"/>
              <a:t>)</a:t>
            </a:r>
            <a:r>
              <a:rPr lang="zh-TW" altLang="en-US" sz="2000" b="1" dirty="0" smtClean="0"/>
              <a:t>正式開始，</a:t>
            </a:r>
            <a:endParaRPr lang="en-US" altLang="zh-TW" sz="2000" b="1" dirty="0" smtClean="0"/>
          </a:p>
          <a:p>
            <a:pPr algn="just">
              <a:lnSpc>
                <a:spcPct val="150000"/>
              </a:lnSpc>
            </a:pPr>
            <a:r>
              <a:rPr lang="zh-TW" altLang="en-US" sz="2000" b="1" dirty="0" smtClean="0"/>
              <a:t>預計於</a:t>
            </a:r>
            <a:r>
              <a:rPr lang="en-US" altLang="zh-TW" sz="2000" b="1" dirty="0" smtClean="0"/>
              <a:t>2020</a:t>
            </a:r>
            <a:r>
              <a:rPr lang="zh-TW" altLang="en-US" sz="2000" b="1" dirty="0" smtClean="0"/>
              <a:t>年，</a:t>
            </a:r>
            <a:r>
              <a:rPr lang="en-US" altLang="zh-TW" sz="2000" b="1" dirty="0" smtClean="0"/>
              <a:t>9</a:t>
            </a:r>
            <a:r>
              <a:rPr lang="zh-TW" altLang="en-US" sz="2000" b="1" dirty="0" smtClean="0"/>
              <a:t>月開學後，接受申請。</a:t>
            </a:r>
            <a:endParaRPr lang="en-US" altLang="zh-TW" sz="2000" b="1" dirty="0" smtClean="0"/>
          </a:p>
          <a:p>
            <a:pPr algn="just">
              <a:lnSpc>
                <a:spcPct val="150000"/>
              </a:lnSpc>
            </a:pPr>
            <a:r>
              <a:rPr lang="zh-TW" altLang="en-US" sz="2000" b="1" dirty="0" smtClean="0"/>
              <a:t>提名截止日</a:t>
            </a:r>
            <a:r>
              <a:rPr lang="en-US" altLang="zh-TW" sz="2000" b="1" dirty="0" smtClean="0"/>
              <a:t>10</a:t>
            </a:r>
            <a:r>
              <a:rPr lang="zh-TW" altLang="en-US" sz="2000" b="1" dirty="0" smtClean="0"/>
              <a:t>月</a:t>
            </a:r>
            <a:r>
              <a:rPr lang="en-US" altLang="zh-TW" sz="2000" b="1" dirty="0" smtClean="0"/>
              <a:t>30</a:t>
            </a:r>
            <a:r>
              <a:rPr lang="zh-TW" altLang="en-US" sz="2000" b="1" dirty="0" smtClean="0"/>
              <a:t>日</a:t>
            </a:r>
            <a:endParaRPr lang="en-US" altLang="zh-TW" sz="2000" b="1" dirty="0" smtClean="0"/>
          </a:p>
          <a:p>
            <a:pPr algn="just">
              <a:lnSpc>
                <a:spcPct val="150000"/>
              </a:lnSpc>
            </a:pPr>
            <a:r>
              <a:rPr lang="zh-TW" altLang="en-US" sz="2000" b="1" dirty="0" smtClean="0"/>
              <a:t>報名截止日</a:t>
            </a:r>
            <a:r>
              <a:rPr lang="en-US" altLang="zh-TW" sz="2000" b="1" dirty="0" smtClean="0"/>
              <a:t>11</a:t>
            </a:r>
            <a:r>
              <a:rPr lang="zh-TW" altLang="en-US" sz="2000" b="1" dirty="0" smtClean="0"/>
              <a:t>月</a:t>
            </a:r>
            <a:r>
              <a:rPr lang="en-US" altLang="zh-TW" sz="2000" b="1" dirty="0" smtClean="0"/>
              <a:t>15</a:t>
            </a:r>
            <a:r>
              <a:rPr lang="zh-TW" altLang="en-US" sz="2000" b="1" dirty="0" smtClean="0"/>
              <a:t>日。</a:t>
            </a:r>
            <a:endParaRPr lang="en-US" altLang="zh-TW" sz="2000" b="1" dirty="0" smtClean="0"/>
          </a:p>
          <a:p>
            <a:pPr algn="just">
              <a:lnSpc>
                <a:spcPct val="150000"/>
              </a:lnSpc>
            </a:pPr>
            <a:endParaRPr lang="en-US" altLang="zh-TW" sz="2000" b="1" dirty="0" smtClean="0"/>
          </a:p>
          <a:p>
            <a:pPr algn="just">
              <a:lnSpc>
                <a:spcPct val="150000"/>
              </a:lnSpc>
            </a:pPr>
            <a:endParaRPr lang="en-US" altLang="zh-TW" sz="2000" b="1" dirty="0" smtClean="0"/>
          </a:p>
        </p:txBody>
      </p:sp>
      <p:sp>
        <p:nvSpPr>
          <p:cNvPr id="10" name="ïSḻïḍe">
            <a:extLst>
              <a:ext uri="{FF2B5EF4-FFF2-40B4-BE49-F238E27FC236}">
                <a16:creationId xmlns:a16="http://schemas.microsoft.com/office/drawing/2014/main" id="{A294E7D8-B4CE-4522-99F9-66090E8CA9CB}"/>
              </a:ext>
            </a:extLst>
          </p:cNvPr>
          <p:cNvSpPr txBox="1"/>
          <p:nvPr/>
        </p:nvSpPr>
        <p:spPr>
          <a:xfrm>
            <a:off x="5256791" y="2575876"/>
            <a:ext cx="6378967" cy="4282124"/>
          </a:xfrm>
          <a:prstGeom prst="rect">
            <a:avLst/>
          </a:prstGeom>
          <a:noFill/>
        </p:spPr>
        <p:txBody>
          <a:bodyPr wrap="square" lIns="90000" tIns="46800" rIns="90000" bIns="46800" rtlCol="0">
            <a:noAutofit/>
          </a:bodyPr>
          <a:lstStyle/>
          <a:p>
            <a:pPr marL="342900" indent="-342900" algn="just">
              <a:lnSpc>
                <a:spcPct val="150000"/>
              </a:lnSpc>
              <a:buFont typeface="Arial" panose="020B0604020202020204" pitchFamily="34" charset="0"/>
              <a:buChar char="•"/>
            </a:pPr>
            <a:r>
              <a:rPr lang="zh-TW" altLang="en-US" sz="1600" b="1" dirty="0" smtClean="0"/>
              <a:t>免費生：無日文基礎可，</a:t>
            </a:r>
            <a:r>
              <a:rPr lang="en-US" altLang="zh-TW" sz="1400" dirty="0"/>
              <a:t> </a:t>
            </a:r>
            <a:r>
              <a:rPr lang="zh-TW" altLang="en-US" sz="1600" b="1" dirty="0"/>
              <a:t>須提交</a:t>
            </a:r>
            <a:r>
              <a:rPr lang="en-US" altLang="zh-TW" sz="1600" b="1" dirty="0" smtClean="0"/>
              <a:t>TOEFL</a:t>
            </a:r>
            <a:r>
              <a:rPr lang="zh-TW" altLang="en-US" sz="1600" b="1" dirty="0" smtClean="0"/>
              <a:t> </a:t>
            </a:r>
            <a:r>
              <a:rPr lang="en-US" altLang="zh-TW" sz="1600" b="1" dirty="0" err="1" smtClean="0"/>
              <a:t>ibt</a:t>
            </a:r>
            <a:r>
              <a:rPr lang="en-US" altLang="zh-TW" sz="1600" b="1" dirty="0" smtClean="0"/>
              <a:t> 61</a:t>
            </a:r>
            <a:r>
              <a:rPr lang="zh-TW" altLang="en-US" sz="1600" b="1" dirty="0" smtClean="0"/>
              <a:t>或</a:t>
            </a:r>
            <a:r>
              <a:rPr lang="zh-TW" altLang="en-US" sz="1600" b="1" dirty="0"/>
              <a:t>相當的</a:t>
            </a:r>
            <a:r>
              <a:rPr lang="en-US" altLang="zh-TW" sz="1600" b="1" dirty="0"/>
              <a:t>IELTS </a:t>
            </a:r>
            <a:r>
              <a:rPr lang="zh-TW" altLang="en-US" sz="1600" b="1" dirty="0"/>
              <a:t>。</a:t>
            </a:r>
            <a:r>
              <a:rPr lang="zh-TW" altLang="en-US" sz="1600" b="1" dirty="0" smtClean="0"/>
              <a:t>上下學期各</a:t>
            </a:r>
            <a:r>
              <a:rPr lang="en-US" altLang="zh-TW" sz="1600" b="1" dirty="0" smtClean="0"/>
              <a:t>1</a:t>
            </a:r>
            <a:r>
              <a:rPr lang="zh-TW" altLang="en-US" sz="1600" b="1" dirty="0" smtClean="0"/>
              <a:t>位或一學年</a:t>
            </a:r>
            <a:r>
              <a:rPr lang="en-US" altLang="zh-TW" sz="1600" b="1" dirty="0" smtClean="0"/>
              <a:t>1</a:t>
            </a:r>
            <a:r>
              <a:rPr lang="zh-TW" altLang="en-US" sz="1600" b="1" dirty="0" smtClean="0"/>
              <a:t>位。</a:t>
            </a:r>
            <a:endParaRPr lang="en-US" altLang="zh-TW" sz="1600" b="1" dirty="0" smtClean="0"/>
          </a:p>
          <a:p>
            <a:pPr marL="342900" indent="-342900" algn="just">
              <a:lnSpc>
                <a:spcPct val="150000"/>
              </a:lnSpc>
              <a:buFont typeface="Arial" panose="020B0604020202020204" pitchFamily="34" charset="0"/>
              <a:buChar char="•"/>
            </a:pPr>
            <a:r>
              <a:rPr lang="zh-TW" altLang="en-US" sz="1600" b="1" dirty="0" smtClean="0"/>
              <a:t>自費生：</a:t>
            </a:r>
            <a:r>
              <a:rPr lang="en-US" altLang="zh-TW" sz="1600" b="1" dirty="0" smtClean="0"/>
              <a:t>3</a:t>
            </a:r>
            <a:r>
              <a:rPr lang="zh-TW" altLang="en-US" sz="1600" b="1" dirty="0" smtClean="0"/>
              <a:t>位。</a:t>
            </a:r>
            <a:r>
              <a:rPr lang="en-US" altLang="zh-TW" sz="1600" b="1" dirty="0"/>
              <a:t> </a:t>
            </a:r>
            <a:r>
              <a:rPr lang="zh-TW" altLang="en-US" sz="1600" b="1" dirty="0" smtClean="0"/>
              <a:t>需日文基礎</a:t>
            </a:r>
            <a:r>
              <a:rPr lang="en-US" altLang="zh-TW" sz="1600" b="1" dirty="0" smtClean="0"/>
              <a:t>N4</a:t>
            </a:r>
            <a:r>
              <a:rPr lang="zh-TW" altLang="en-US" sz="1600" b="1" dirty="0" smtClean="0"/>
              <a:t>以上或學習</a:t>
            </a:r>
            <a:r>
              <a:rPr lang="en-US" altLang="zh-TW" sz="1600" b="1" dirty="0" smtClean="0"/>
              <a:t>300</a:t>
            </a:r>
            <a:r>
              <a:rPr lang="zh-TW" altLang="en-US" sz="1600" b="1" dirty="0" smtClean="0"/>
              <a:t>小時日文課程。</a:t>
            </a:r>
            <a:r>
              <a:rPr lang="en-US" altLang="zh-TW" sz="1600" b="1" dirty="0" smtClean="0"/>
              <a:t>(</a:t>
            </a:r>
            <a:r>
              <a:rPr lang="zh-TW" altLang="en-US" sz="1600" b="1" dirty="0" smtClean="0"/>
              <a:t>一學期或一學年</a:t>
            </a:r>
            <a:r>
              <a:rPr lang="en-US" altLang="zh-TW" sz="1600" b="1" dirty="0" smtClean="0"/>
              <a:t>)</a:t>
            </a:r>
          </a:p>
          <a:p>
            <a:pPr marL="342900" indent="-342900" algn="just">
              <a:lnSpc>
                <a:spcPct val="150000"/>
              </a:lnSpc>
              <a:buFont typeface="Arial" panose="020B0604020202020204" pitchFamily="34" charset="0"/>
              <a:buChar char="•"/>
            </a:pPr>
            <a:r>
              <a:rPr lang="zh-TW" altLang="en-US" sz="1600" b="1" dirty="0" smtClean="0"/>
              <a:t>課程為</a:t>
            </a:r>
            <a:r>
              <a:rPr lang="en-US" altLang="zh-TW" sz="1600" b="1" dirty="0" smtClean="0"/>
              <a:t>Japanese Experience Program in </a:t>
            </a:r>
            <a:r>
              <a:rPr lang="en-US" altLang="zh-TW" sz="1600" b="1" dirty="0"/>
              <a:t>Kyoto/ Japanese Experience Program </a:t>
            </a:r>
            <a:r>
              <a:rPr lang="en-US" altLang="zh-TW" sz="1600" b="1" dirty="0" smtClean="0"/>
              <a:t>in English</a:t>
            </a:r>
            <a:r>
              <a:rPr lang="zh-TW" altLang="en-US" sz="1600" b="1" dirty="0" smtClean="0"/>
              <a:t>。</a:t>
            </a:r>
            <a:endParaRPr lang="en-US" altLang="zh-TW" sz="1600" b="1" dirty="0" smtClean="0"/>
          </a:p>
          <a:p>
            <a:pPr marL="342900" indent="-342900" algn="just">
              <a:lnSpc>
                <a:spcPct val="150000"/>
              </a:lnSpc>
              <a:buFont typeface="Arial" panose="020B0604020202020204" pitchFamily="34" charset="0"/>
              <a:buChar char="•"/>
            </a:pPr>
            <a:r>
              <a:rPr lang="zh-TW" altLang="en-US" sz="1600" b="1" dirty="0" smtClean="0"/>
              <a:t>學費：</a:t>
            </a:r>
            <a:r>
              <a:rPr lang="en-US" altLang="zh-TW" sz="1600" b="1" dirty="0" smtClean="0"/>
              <a:t>175,000JPY/</a:t>
            </a:r>
            <a:r>
              <a:rPr lang="zh-TW" altLang="en-US" sz="1600" b="1" dirty="0" smtClean="0"/>
              <a:t>學期</a:t>
            </a:r>
            <a:r>
              <a:rPr lang="en-US" altLang="zh-TW" sz="1600" b="1" dirty="0" smtClean="0"/>
              <a:t>(</a:t>
            </a:r>
            <a:r>
              <a:rPr lang="zh-TW" altLang="en-US" sz="1600" b="1" dirty="0" smtClean="0"/>
              <a:t>第一學期，第二學期只需付課程費</a:t>
            </a:r>
            <a:r>
              <a:rPr lang="en-US" altLang="zh-TW" sz="1600" b="1" dirty="0" smtClean="0"/>
              <a:t>16,000JPY(</a:t>
            </a:r>
            <a:r>
              <a:rPr lang="zh-TW" altLang="en-US" sz="1600" b="1" dirty="0" smtClean="0"/>
              <a:t>每科</a:t>
            </a:r>
            <a:r>
              <a:rPr lang="en-US" altLang="zh-TW" sz="1600" b="1" dirty="0" smtClean="0"/>
              <a:t>)</a:t>
            </a:r>
            <a:r>
              <a:rPr lang="zh-TW" altLang="en-US" sz="1600" b="1" dirty="0" smtClean="0"/>
              <a:t>。</a:t>
            </a:r>
            <a:r>
              <a:rPr lang="en-US" altLang="zh-TW" sz="1600" b="1" dirty="0" smtClean="0"/>
              <a:t>)</a:t>
            </a:r>
          </a:p>
          <a:p>
            <a:pPr marL="342900" indent="-342900" algn="just">
              <a:lnSpc>
                <a:spcPct val="150000"/>
              </a:lnSpc>
              <a:buFont typeface="Arial" panose="020B0604020202020204" pitchFamily="34" charset="0"/>
              <a:buChar char="•"/>
            </a:pPr>
            <a:r>
              <a:rPr lang="zh-TW" altLang="en-US" sz="1600" b="1" dirty="0"/>
              <a:t>國際學生的住宿費月租</a:t>
            </a:r>
            <a:r>
              <a:rPr lang="en-US" altLang="zh-TW" sz="1600" b="1" dirty="0"/>
              <a:t>+</a:t>
            </a:r>
            <a:r>
              <a:rPr lang="zh-TW" altLang="en-US" sz="1600" b="1" dirty="0"/>
              <a:t>水電費，是</a:t>
            </a:r>
            <a:r>
              <a:rPr lang="en-US" altLang="zh-TW" sz="1600" b="1" dirty="0"/>
              <a:t>19000</a:t>
            </a:r>
            <a:r>
              <a:rPr lang="zh-TW" altLang="en-US" sz="1600" b="1" dirty="0"/>
              <a:t>日幣。房間比較小是雙人間。</a:t>
            </a:r>
            <a:endParaRPr lang="en-US" altLang="zh-TW" sz="1600" b="1" dirty="0"/>
          </a:p>
          <a:p>
            <a:pPr algn="just">
              <a:lnSpc>
                <a:spcPct val="150000"/>
              </a:lnSpc>
            </a:pPr>
            <a:endParaRPr lang="en-US" altLang="zh-TW" sz="1600" b="1" dirty="0" smtClean="0"/>
          </a:p>
          <a:p>
            <a:pPr algn="just">
              <a:lnSpc>
                <a:spcPct val="150000"/>
              </a:lnSpc>
            </a:pPr>
            <a:endParaRPr lang="en-US" altLang="zh-TW" sz="1600" b="1" dirty="0" smtClean="0"/>
          </a:p>
          <a:p>
            <a:pPr algn="just">
              <a:lnSpc>
                <a:spcPct val="150000"/>
              </a:lnSpc>
            </a:pPr>
            <a:endParaRPr lang="en-US" sz="1600" b="1" dirty="0"/>
          </a:p>
        </p:txBody>
      </p:sp>
    </p:spTree>
    <p:extLst>
      <p:ext uri="{BB962C8B-B14F-4D97-AF65-F5344CB8AC3E}">
        <p14:creationId xmlns:p14="http://schemas.microsoft.com/office/powerpoint/2010/main" val="358672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4E77F-B506-49C1-A7AE-24EB150FC485}"/>
              </a:ext>
            </a:extLst>
          </p:cNvPr>
          <p:cNvSpPr>
            <a:spLocks noGrp="1"/>
          </p:cNvSpPr>
          <p:nvPr>
            <p:ph type="title"/>
          </p:nvPr>
        </p:nvSpPr>
        <p:spPr/>
        <p:txBody>
          <a:bodyPr/>
          <a:lstStyle/>
          <a:p>
            <a:r>
              <a:rPr lang="zh-TW" altLang="en-US" dirty="0" smtClean="0"/>
              <a:t>放</a:t>
            </a:r>
            <a:r>
              <a:rPr lang="zh-TW" altLang="en-US" dirty="0"/>
              <a:t>榜</a:t>
            </a:r>
            <a:endParaRPr lang="zh-CN" altLang="en-US" dirty="0"/>
          </a:p>
        </p:txBody>
      </p:sp>
      <p:sp>
        <p:nvSpPr>
          <p:cNvPr id="4" name="灯片编号占位符 3">
            <a:extLst>
              <a:ext uri="{FF2B5EF4-FFF2-40B4-BE49-F238E27FC236}">
                <a16:creationId xmlns:a16="http://schemas.microsoft.com/office/drawing/2014/main" id="{0CC69D13-D674-4C31-BE8E-6DB3C4F3C8F6}"/>
              </a:ext>
            </a:extLst>
          </p:cNvPr>
          <p:cNvSpPr>
            <a:spLocks noGrp="1"/>
          </p:cNvSpPr>
          <p:nvPr>
            <p:ph type="sldNum" sz="quarter" idx="12"/>
          </p:nvPr>
        </p:nvSpPr>
        <p:spPr/>
        <p:txBody>
          <a:bodyPr/>
          <a:lstStyle/>
          <a:p>
            <a:fld id="{5DD3DB80-B894-403A-B48E-6FDC1A72010E}" type="slidenum">
              <a:rPr lang="zh-CN" altLang="en-US" smtClean="0"/>
              <a:pPr/>
              <a:t>12</a:t>
            </a:fld>
            <a:endParaRPr lang="zh-CN" altLang="en-US"/>
          </a:p>
        </p:txBody>
      </p:sp>
      <p:grpSp>
        <p:nvGrpSpPr>
          <p:cNvPr id="5" name="83943533-02ec-424e-a2f7-e21ba11e061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8865AA81-B63A-45A4-9309-1072B0AE9C6A}"/>
              </a:ext>
            </a:extLst>
          </p:cNvPr>
          <p:cNvGrpSpPr>
            <a:grpSpLocks noChangeAspect="1"/>
          </p:cNvGrpSpPr>
          <p:nvPr>
            <p:custDataLst>
              <p:tags r:id="rId1"/>
            </p:custDataLst>
          </p:nvPr>
        </p:nvGrpSpPr>
        <p:grpSpPr>
          <a:xfrm>
            <a:off x="669924" y="1314866"/>
            <a:ext cx="10357739" cy="4531933"/>
            <a:chOff x="8084974" y="1266924"/>
            <a:chExt cx="10357739" cy="4531933"/>
          </a:xfrm>
        </p:grpSpPr>
        <p:grpSp>
          <p:nvGrpSpPr>
            <p:cNvPr id="9" name="iṧliḍê">
              <a:extLst>
                <a:ext uri="{FF2B5EF4-FFF2-40B4-BE49-F238E27FC236}">
                  <a16:creationId xmlns:a16="http://schemas.microsoft.com/office/drawing/2014/main" id="{274C26CC-DA23-4516-B2FA-4D7B7082C171}"/>
                </a:ext>
              </a:extLst>
            </p:cNvPr>
            <p:cNvGrpSpPr/>
            <p:nvPr/>
          </p:nvGrpSpPr>
          <p:grpSpPr>
            <a:xfrm>
              <a:off x="8084974" y="1266924"/>
              <a:ext cx="9770612" cy="836894"/>
              <a:chOff x="8084974" y="1266924"/>
              <a:chExt cx="9770612" cy="836894"/>
            </a:xfrm>
          </p:grpSpPr>
          <p:grpSp>
            <p:nvGrpSpPr>
              <p:cNvPr id="24" name="ïšľiḑê">
                <a:extLst>
                  <a:ext uri="{FF2B5EF4-FFF2-40B4-BE49-F238E27FC236}">
                    <a16:creationId xmlns:a16="http://schemas.microsoft.com/office/drawing/2014/main" id="{4E647141-5CDF-42F4-8894-187CBBB79422}"/>
                  </a:ext>
                </a:extLst>
              </p:cNvPr>
              <p:cNvGrpSpPr/>
              <p:nvPr/>
            </p:nvGrpSpPr>
            <p:grpSpPr>
              <a:xfrm>
                <a:off x="8084974" y="1266924"/>
                <a:ext cx="836894" cy="836894"/>
                <a:chOff x="7043444" y="1148015"/>
                <a:chExt cx="1297072" cy="1297072"/>
              </a:xfrm>
            </p:grpSpPr>
            <p:sp>
              <p:nvSpPr>
                <p:cNvPr id="28" name="ïSḻîḋé">
                  <a:extLst>
                    <a:ext uri="{FF2B5EF4-FFF2-40B4-BE49-F238E27FC236}">
                      <a16:creationId xmlns:a16="http://schemas.microsoft.com/office/drawing/2014/main" id="{34B9A246-C4D6-4567-AB66-7C79F4DF4B1A}"/>
                    </a:ext>
                  </a:extLst>
                </p:cNvPr>
                <p:cNvSpPr/>
                <p:nvPr/>
              </p:nvSpPr>
              <p:spPr bwMode="auto">
                <a:xfrm>
                  <a:off x="7043444" y="1148015"/>
                  <a:ext cx="1297072" cy="1297072"/>
                </a:xfrm>
                <a:prstGeom prst="ellipse">
                  <a:avLst/>
                </a:prstGeom>
                <a:solidFill>
                  <a:schemeClr val="tx1">
                    <a:lumMod val="50000"/>
                    <a:lumOff val="50000"/>
                  </a:schemeClr>
                </a:solidFill>
                <a:ln>
                  <a:solidFill>
                    <a:schemeClr val="bg1">
                      <a:lumMod val="95000"/>
                    </a:schemeClr>
                  </a:solidFill>
                </a:ln>
                <a:effectLst>
                  <a:outerShdw sx="110000" sy="110000" algn="ctr" rotWithShape="0">
                    <a:schemeClr val="tx2">
                      <a:alpha val="19000"/>
                    </a:schemeClr>
                  </a:outerShdw>
                </a:effectLst>
              </p:spPr>
              <p:txBody>
                <a:bodyPr wrap="square" lIns="91440" tIns="45720" rIns="91440" bIns="4572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endParaRPr>
                </a:p>
              </p:txBody>
            </p:sp>
            <p:sp>
              <p:nvSpPr>
                <p:cNvPr id="29" name="ïṣliḍe">
                  <a:extLst>
                    <a:ext uri="{FF2B5EF4-FFF2-40B4-BE49-F238E27FC236}">
                      <a16:creationId xmlns:a16="http://schemas.microsoft.com/office/drawing/2014/main" id="{E980FFF3-80D3-4646-B6ED-4911DBA40116}"/>
                    </a:ext>
                  </a:extLst>
                </p:cNvPr>
                <p:cNvSpPr/>
                <p:nvPr/>
              </p:nvSpPr>
              <p:spPr bwMode="auto">
                <a:xfrm>
                  <a:off x="7442648" y="1556431"/>
                  <a:ext cx="498672" cy="48024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bg1"/>
                </a:solidFill>
                <a:ln>
                  <a:noFill/>
                </a:ln>
              </p:spPr>
              <p:txBody>
                <a:bodyPr wrap="square" lIns="91440" tIns="45720" rIns="91440" bIns="45720">
                  <a:normAutofit fontScale="9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endParaRPr>
                </a:p>
              </p:txBody>
            </p:sp>
          </p:grpSp>
          <p:sp>
            <p:nvSpPr>
              <p:cNvPr id="26" name="îš1îḓê">
                <a:extLst>
                  <a:ext uri="{FF2B5EF4-FFF2-40B4-BE49-F238E27FC236}">
                    <a16:creationId xmlns:a16="http://schemas.microsoft.com/office/drawing/2014/main" id="{C782145A-CEA0-4EC6-A1FB-690D948CA3D0}"/>
                  </a:ext>
                </a:extLst>
              </p:cNvPr>
              <p:cNvSpPr txBox="1"/>
              <p:nvPr/>
            </p:nvSpPr>
            <p:spPr bwMode="auto">
              <a:xfrm>
                <a:off x="9179441" y="1432803"/>
                <a:ext cx="8676145" cy="4717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TW" altLang="en-US" sz="2000" b="1" dirty="0"/>
                  <a:t>甄選結果預定於</a:t>
                </a:r>
                <a:r>
                  <a:rPr lang="en-US" altLang="zh-TW" sz="2000" b="1" dirty="0" smtClean="0"/>
                  <a:t>109</a:t>
                </a:r>
                <a:r>
                  <a:rPr lang="zh-TW" altLang="en-US" sz="2000" b="1" dirty="0" smtClean="0"/>
                  <a:t>年</a:t>
                </a:r>
                <a:r>
                  <a:rPr lang="en-US" altLang="zh-TW" sz="2000" b="1" dirty="0" smtClean="0"/>
                  <a:t>10</a:t>
                </a:r>
                <a:r>
                  <a:rPr lang="zh-TW" altLang="en-US" sz="2000" b="1" dirty="0" smtClean="0"/>
                  <a:t>月</a:t>
                </a:r>
                <a:r>
                  <a:rPr lang="zh-TW" altLang="en-US" sz="2000" b="1" dirty="0" smtClean="0"/>
                  <a:t>下</a:t>
                </a:r>
                <a:r>
                  <a:rPr lang="zh-TW" altLang="en-US" sz="2000" b="1" dirty="0" smtClean="0"/>
                  <a:t>旬左右</a:t>
                </a:r>
                <a:r>
                  <a:rPr lang="zh-TW" altLang="en-US" sz="2000" b="1" dirty="0" smtClean="0"/>
                  <a:t>國際</a:t>
                </a:r>
                <a:r>
                  <a:rPr lang="zh-TW" altLang="en-US" sz="2000" b="1" dirty="0"/>
                  <a:t>處網頁</a:t>
                </a:r>
                <a:r>
                  <a:rPr lang="zh-TW" altLang="en-US" sz="2000" b="1" dirty="0" smtClean="0"/>
                  <a:t>公告、並個別</a:t>
                </a:r>
                <a:r>
                  <a:rPr lang="en-US" altLang="zh-TW" sz="2000" b="1" dirty="0" smtClean="0"/>
                  <a:t>e-mail</a:t>
                </a:r>
                <a:r>
                  <a:rPr lang="zh-TW" altLang="en-US" sz="2000" b="1" dirty="0" smtClean="0"/>
                  <a:t>通知。</a:t>
                </a:r>
                <a:endParaRPr lang="en-US" altLang="zh-TW" sz="2000" b="1" dirty="0"/>
              </a:p>
            </p:txBody>
          </p:sp>
        </p:grpSp>
        <p:grpSp>
          <p:nvGrpSpPr>
            <p:cNvPr id="10" name="ïsļïdè">
              <a:extLst>
                <a:ext uri="{FF2B5EF4-FFF2-40B4-BE49-F238E27FC236}">
                  <a16:creationId xmlns:a16="http://schemas.microsoft.com/office/drawing/2014/main" id="{491A2B51-9648-4234-8DAD-3975EC057805}"/>
                </a:ext>
              </a:extLst>
            </p:cNvPr>
            <p:cNvGrpSpPr/>
            <p:nvPr/>
          </p:nvGrpSpPr>
          <p:grpSpPr>
            <a:xfrm>
              <a:off x="8084974" y="2949730"/>
              <a:ext cx="10357739" cy="1166322"/>
              <a:chOff x="8084974" y="1102210"/>
              <a:chExt cx="10357739" cy="1166322"/>
            </a:xfrm>
          </p:grpSpPr>
          <p:grpSp>
            <p:nvGrpSpPr>
              <p:cNvPr id="18" name="iṥľîḋé">
                <a:extLst>
                  <a:ext uri="{FF2B5EF4-FFF2-40B4-BE49-F238E27FC236}">
                    <a16:creationId xmlns:a16="http://schemas.microsoft.com/office/drawing/2014/main" id="{28707F55-35F5-43CD-A4CD-E7C6BC8A0244}"/>
                  </a:ext>
                </a:extLst>
              </p:cNvPr>
              <p:cNvGrpSpPr/>
              <p:nvPr/>
            </p:nvGrpSpPr>
            <p:grpSpPr>
              <a:xfrm>
                <a:off x="8084974" y="1266924"/>
                <a:ext cx="836894" cy="836894"/>
                <a:chOff x="7043444" y="1148015"/>
                <a:chExt cx="1297072" cy="1297072"/>
              </a:xfrm>
            </p:grpSpPr>
            <p:sp>
              <p:nvSpPr>
                <p:cNvPr id="22" name="íś1íḓe">
                  <a:extLst>
                    <a:ext uri="{FF2B5EF4-FFF2-40B4-BE49-F238E27FC236}">
                      <a16:creationId xmlns:a16="http://schemas.microsoft.com/office/drawing/2014/main" id="{36471E0B-3B48-4390-9520-03D127EBA432}"/>
                    </a:ext>
                  </a:extLst>
                </p:cNvPr>
                <p:cNvSpPr/>
                <p:nvPr/>
              </p:nvSpPr>
              <p:spPr bwMode="auto">
                <a:xfrm>
                  <a:off x="7043444" y="1148015"/>
                  <a:ext cx="1297072" cy="1297072"/>
                </a:xfrm>
                <a:prstGeom prst="ellipse">
                  <a:avLst/>
                </a:prstGeom>
                <a:solidFill>
                  <a:schemeClr val="accent1"/>
                </a:solidFill>
                <a:ln>
                  <a:solidFill>
                    <a:schemeClr val="bg1">
                      <a:lumMod val="95000"/>
                    </a:schemeClr>
                  </a:solidFill>
                </a:ln>
                <a:effectLst>
                  <a:outerShdw sx="110000" sy="110000" algn="ctr" rotWithShape="0">
                    <a:schemeClr val="tx2">
                      <a:alpha val="19000"/>
                    </a:schemeClr>
                  </a:outerShdw>
                </a:effectLst>
              </p:spPr>
              <p:txBody>
                <a:bodyPr wrap="square" lIns="91440" tIns="45720" rIns="91440" bIns="4572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endParaRPr>
                </a:p>
              </p:txBody>
            </p:sp>
            <p:sp>
              <p:nvSpPr>
                <p:cNvPr id="23" name="íş1iďe">
                  <a:extLst>
                    <a:ext uri="{FF2B5EF4-FFF2-40B4-BE49-F238E27FC236}">
                      <a16:creationId xmlns:a16="http://schemas.microsoft.com/office/drawing/2014/main" id="{41542EC3-9BA8-46B2-848F-4CE71078C2E9}"/>
                    </a:ext>
                  </a:extLst>
                </p:cNvPr>
                <p:cNvSpPr/>
                <p:nvPr/>
              </p:nvSpPr>
              <p:spPr bwMode="auto">
                <a:xfrm>
                  <a:off x="7442648" y="1556431"/>
                  <a:ext cx="498672" cy="48024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bg1"/>
                </a:solidFill>
                <a:ln>
                  <a:noFill/>
                </a:ln>
              </p:spPr>
              <p:txBody>
                <a:bodyPr wrap="square" lIns="91440" tIns="45720" rIns="91440" bIns="45720">
                  <a:normAutofit fontScale="9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endParaRPr>
                </a:p>
              </p:txBody>
            </p:sp>
          </p:grpSp>
          <p:sp>
            <p:nvSpPr>
              <p:cNvPr id="20" name="ïšliḍê">
                <a:extLst>
                  <a:ext uri="{FF2B5EF4-FFF2-40B4-BE49-F238E27FC236}">
                    <a16:creationId xmlns:a16="http://schemas.microsoft.com/office/drawing/2014/main" id="{11A7FFE3-3726-4F17-9519-0BB92744319F}"/>
                  </a:ext>
                </a:extLst>
              </p:cNvPr>
              <p:cNvSpPr txBox="1"/>
              <p:nvPr/>
            </p:nvSpPr>
            <p:spPr bwMode="auto">
              <a:xfrm>
                <a:off x="9179441" y="1102210"/>
                <a:ext cx="9263272" cy="1166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TW" altLang="en-US" sz="2000" b="1" dirty="0"/>
                  <a:t>錄取同學應於公告規定期限內繳交</a:t>
                </a:r>
                <a:r>
                  <a:rPr lang="zh-TW" altLang="en-US" sz="2000" b="1" u="sng" dirty="0">
                    <a:hlinkClick r:id="rId4" tooltip="確認"/>
                  </a:rPr>
                  <a:t>錄取確認書</a:t>
                </a:r>
                <a:r>
                  <a:rPr lang="zh-TW" altLang="en-US" sz="2000" b="1" dirty="0"/>
                  <a:t>或</a:t>
                </a:r>
                <a:r>
                  <a:rPr lang="zh-TW" altLang="en-US" sz="2000" b="1" u="sng" dirty="0">
                    <a:solidFill>
                      <a:schemeClr val="accent1">
                        <a:lumMod val="60000"/>
                        <a:lumOff val="40000"/>
                      </a:schemeClr>
                    </a:solidFill>
                  </a:rPr>
                  <a:t>放棄資格確認書</a:t>
                </a:r>
                <a:r>
                  <a:rPr lang="zh-TW" altLang="en-US" sz="2000" b="1" dirty="0"/>
                  <a:t>，逾期未交者，視同放棄錄取資格，名額將由候補同學遞補之</a:t>
                </a:r>
                <a:r>
                  <a:rPr lang="zh-TW" altLang="en-US" sz="2000" b="1" dirty="0" smtClean="0"/>
                  <a:t>。</a:t>
                </a:r>
                <a:endParaRPr lang="en-US" altLang="zh-TW" sz="2000" b="1" dirty="0" smtClean="0"/>
              </a:p>
              <a:p>
                <a:r>
                  <a:rPr lang="zh-TW" altLang="en-US" sz="2000" b="1" dirty="0" smtClean="0"/>
                  <a:t>錄取之後，將依照姊妹校要求，另行請同學繳交資料給姊妹校。</a:t>
                </a:r>
                <a:endParaRPr lang="en-US" altLang="zh-TW" sz="2000" b="1" dirty="0" smtClean="0"/>
              </a:p>
              <a:p>
                <a:r>
                  <a:rPr lang="zh-TW" altLang="en-US" sz="2000" b="1" dirty="0" smtClean="0"/>
                  <a:t>幾乎</a:t>
                </a:r>
                <a:r>
                  <a:rPr lang="zh-TW" altLang="en-US" sz="2000" b="1" dirty="0" smtClean="0"/>
                  <a:t>都需要</a:t>
                </a:r>
                <a:r>
                  <a:rPr lang="zh-TW" altLang="en-US" sz="2000" b="1" dirty="0" smtClean="0"/>
                  <a:t>在</a:t>
                </a:r>
                <a:r>
                  <a:rPr lang="en-US" altLang="zh-TW" sz="2000" b="1" dirty="0" smtClean="0"/>
                  <a:t>11</a:t>
                </a:r>
                <a:r>
                  <a:rPr lang="zh-TW" altLang="en-US" sz="2000" b="1" dirty="0" smtClean="0"/>
                  <a:t>月繳交</a:t>
                </a:r>
                <a:r>
                  <a:rPr lang="zh-TW" altLang="en-US" sz="2000" b="1" dirty="0" smtClean="0"/>
                  <a:t>至姊妹校，屆時公告之後，請盡快準備繳交。</a:t>
                </a:r>
                <a:endParaRPr lang="en-US" altLang="zh-TW" sz="2000" b="1" dirty="0"/>
              </a:p>
            </p:txBody>
          </p:sp>
        </p:grpSp>
        <p:grpSp>
          <p:nvGrpSpPr>
            <p:cNvPr id="11" name="iŝ1idé">
              <a:extLst>
                <a:ext uri="{FF2B5EF4-FFF2-40B4-BE49-F238E27FC236}">
                  <a16:creationId xmlns:a16="http://schemas.microsoft.com/office/drawing/2014/main" id="{6929AE71-F0CD-4DEC-B377-C0613628475D}"/>
                </a:ext>
              </a:extLst>
            </p:cNvPr>
            <p:cNvGrpSpPr/>
            <p:nvPr/>
          </p:nvGrpSpPr>
          <p:grpSpPr>
            <a:xfrm>
              <a:off x="8084974" y="4961962"/>
              <a:ext cx="10238868" cy="836895"/>
              <a:chOff x="8084974" y="1266923"/>
              <a:chExt cx="10238868" cy="836895"/>
            </a:xfrm>
          </p:grpSpPr>
          <p:grpSp>
            <p:nvGrpSpPr>
              <p:cNvPr id="12" name="íṩḷïde">
                <a:extLst>
                  <a:ext uri="{FF2B5EF4-FFF2-40B4-BE49-F238E27FC236}">
                    <a16:creationId xmlns:a16="http://schemas.microsoft.com/office/drawing/2014/main" id="{DA8DDC59-7432-44E5-84E8-98A1093DCF3D}"/>
                  </a:ext>
                </a:extLst>
              </p:cNvPr>
              <p:cNvGrpSpPr/>
              <p:nvPr/>
            </p:nvGrpSpPr>
            <p:grpSpPr>
              <a:xfrm>
                <a:off x="8084974" y="1266924"/>
                <a:ext cx="836894" cy="836894"/>
                <a:chOff x="7043444" y="1148015"/>
                <a:chExt cx="1297072" cy="1297072"/>
              </a:xfrm>
            </p:grpSpPr>
            <p:sp>
              <p:nvSpPr>
                <p:cNvPr id="16" name="isḷîḓê">
                  <a:extLst>
                    <a:ext uri="{FF2B5EF4-FFF2-40B4-BE49-F238E27FC236}">
                      <a16:creationId xmlns:a16="http://schemas.microsoft.com/office/drawing/2014/main" id="{F122D7CA-9FD9-4196-9AA5-F2173B465497}"/>
                    </a:ext>
                  </a:extLst>
                </p:cNvPr>
                <p:cNvSpPr/>
                <p:nvPr/>
              </p:nvSpPr>
              <p:spPr bwMode="auto">
                <a:xfrm>
                  <a:off x="7043444" y="1148015"/>
                  <a:ext cx="1297072" cy="1297072"/>
                </a:xfrm>
                <a:prstGeom prst="ellipse">
                  <a:avLst/>
                </a:prstGeom>
                <a:solidFill>
                  <a:schemeClr val="tx1">
                    <a:lumMod val="50000"/>
                    <a:lumOff val="50000"/>
                  </a:schemeClr>
                </a:solidFill>
                <a:ln>
                  <a:solidFill>
                    <a:schemeClr val="bg1">
                      <a:lumMod val="95000"/>
                    </a:schemeClr>
                  </a:solidFill>
                </a:ln>
                <a:effectLst>
                  <a:outerShdw sx="110000" sy="110000" algn="ctr" rotWithShape="0">
                    <a:schemeClr val="tx2">
                      <a:alpha val="19000"/>
                    </a:schemeClr>
                  </a:outerShdw>
                </a:effectLst>
              </p:spPr>
              <p:txBody>
                <a:bodyPr wrap="square" lIns="91440" tIns="45720" rIns="91440" bIns="4572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endParaRPr>
                </a:p>
              </p:txBody>
            </p:sp>
            <p:sp>
              <p:nvSpPr>
                <p:cNvPr id="17" name="îs1iḍe">
                  <a:extLst>
                    <a:ext uri="{FF2B5EF4-FFF2-40B4-BE49-F238E27FC236}">
                      <a16:creationId xmlns:a16="http://schemas.microsoft.com/office/drawing/2014/main" id="{E6B2CDDE-E66C-4C76-B4D2-9F3345617E03}"/>
                    </a:ext>
                  </a:extLst>
                </p:cNvPr>
                <p:cNvSpPr/>
                <p:nvPr/>
              </p:nvSpPr>
              <p:spPr bwMode="auto">
                <a:xfrm>
                  <a:off x="7442648" y="1556431"/>
                  <a:ext cx="498672" cy="48024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bg1"/>
                </a:solidFill>
                <a:ln>
                  <a:noFill/>
                </a:ln>
              </p:spPr>
              <p:txBody>
                <a:bodyPr wrap="square" lIns="91440" tIns="45720" rIns="91440" bIns="45720">
                  <a:normAutofit fontScale="92500" lnSpcReduction="2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endParaRPr>
                </a:p>
              </p:txBody>
            </p:sp>
          </p:grpSp>
          <p:sp>
            <p:nvSpPr>
              <p:cNvPr id="14" name="îṥḷíḑè">
                <a:extLst>
                  <a:ext uri="{FF2B5EF4-FFF2-40B4-BE49-F238E27FC236}">
                    <a16:creationId xmlns:a16="http://schemas.microsoft.com/office/drawing/2014/main" id="{BC32A570-C9D5-4887-B3D3-DF79E9A06E3E}"/>
                  </a:ext>
                </a:extLst>
              </p:cNvPr>
              <p:cNvSpPr txBox="1"/>
              <p:nvPr/>
            </p:nvSpPr>
            <p:spPr bwMode="auto">
              <a:xfrm>
                <a:off x="9179442" y="1266923"/>
                <a:ext cx="9144400" cy="5733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TW" altLang="en-US" sz="2000" b="1" dirty="0"/>
                  <a:t>行前說明</a:t>
                </a:r>
                <a:r>
                  <a:rPr lang="zh-TW" altLang="en-US" sz="2000" b="1" dirty="0" smtClean="0"/>
                  <a:t>會預計將於</a:t>
                </a:r>
                <a:r>
                  <a:rPr lang="zh-TW" altLang="en-US" sz="2000" b="1" dirty="0" smtClean="0"/>
                  <a:t>期末</a:t>
                </a:r>
                <a:r>
                  <a:rPr lang="zh-TW" altLang="en-US" sz="2000" b="1" dirty="0"/>
                  <a:t>考</a:t>
                </a:r>
                <a:r>
                  <a:rPr lang="zh-TW" altLang="en-US" sz="2000" b="1" dirty="0" smtClean="0"/>
                  <a:t>前一周</a:t>
                </a:r>
                <a:r>
                  <a:rPr lang="zh-TW" altLang="en-US" sz="2000" b="1" dirty="0"/>
                  <a:t>召開，確切日期密切注意國際處網頁公告。</a:t>
                </a:r>
              </a:p>
            </p:txBody>
          </p:sp>
        </p:grpSp>
      </p:grpSp>
    </p:spTree>
    <p:extLst>
      <p:ext uri="{BB962C8B-B14F-4D97-AF65-F5344CB8AC3E}">
        <p14:creationId xmlns:p14="http://schemas.microsoft.com/office/powerpoint/2010/main" val="237201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8B4976-F712-4532-BE5A-FCE7C2DA9A85}"/>
              </a:ext>
            </a:extLst>
          </p:cNvPr>
          <p:cNvSpPr>
            <a:spLocks noGrp="1"/>
          </p:cNvSpPr>
          <p:nvPr>
            <p:ph type="title"/>
          </p:nvPr>
        </p:nvSpPr>
        <p:spPr/>
        <p:txBody>
          <a:bodyPr/>
          <a:lstStyle/>
          <a:p>
            <a:r>
              <a:rPr lang="zh-TW" altLang="en-US" dirty="0" smtClean="0"/>
              <a:t>學籍與雜費處理</a:t>
            </a:r>
            <a:endParaRPr lang="zh-CN" altLang="en-US" dirty="0"/>
          </a:p>
        </p:txBody>
      </p:sp>
      <p:sp>
        <p:nvSpPr>
          <p:cNvPr id="4" name="灯片编号占位符 3">
            <a:extLst>
              <a:ext uri="{FF2B5EF4-FFF2-40B4-BE49-F238E27FC236}">
                <a16:creationId xmlns:a16="http://schemas.microsoft.com/office/drawing/2014/main" id="{F4CB6490-58FE-45B1-B66D-2A794AFC85B0}"/>
              </a:ext>
            </a:extLst>
          </p:cNvPr>
          <p:cNvSpPr>
            <a:spLocks noGrp="1"/>
          </p:cNvSpPr>
          <p:nvPr>
            <p:ph type="sldNum" sz="quarter" idx="12"/>
          </p:nvPr>
        </p:nvSpPr>
        <p:spPr/>
        <p:txBody>
          <a:bodyPr/>
          <a:lstStyle/>
          <a:p>
            <a:fld id="{5DD3DB80-B894-403A-B48E-6FDC1A72010E}" type="slidenum">
              <a:rPr lang="zh-CN" altLang="en-US" smtClean="0"/>
              <a:pPr/>
              <a:t>13</a:t>
            </a:fld>
            <a:endParaRPr lang="zh-CN" altLang="en-US"/>
          </a:p>
        </p:txBody>
      </p:sp>
      <p:grpSp>
        <p:nvGrpSpPr>
          <p:cNvPr id="5" name="283951a2-7bf7-4f80-b997-ae4b6188b87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76CF12F-60AC-4D5B-B0F6-781C2AEC3549}"/>
              </a:ext>
            </a:extLst>
          </p:cNvPr>
          <p:cNvGrpSpPr>
            <a:grpSpLocks noChangeAspect="1"/>
          </p:cNvGrpSpPr>
          <p:nvPr>
            <p:custDataLst>
              <p:tags r:id="rId1"/>
            </p:custDataLst>
          </p:nvPr>
        </p:nvGrpSpPr>
        <p:grpSpPr>
          <a:xfrm>
            <a:off x="804672" y="1426960"/>
            <a:ext cx="10715815" cy="4126637"/>
            <a:chOff x="5961888" y="1712414"/>
            <a:chExt cx="5558598" cy="2140604"/>
          </a:xfrm>
        </p:grpSpPr>
        <p:sp>
          <p:nvSpPr>
            <p:cNvPr id="9" name="ïṡļíďé">
              <a:extLst>
                <a:ext uri="{FF2B5EF4-FFF2-40B4-BE49-F238E27FC236}">
                  <a16:creationId xmlns:a16="http://schemas.microsoft.com/office/drawing/2014/main" id="{1A5E141A-F2C1-4C11-909D-A0DD7FA88DCF}"/>
                </a:ext>
              </a:extLst>
            </p:cNvPr>
            <p:cNvSpPr/>
            <p:nvPr/>
          </p:nvSpPr>
          <p:spPr bwMode="auto">
            <a:xfrm>
              <a:off x="10069241" y="2259000"/>
              <a:ext cx="876590" cy="79047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11" name="îśļîḓè">
              <a:extLst>
                <a:ext uri="{FF2B5EF4-FFF2-40B4-BE49-F238E27FC236}">
                  <a16:creationId xmlns:a16="http://schemas.microsoft.com/office/drawing/2014/main" id="{FBE67862-C20D-4256-B93D-B3F50B2FA29C}"/>
                </a:ext>
              </a:extLst>
            </p:cNvPr>
            <p:cNvSpPr txBox="1"/>
            <p:nvPr/>
          </p:nvSpPr>
          <p:spPr bwMode="auto">
            <a:xfrm>
              <a:off x="9494584" y="3061101"/>
              <a:ext cx="2025902"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en-US" altLang="zh-CN">
                  <a:solidFill>
                    <a:schemeClr val="bg1"/>
                  </a:solidFill>
                </a:rPr>
                <a:t>Text here</a:t>
              </a:r>
              <a:endParaRPr lang="en-US" altLang="zh-CN" dirty="0">
                <a:solidFill>
                  <a:schemeClr val="bg1"/>
                </a:solidFill>
              </a:endParaRPr>
            </a:p>
          </p:txBody>
        </p:sp>
        <p:sp>
          <p:nvSpPr>
            <p:cNvPr id="13" name="íṩḻiḍé">
              <a:extLst>
                <a:ext uri="{FF2B5EF4-FFF2-40B4-BE49-F238E27FC236}">
                  <a16:creationId xmlns:a16="http://schemas.microsoft.com/office/drawing/2014/main" id="{48D9846A-64B8-4124-8136-9CCD6596C3A7}"/>
                </a:ext>
              </a:extLst>
            </p:cNvPr>
            <p:cNvSpPr txBox="1"/>
            <p:nvPr/>
          </p:nvSpPr>
          <p:spPr>
            <a:xfrm>
              <a:off x="5961888" y="1712414"/>
              <a:ext cx="5558598" cy="2140604"/>
            </a:xfrm>
            <a:prstGeom prst="rect">
              <a:avLst/>
            </a:prstGeom>
            <a:noFill/>
          </p:spPr>
          <p:txBody>
            <a:bodyPr wrap="square" lIns="90000" tIns="46800" rIns="90000" bIns="46800" rtlCol="0">
              <a:noAutofit/>
            </a:bodyPr>
            <a:lstStyle/>
            <a:p>
              <a:pPr marL="457200" indent="-457200">
                <a:buFont typeface="Arial" panose="020B0604020202020204" pitchFamily="34" charset="0"/>
                <a:buChar char="•"/>
              </a:pPr>
              <a:r>
                <a:rPr lang="zh-TW" altLang="zh-TW" sz="3200" dirty="0"/>
                <a:t>交換學生除另</a:t>
              </a:r>
              <a:r>
                <a:rPr lang="zh-TW" altLang="zh-TW" sz="3200" dirty="0" smtClean="0"/>
                <a:t>有規定</a:t>
              </a:r>
              <a:r>
                <a:rPr lang="zh-TW" altLang="zh-TW" sz="3200" dirty="0"/>
                <a:t>外，</a:t>
              </a:r>
              <a:r>
                <a:rPr lang="zh-TW" altLang="zh-TW" sz="3200" dirty="0">
                  <a:solidFill>
                    <a:srgbClr val="FF0000"/>
                  </a:solidFill>
                </a:rPr>
                <a:t>應</a:t>
              </a:r>
              <a:r>
                <a:rPr lang="zh-TW" altLang="zh-TW" sz="3200" dirty="0" smtClean="0">
                  <a:solidFill>
                    <a:srgbClr val="FF0000"/>
                  </a:solidFill>
                </a:rPr>
                <a:t>繳本校學雜費</a:t>
              </a:r>
              <a:r>
                <a:rPr lang="en-US" altLang="zh-TW" sz="3200" dirty="0" smtClean="0">
                  <a:solidFill>
                    <a:srgbClr val="FF0000"/>
                  </a:solidFill>
                </a:rPr>
                <a:t>(</a:t>
              </a:r>
              <a:r>
                <a:rPr lang="zh-TW" altLang="en-US" sz="3200" dirty="0" smtClean="0">
                  <a:solidFill>
                    <a:srgbClr val="FF0000"/>
                  </a:solidFill>
                </a:rPr>
                <a:t>公立學費標準</a:t>
              </a:r>
              <a:r>
                <a:rPr lang="en-US" altLang="zh-TW" sz="3200" dirty="0" smtClean="0">
                  <a:solidFill>
                    <a:srgbClr val="FF0000"/>
                  </a:solidFill>
                </a:rPr>
                <a:t>)</a:t>
              </a:r>
              <a:r>
                <a:rPr lang="zh-TW" altLang="zh-TW" sz="3200" dirty="0" smtClean="0"/>
                <a:t>。</a:t>
              </a:r>
              <a:endParaRPr lang="en-US" altLang="zh-TW" sz="3200" dirty="0" smtClean="0"/>
            </a:p>
            <a:p>
              <a:pPr marL="914400" lvl="1" indent="-457200">
                <a:buFont typeface="Arial" panose="020B0604020202020204" pitchFamily="34" charset="0"/>
                <a:buChar char="•"/>
              </a:pPr>
              <a:endParaRPr lang="en-US" altLang="zh-TW" sz="3200" dirty="0"/>
            </a:p>
            <a:p>
              <a:pPr marL="457200" indent="-457200">
                <a:buFont typeface="Arial" panose="020B0604020202020204" pitchFamily="34" charset="0"/>
                <a:buChar char="•"/>
              </a:pPr>
              <a:r>
                <a:rPr lang="zh-TW" altLang="zh-TW" sz="3200" dirty="0" smtClean="0"/>
                <a:t>交換</a:t>
              </a:r>
              <a:r>
                <a:rPr lang="zh-TW" altLang="zh-TW" sz="3200" dirty="0"/>
                <a:t>學生應依各計畫合約規範繳付交換學校之費用</a:t>
              </a:r>
              <a:r>
                <a:rPr lang="zh-TW" altLang="zh-TW" sz="3200" dirty="0" smtClean="0"/>
                <a:t>。</a:t>
              </a:r>
              <a:endParaRPr lang="en-US" altLang="zh-TW" sz="3200" dirty="0" smtClean="0"/>
            </a:p>
            <a:p>
              <a:endParaRPr lang="en-US" altLang="zh-TW" sz="3200" dirty="0"/>
            </a:p>
            <a:p>
              <a:pPr marL="457200" indent="-457200">
                <a:buFont typeface="Arial" panose="020B0604020202020204" pitchFamily="34" charset="0"/>
                <a:buChar char="•"/>
              </a:pPr>
              <a:r>
                <a:rPr lang="zh-TW" altLang="zh-TW" sz="3200" dirty="0"/>
                <a:t>交換學生之學籍、畢業規定等均比照校內學生處理，各學期應依規定在本校完成註冊，並計入修業年限。</a:t>
              </a:r>
            </a:p>
          </p:txBody>
        </p:sp>
      </p:grpSp>
    </p:spTree>
    <p:extLst>
      <p:ext uri="{BB962C8B-B14F-4D97-AF65-F5344CB8AC3E}">
        <p14:creationId xmlns:p14="http://schemas.microsoft.com/office/powerpoint/2010/main" val="358130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預估費用</a:t>
            </a:r>
            <a:r>
              <a:rPr lang="en-US" altLang="zh-TW" dirty="0"/>
              <a:t>-</a:t>
            </a:r>
            <a:r>
              <a:rPr lang="zh-TW" altLang="en-US" dirty="0"/>
              <a:t>交換生</a:t>
            </a:r>
            <a:r>
              <a:rPr lang="en-US" altLang="zh-TW" dirty="0"/>
              <a:t>-</a:t>
            </a:r>
            <a:r>
              <a:rPr lang="zh-TW" altLang="en-US" dirty="0" smtClean="0"/>
              <a:t>至</a:t>
            </a:r>
            <a:r>
              <a:rPr lang="zh-TW" altLang="en-US" dirty="0" smtClean="0"/>
              <a:t>日本</a:t>
            </a:r>
            <a:r>
              <a:rPr lang="zh-TW" altLang="en-US" dirty="0"/>
              <a:t>龍</a:t>
            </a:r>
            <a:r>
              <a:rPr lang="zh-TW" altLang="en-US" dirty="0" smtClean="0"/>
              <a:t>谷</a:t>
            </a:r>
            <a:r>
              <a:rPr lang="zh-TW" altLang="en-US" dirty="0" smtClean="0"/>
              <a:t>大學</a:t>
            </a:r>
            <a:r>
              <a:rPr lang="zh-TW" altLang="en-US" dirty="0"/>
              <a:t>交換</a:t>
            </a:r>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14</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491456666"/>
              </p:ext>
            </p:extLst>
          </p:nvPr>
        </p:nvGraphicFramePr>
        <p:xfrm>
          <a:off x="769915" y="1000464"/>
          <a:ext cx="10461069" cy="4921843"/>
        </p:xfrm>
        <a:graphic>
          <a:graphicData uri="http://schemas.openxmlformats.org/drawingml/2006/table">
            <a:tbl>
              <a:tblPr firstRow="1" firstCol="1" bandRow="1">
                <a:tableStyleId>{5C22544A-7EE6-4342-B048-85BDC9FD1C3A}</a:tableStyleId>
              </a:tblPr>
              <a:tblGrid>
                <a:gridCol w="510245">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054249">
                  <a:extLst>
                    <a:ext uri="{9D8B030D-6E8A-4147-A177-3AD203B41FA5}">
                      <a16:colId xmlns:a16="http://schemas.microsoft.com/office/drawing/2014/main" val="20002"/>
                    </a:ext>
                  </a:extLst>
                </a:gridCol>
                <a:gridCol w="1602890">
                  <a:extLst>
                    <a:ext uri="{9D8B030D-6E8A-4147-A177-3AD203B41FA5}">
                      <a16:colId xmlns:a16="http://schemas.microsoft.com/office/drawing/2014/main" val="20003"/>
                    </a:ext>
                  </a:extLst>
                </a:gridCol>
                <a:gridCol w="6013525">
                  <a:extLst>
                    <a:ext uri="{9D8B030D-6E8A-4147-A177-3AD203B41FA5}">
                      <a16:colId xmlns:a16="http://schemas.microsoft.com/office/drawing/2014/main" val="20004"/>
                    </a:ext>
                  </a:extLst>
                </a:gridCol>
              </a:tblGrid>
              <a:tr h="232365">
                <a:tc gridSpan="5">
                  <a:txBody>
                    <a:bodyPr/>
                    <a:lstStyle/>
                    <a:p>
                      <a:pPr>
                        <a:lnSpc>
                          <a:spcPct val="115000"/>
                        </a:lnSpc>
                        <a:spcAft>
                          <a:spcPts val="0"/>
                        </a:spcAft>
                      </a:pPr>
                      <a:r>
                        <a:rPr lang="zh-TW" sz="1350" kern="100" dirty="0">
                          <a:effectLst/>
                          <a:latin typeface="Microsoft YaHei UI" panose="020B0503020204020204" pitchFamily="34" charset="-122"/>
                          <a:ea typeface="Microsoft YaHei UI" panose="020B0503020204020204" pitchFamily="34" charset="-122"/>
                        </a:rPr>
                        <a:t>繳交臺灣佛光大學</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32365">
                <a:tc>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No.</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a:effectLst/>
                          <a:latin typeface="Microsoft YaHei UI" panose="020B0503020204020204" pitchFamily="34" charset="-122"/>
                          <a:ea typeface="Microsoft YaHei UI" panose="020B0503020204020204" pitchFamily="34" charset="-122"/>
                        </a:rPr>
                        <a:t>項目</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臺幣</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a:effectLst/>
                          <a:latin typeface="Microsoft YaHei UI" panose="020B0503020204020204" pitchFamily="34" charset="-122"/>
                          <a:ea typeface="Microsoft YaHei UI" panose="020B0503020204020204" pitchFamily="34" charset="-122"/>
                        </a:rPr>
                        <a:t>說明</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1"/>
                  </a:ext>
                </a:extLst>
              </a:tr>
              <a:tr h="495438">
                <a:tc rowSpan="3">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1.</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rowSpan="3">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佛光大學公立學費</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a:effectLst/>
                          <a:latin typeface="Microsoft YaHei UI" panose="020B0503020204020204" pitchFamily="34" charset="-122"/>
                          <a:ea typeface="Microsoft YaHei UI" panose="020B0503020204020204" pitchFamily="34" charset="-122"/>
                        </a:rPr>
                        <a:t> </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26,</a:t>
                      </a:r>
                      <a:r>
                        <a:rPr lang="en-US" altLang="zh-TW" sz="1350" kern="100" dirty="0" smtClean="0">
                          <a:effectLst/>
                          <a:latin typeface="Microsoft YaHei UI" panose="020B0503020204020204" pitchFamily="34" charset="-122"/>
                          <a:ea typeface="Microsoft YaHei UI" panose="020B0503020204020204" pitchFamily="34" charset="-122"/>
                        </a:rPr>
                        <a:t>480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中國文學與應用學系、歷史學系、外國語文學系、文化資產與創意學系、應用經濟學系、社會學系、公共事務學系、管理學系、未來與樂活產業學系</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2"/>
                  </a:ext>
                </a:extLst>
              </a:tr>
              <a:tr h="464729">
                <a:tc vMerge="1">
                  <a:txBody>
                    <a:bodyPr/>
                    <a:lstStyle/>
                    <a:p>
                      <a:endParaRPr lang="zh-TW" altLang="en-US"/>
                    </a:p>
                  </a:txBody>
                  <a:tcPr/>
                </a:tc>
                <a:tc vMerge="1">
                  <a:txBody>
                    <a:bodyPr/>
                    <a:lstStyle/>
                    <a:p>
                      <a:endParaRPr lang="zh-TW" altLang="en-US"/>
                    </a:p>
                  </a:txBody>
                  <a:tcPr/>
                </a:tc>
                <a:tc>
                  <a:txBody>
                    <a:bodyPr/>
                    <a:lstStyle/>
                    <a:p>
                      <a:pPr>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 </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30,</a:t>
                      </a:r>
                      <a:r>
                        <a:rPr lang="en-US" altLang="zh-TW" sz="1350" kern="100" dirty="0" smtClean="0">
                          <a:effectLst/>
                          <a:latin typeface="Microsoft YaHei UI" panose="020B0503020204020204" pitchFamily="34" charset="-122"/>
                          <a:ea typeface="Microsoft YaHei UI" panose="020B0503020204020204" pitchFamily="34" charset="-122"/>
                        </a:rPr>
                        <a:t>480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資訊應用學系、產品與媒體設計學系、傳播學系、心理學系、健康與創意素食產業學系</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3"/>
                  </a:ext>
                </a:extLst>
              </a:tr>
              <a:tr h="232365">
                <a:tc vMerge="1">
                  <a:txBody>
                    <a:bodyPr/>
                    <a:lstStyle/>
                    <a:p>
                      <a:endParaRPr lang="zh-TW" altLang="en-US"/>
                    </a:p>
                  </a:txBody>
                  <a:tcPr/>
                </a:tc>
                <a:tc vMerge="1">
                  <a:txBody>
                    <a:bodyPr/>
                    <a:lstStyle/>
                    <a:p>
                      <a:endParaRPr lang="zh-TW" altLang="en-US"/>
                    </a:p>
                  </a:txBody>
                  <a:tcPr/>
                </a:tc>
                <a:tc>
                  <a:txBody>
                    <a:bodyPr/>
                    <a:lstStyle/>
                    <a:p>
                      <a:pPr>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 </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44,</a:t>
                      </a:r>
                      <a:r>
                        <a:rPr lang="en-US" altLang="zh-TW" sz="1350" kern="100" dirty="0" smtClean="0">
                          <a:effectLst/>
                          <a:latin typeface="Microsoft YaHei UI" panose="020B0503020204020204" pitchFamily="34" charset="-122"/>
                          <a:ea typeface="Microsoft YaHei UI" panose="020B0503020204020204" pitchFamily="34" charset="-122"/>
                        </a:rPr>
                        <a:t>180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佛教學系</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4"/>
                  </a:ext>
                </a:extLst>
              </a:tr>
              <a:tr h="232365">
                <a:tc gridSpan="5">
                  <a:txBody>
                    <a:bodyPr/>
                    <a:lstStyle/>
                    <a:p>
                      <a:pPr>
                        <a:lnSpc>
                          <a:spcPct val="115000"/>
                        </a:lnSpc>
                        <a:spcAft>
                          <a:spcPts val="0"/>
                        </a:spcAft>
                      </a:pPr>
                      <a:r>
                        <a:rPr lang="zh-TW" sz="1350" kern="100" dirty="0" smtClean="0">
                          <a:effectLst/>
                          <a:latin typeface="Microsoft YaHei UI" panose="020B0503020204020204" pitchFamily="34" charset="-122"/>
                          <a:ea typeface="Microsoft YaHei UI" panose="020B0503020204020204" pitchFamily="34" charset="-122"/>
                        </a:rPr>
                        <a:t>繳交</a:t>
                      </a:r>
                      <a:r>
                        <a:rPr lang="zh-TW" altLang="en-US" sz="1350" kern="100" dirty="0" smtClean="0">
                          <a:effectLst/>
                          <a:latin typeface="Microsoft YaHei UI" panose="020B0503020204020204" pitchFamily="34" charset="-122"/>
                          <a:ea typeface="Microsoft YaHei UI" panose="020B0503020204020204" pitchFamily="34" charset="-122"/>
                        </a:rPr>
                        <a:t>日本</a:t>
                      </a:r>
                      <a:r>
                        <a:rPr lang="zh-TW" sz="1350" kern="100" dirty="0" smtClean="0">
                          <a:effectLst/>
                          <a:latin typeface="Microsoft YaHei UI" panose="020B0503020204020204" pitchFamily="34" charset="-122"/>
                          <a:ea typeface="Microsoft YaHei UI" panose="020B0503020204020204" pitchFamily="34" charset="-122"/>
                        </a:rPr>
                        <a:t>姐妹</a:t>
                      </a:r>
                      <a:r>
                        <a:rPr lang="zh-TW" sz="1350" kern="100" dirty="0">
                          <a:effectLst/>
                          <a:latin typeface="Microsoft YaHei UI" panose="020B0503020204020204" pitchFamily="34" charset="-122"/>
                          <a:ea typeface="Microsoft YaHei UI" panose="020B0503020204020204" pitchFamily="34" charset="-122"/>
                        </a:rPr>
                        <a:t>校</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32365">
                <a:tc>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No.</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a:effectLst/>
                          <a:latin typeface="Microsoft YaHei UI" panose="020B0503020204020204" pitchFamily="34" charset="-122"/>
                          <a:ea typeface="Microsoft YaHei UI" panose="020B0503020204020204" pitchFamily="34" charset="-122"/>
                        </a:rPr>
                        <a:t>項目</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altLang="en-US" sz="1350" kern="100" dirty="0" smtClean="0">
                          <a:effectLst/>
                          <a:latin typeface="Microsoft YaHei UI" panose="020B0503020204020204" pitchFamily="34" charset="-122"/>
                          <a:ea typeface="Microsoft YaHei UI" panose="020B0503020204020204" pitchFamily="34" charset="-122"/>
                        </a:rPr>
                        <a:t>日</a:t>
                      </a:r>
                      <a:r>
                        <a:rPr lang="zh-TW" sz="1350" kern="100" dirty="0" smtClean="0">
                          <a:effectLst/>
                          <a:latin typeface="Microsoft YaHei UI" panose="020B0503020204020204" pitchFamily="34" charset="-122"/>
                          <a:ea typeface="Microsoft YaHei UI" panose="020B0503020204020204" pitchFamily="34" charset="-122"/>
                        </a:rPr>
                        <a:t>元</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折合新臺幣約</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a:effectLst/>
                          <a:latin typeface="Microsoft YaHei UI" panose="020B0503020204020204" pitchFamily="34" charset="-122"/>
                          <a:ea typeface="Microsoft YaHei UI" panose="020B0503020204020204" pitchFamily="34" charset="-122"/>
                        </a:rPr>
                        <a:t>說明</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6"/>
                  </a:ext>
                </a:extLst>
              </a:tr>
              <a:tr h="929458">
                <a:tc>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1.</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a:effectLst/>
                          <a:latin typeface="Microsoft YaHei UI" panose="020B0503020204020204" pitchFamily="34" charset="-122"/>
                          <a:ea typeface="Microsoft YaHei UI" panose="020B0503020204020204" pitchFamily="34" charset="-122"/>
                        </a:rPr>
                        <a:t>學費</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1</a:t>
                      </a:r>
                      <a:r>
                        <a:rPr lang="en-US" altLang="zh-TW" sz="1350" kern="100" dirty="0" smtClean="0">
                          <a:effectLst/>
                          <a:latin typeface="Microsoft YaHei UI" panose="020B0503020204020204" pitchFamily="34" charset="-122"/>
                          <a:ea typeface="Microsoft YaHei UI" panose="020B0503020204020204" pitchFamily="34" charset="-122"/>
                        </a:rPr>
                        <a:t>7</a:t>
                      </a:r>
                      <a:r>
                        <a:rPr lang="en-US" sz="1350" kern="100" dirty="0" smtClean="0">
                          <a:effectLst/>
                          <a:latin typeface="Microsoft YaHei UI" panose="020B0503020204020204" pitchFamily="34" charset="-122"/>
                          <a:ea typeface="Microsoft YaHei UI" panose="020B0503020204020204" pitchFamily="34" charset="-122"/>
                        </a:rPr>
                        <a:t>5,000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4</a:t>
                      </a:r>
                      <a:r>
                        <a:rPr lang="en-US" altLang="zh-TW" sz="1350" kern="100" dirty="0" smtClean="0">
                          <a:effectLst/>
                          <a:latin typeface="Microsoft YaHei UI" panose="020B0503020204020204" pitchFamily="34" charset="-122"/>
                          <a:ea typeface="Microsoft YaHei UI" panose="020B0503020204020204" pitchFamily="34" charset="-122"/>
                        </a:rPr>
                        <a:t>8</a:t>
                      </a:r>
                      <a:r>
                        <a:rPr lang="en-US" sz="1350" kern="100" dirty="0" smtClean="0">
                          <a:effectLst/>
                          <a:latin typeface="Microsoft YaHei UI" panose="020B0503020204020204" pitchFamily="34" charset="-122"/>
                          <a:ea typeface="Microsoft YaHei UI" panose="020B0503020204020204" pitchFamily="34" charset="-122"/>
                        </a:rPr>
                        <a:t>,</a:t>
                      </a:r>
                      <a:r>
                        <a:rPr lang="en-US" altLang="zh-TW" sz="1350" kern="100" dirty="0" smtClean="0">
                          <a:effectLst/>
                          <a:latin typeface="Microsoft YaHei UI" panose="020B0503020204020204" pitchFamily="34" charset="-122"/>
                          <a:ea typeface="Microsoft YaHei UI" panose="020B0503020204020204" pitchFamily="34" charset="-122"/>
                        </a:rPr>
                        <a:t>3</a:t>
                      </a:r>
                      <a:r>
                        <a:rPr lang="en-US" sz="1350" kern="100" dirty="0" smtClean="0">
                          <a:effectLst/>
                          <a:latin typeface="Microsoft YaHei UI" panose="020B0503020204020204" pitchFamily="34" charset="-122"/>
                          <a:ea typeface="Microsoft YaHei UI" panose="020B0503020204020204" pitchFamily="34" charset="-122"/>
                        </a:rPr>
                        <a:t>0</a:t>
                      </a:r>
                      <a:r>
                        <a:rPr lang="en-US" altLang="zh-TW" sz="1350" kern="100" dirty="0" smtClean="0">
                          <a:effectLst/>
                          <a:latin typeface="Microsoft YaHei UI" panose="020B0503020204020204" pitchFamily="34" charset="-122"/>
                          <a:ea typeface="Microsoft YaHei UI" panose="020B0503020204020204" pitchFamily="34" charset="-122"/>
                        </a:rPr>
                        <a:t>7</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smtClean="0">
                          <a:effectLst/>
                          <a:latin typeface="Microsoft YaHei UI" panose="020B0503020204020204" pitchFamily="34" charset="-122"/>
                          <a:ea typeface="Microsoft YaHei UI" panose="020B0503020204020204" pitchFamily="34" charset="-122"/>
                        </a:rPr>
                        <a:t>依據</a:t>
                      </a:r>
                      <a:r>
                        <a:rPr lang="en-US" altLang="zh-TW" sz="1350" kern="100" dirty="0" smtClean="0">
                          <a:effectLst/>
                          <a:latin typeface="Microsoft YaHei UI" panose="020B0503020204020204" pitchFamily="34" charset="-122"/>
                          <a:ea typeface="Microsoft YaHei UI" panose="020B0503020204020204" pitchFamily="34" charset="-122"/>
                        </a:rPr>
                        <a:t>1</a:t>
                      </a:r>
                      <a:r>
                        <a:rPr lang="zh-TW" sz="1350" kern="100" dirty="0" smtClean="0">
                          <a:effectLst/>
                          <a:latin typeface="Microsoft YaHei UI" panose="020B0503020204020204" pitchFamily="34" charset="-122"/>
                          <a:ea typeface="Microsoft YaHei UI" panose="020B0503020204020204" pitchFamily="34" charset="-122"/>
                        </a:rPr>
                        <a:t>學期</a:t>
                      </a:r>
                      <a:r>
                        <a:rPr lang="zh-TW" altLang="en-US" sz="1350" kern="100" dirty="0" smtClean="0">
                          <a:effectLst/>
                          <a:latin typeface="Microsoft YaHei UI" panose="020B0503020204020204" pitchFamily="34" charset="-122"/>
                          <a:ea typeface="Microsoft YaHei UI" panose="020B0503020204020204" pitchFamily="34" charset="-122"/>
                        </a:rPr>
                        <a:t>，語言學校</a:t>
                      </a:r>
                      <a:r>
                        <a:rPr lang="en-US" altLang="zh-TW" sz="1350" kern="100" dirty="0" smtClean="0">
                          <a:effectLst/>
                          <a:latin typeface="Microsoft YaHei UI" panose="020B0503020204020204" pitchFamily="34" charset="-122"/>
                          <a:ea typeface="Microsoft YaHei UI" panose="020B0503020204020204" pitchFamily="34" charset="-122"/>
                        </a:rPr>
                        <a:t>JEP Kyoto/JEP</a:t>
                      </a:r>
                      <a:r>
                        <a:rPr lang="en-US" altLang="zh-TW" sz="1350" kern="100" baseline="0" dirty="0" smtClean="0">
                          <a:effectLst/>
                          <a:latin typeface="Microsoft YaHei UI" panose="020B0503020204020204" pitchFamily="34" charset="-122"/>
                          <a:ea typeface="Microsoft YaHei UI" panose="020B0503020204020204" pitchFamily="34" charset="-122"/>
                        </a:rPr>
                        <a:t> English</a:t>
                      </a:r>
                      <a:endParaRPr lang="zh-TW" sz="1350" kern="100" dirty="0">
                        <a:effectLst/>
                        <a:latin typeface="Microsoft YaHei UI" panose="020B0503020204020204" pitchFamily="34" charset="-122"/>
                        <a:ea typeface="Microsoft YaHei UI" panose="020B0503020204020204" pitchFamily="34" charset="-122"/>
                      </a:endParaRPr>
                    </a:p>
                  </a:txBody>
                  <a:tcPr marL="50676" marR="50676" marT="0" marB="0" anchor="ctr"/>
                </a:tc>
                <a:extLst>
                  <a:ext uri="{0D108BD9-81ED-4DB2-BD59-A6C34878D82A}">
                    <a16:rowId xmlns:a16="http://schemas.microsoft.com/office/drawing/2014/main" val="10007"/>
                  </a:ext>
                </a:extLst>
              </a:tr>
              <a:tr h="232365">
                <a:tc>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2.</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altLang="en-US" sz="1350" kern="100" dirty="0" smtClean="0">
                          <a:effectLst/>
                          <a:latin typeface="Microsoft YaHei UI" panose="020B0503020204020204" pitchFamily="34" charset="-122"/>
                          <a:ea typeface="Microsoft YaHei UI" panose="020B0503020204020204" pitchFamily="34" charset="-122"/>
                        </a:rPr>
                        <a:t>申請</a:t>
                      </a:r>
                      <a:r>
                        <a:rPr lang="zh-TW" sz="1350" kern="100" dirty="0" smtClean="0">
                          <a:effectLst/>
                          <a:latin typeface="Microsoft YaHei UI" panose="020B0503020204020204" pitchFamily="34" charset="-122"/>
                          <a:ea typeface="Microsoft YaHei UI" panose="020B0503020204020204" pitchFamily="34" charset="-122"/>
                        </a:rPr>
                        <a:t>費</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rPr>
                        <a:t>15</a:t>
                      </a:r>
                      <a:r>
                        <a:rPr lang="en-US" sz="1350" kern="100" dirty="0" smtClean="0">
                          <a:effectLst/>
                          <a:latin typeface="Microsoft YaHei UI" panose="020B0503020204020204" pitchFamily="34" charset="-122"/>
                          <a:ea typeface="Microsoft YaHei UI" panose="020B0503020204020204" pitchFamily="34" charset="-122"/>
                        </a:rPr>
                        <a:t>,000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4140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altLang="en-US"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申請費，第二學期免繳。</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8"/>
                  </a:ext>
                </a:extLst>
              </a:tr>
              <a:tr h="247706">
                <a:tc>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3.</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altLang="en-US" sz="1350" kern="100" dirty="0" smtClean="0">
                          <a:effectLst/>
                          <a:latin typeface="Microsoft YaHei UI" panose="020B0503020204020204" pitchFamily="34" charset="-122"/>
                          <a:ea typeface="Microsoft YaHei UI" panose="020B0503020204020204" pitchFamily="34" charset="-122"/>
                          <a:cs typeface="+mn-cs"/>
                        </a:rPr>
                        <a:t>住宿</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1</a:t>
                      </a:r>
                      <a:r>
                        <a:rPr lang="en-US" altLang="zh-TW" sz="1350" kern="100" dirty="0" smtClean="0">
                          <a:effectLst/>
                          <a:latin typeface="Microsoft YaHei UI" panose="020B0503020204020204" pitchFamily="34" charset="-122"/>
                          <a:ea typeface="Microsoft YaHei UI" panose="020B0503020204020204" pitchFamily="34" charset="-122"/>
                        </a:rPr>
                        <a:t>9</a:t>
                      </a:r>
                      <a:r>
                        <a:rPr lang="en-US" sz="1350" kern="100" dirty="0" smtClean="0">
                          <a:effectLst/>
                          <a:latin typeface="Microsoft YaHei UI" panose="020B0503020204020204" pitchFamily="34" charset="-122"/>
                          <a:ea typeface="Microsoft YaHei UI" panose="020B0503020204020204" pitchFamily="34" charset="-122"/>
                        </a:rPr>
                        <a:t>,000</a:t>
                      </a:r>
                      <a:r>
                        <a:rPr lang="en-US" altLang="zh-TW" sz="1350" kern="100" dirty="0" smtClean="0">
                          <a:effectLst/>
                          <a:latin typeface="Microsoft YaHei UI" panose="020B0503020204020204" pitchFamily="34" charset="-122"/>
                          <a:ea typeface="Microsoft YaHei UI" panose="020B0503020204020204" pitchFamily="34" charset="-122"/>
                        </a:rPr>
                        <a:t>/</a:t>
                      </a:r>
                      <a:r>
                        <a:rPr lang="zh-TW" altLang="en-US" sz="1350" kern="100" dirty="0" smtClean="0">
                          <a:effectLst/>
                          <a:latin typeface="Microsoft YaHei UI" panose="020B0503020204020204" pitchFamily="34" charset="-122"/>
                          <a:ea typeface="Microsoft YaHei UI" panose="020B0503020204020204" pitchFamily="34" charset="-122"/>
                        </a:rPr>
                        <a:t>月</a:t>
                      </a:r>
                      <a:endParaRPr lang="en-US" altLang="zh-TW" sz="1350" kern="100" dirty="0" smtClean="0">
                        <a:effectLst/>
                        <a:latin typeface="Microsoft YaHei UI" panose="020B0503020204020204" pitchFamily="34" charset="-122"/>
                        <a:ea typeface="Microsoft YaHei UI" panose="020B0503020204020204" pitchFamily="34" charset="-122"/>
                      </a:endParaRPr>
                    </a:p>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114,000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5</a:t>
                      </a:r>
                      <a:r>
                        <a:rPr lang="en-US" altLang="zh-TW" sz="1350" kern="100" dirty="0" smtClean="0">
                          <a:effectLst/>
                          <a:latin typeface="Microsoft YaHei UI" panose="020B0503020204020204" pitchFamily="34" charset="-122"/>
                          <a:ea typeface="Microsoft YaHei UI" panose="020B0503020204020204" pitchFamily="34" charset="-122"/>
                        </a:rPr>
                        <a:t>244/</a:t>
                      </a:r>
                      <a:r>
                        <a:rPr lang="zh-TW" altLang="en-US" sz="1350" kern="100" dirty="0" smtClean="0">
                          <a:effectLst/>
                          <a:latin typeface="Microsoft YaHei UI" panose="020B0503020204020204" pitchFamily="34" charset="-122"/>
                          <a:ea typeface="Microsoft YaHei UI" panose="020B0503020204020204" pitchFamily="34" charset="-122"/>
                        </a:rPr>
                        <a:t>月</a:t>
                      </a:r>
                      <a:endParaRPr lang="en-US" altLang="zh-TW" sz="1350" kern="100" dirty="0" smtClean="0">
                        <a:effectLst/>
                        <a:latin typeface="Microsoft YaHei UI" panose="020B0503020204020204" pitchFamily="34" charset="-122"/>
                        <a:ea typeface="Microsoft YaHei UI" panose="020B0503020204020204" pitchFamily="34" charset="-122"/>
                      </a:endParaRPr>
                    </a:p>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31,464</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smtClean="0">
                          <a:effectLst/>
                          <a:latin typeface="Microsoft YaHei UI" panose="020B0503020204020204" pitchFamily="34" charset="-122"/>
                          <a:ea typeface="Microsoft YaHei UI" panose="020B0503020204020204" pitchFamily="34" charset="-122"/>
                        </a:rPr>
                        <a:t>大約</a:t>
                      </a:r>
                      <a:r>
                        <a:rPr lang="en-US" sz="1350" kern="100" dirty="0" smtClean="0">
                          <a:effectLst/>
                          <a:latin typeface="Microsoft YaHei UI" panose="020B0503020204020204" pitchFamily="34" charset="-122"/>
                          <a:ea typeface="Microsoft YaHei UI" panose="020B0503020204020204" pitchFamily="34" charset="-122"/>
                        </a:rPr>
                        <a:t>1</a:t>
                      </a:r>
                      <a:r>
                        <a:rPr lang="en-US" altLang="zh-TW" sz="1350" kern="100" dirty="0" smtClean="0">
                          <a:effectLst/>
                          <a:latin typeface="Microsoft YaHei UI" panose="020B0503020204020204" pitchFamily="34" charset="-122"/>
                          <a:ea typeface="Microsoft YaHei UI" panose="020B0503020204020204" pitchFamily="34" charset="-122"/>
                        </a:rPr>
                        <a:t>9</a:t>
                      </a:r>
                      <a:r>
                        <a:rPr lang="en-US" sz="1350" kern="100" dirty="0" smtClean="0">
                          <a:effectLst/>
                          <a:latin typeface="Microsoft YaHei UI" panose="020B0503020204020204" pitchFamily="34" charset="-122"/>
                          <a:ea typeface="Microsoft YaHei UI" panose="020B0503020204020204" pitchFamily="34" charset="-122"/>
                        </a:rPr>
                        <a:t>,000</a:t>
                      </a:r>
                      <a:r>
                        <a:rPr lang="zh-TW" altLang="en-US" sz="1350" kern="100" dirty="0" smtClean="0">
                          <a:effectLst/>
                          <a:latin typeface="Microsoft YaHei UI" panose="020B0503020204020204" pitchFamily="34" charset="-122"/>
                          <a:ea typeface="Microsoft YaHei UI" panose="020B0503020204020204" pitchFamily="34" charset="-122"/>
                        </a:rPr>
                        <a:t>日</a:t>
                      </a:r>
                      <a:r>
                        <a:rPr lang="zh-TW" sz="1350" kern="100" dirty="0" smtClean="0">
                          <a:effectLst/>
                          <a:latin typeface="Microsoft YaHei UI" panose="020B0503020204020204" pitchFamily="34" charset="-122"/>
                          <a:ea typeface="Microsoft YaHei UI" panose="020B0503020204020204" pitchFamily="34" charset="-122"/>
                        </a:rPr>
                        <a:t>元</a:t>
                      </a:r>
                      <a:r>
                        <a:rPr lang="en-US" sz="1350" kern="100" dirty="0" smtClean="0">
                          <a:effectLst/>
                          <a:latin typeface="Microsoft YaHei UI" panose="020B0503020204020204" pitchFamily="34" charset="-122"/>
                          <a:ea typeface="Microsoft YaHei UI" panose="020B0503020204020204" pitchFamily="34" charset="-122"/>
                        </a:rPr>
                        <a:t>/</a:t>
                      </a:r>
                      <a:r>
                        <a:rPr lang="zh-TW" altLang="en-US" sz="1350" kern="100" dirty="0" smtClean="0">
                          <a:effectLst/>
                          <a:latin typeface="Microsoft YaHei UI" panose="020B0503020204020204" pitchFamily="34" charset="-122"/>
                          <a:ea typeface="Microsoft YaHei UI" panose="020B0503020204020204" pitchFamily="34" charset="-122"/>
                        </a:rPr>
                        <a:t>月</a:t>
                      </a:r>
                      <a:r>
                        <a:rPr lang="zh-TW" sz="1350" kern="100" dirty="0" smtClean="0">
                          <a:effectLst/>
                          <a:latin typeface="Microsoft YaHei UI" panose="020B0503020204020204" pitchFamily="34" charset="-122"/>
                          <a:ea typeface="Microsoft YaHei UI" panose="020B0503020204020204" pitchFamily="34" charset="-122"/>
                        </a:rPr>
                        <a:t>，</a:t>
                      </a:r>
                      <a:r>
                        <a:rPr lang="zh-TW" altLang="en-US" sz="1350" kern="100" dirty="0" smtClean="0">
                          <a:effectLst/>
                          <a:latin typeface="Microsoft YaHei UI" panose="020B0503020204020204" pitchFamily="34" charset="-122"/>
                          <a:ea typeface="Microsoft YaHei UI" panose="020B0503020204020204" pitchFamily="34" charset="-122"/>
                        </a:rPr>
                        <a:t>雙人房，含</a:t>
                      </a:r>
                      <a:r>
                        <a:rPr lang="zh-TW" altLang="en-US" sz="1350" kern="100" dirty="0" smtClean="0">
                          <a:effectLst/>
                          <a:latin typeface="Microsoft YaHei UI" panose="020B0503020204020204" pitchFamily="34" charset="-122"/>
                          <a:ea typeface="Microsoft YaHei UI" panose="020B0503020204020204" pitchFamily="34" charset="-122"/>
                        </a:rPr>
                        <a:t>水電。</a:t>
                      </a:r>
                      <a:endParaRPr lang="en-US" altLang="zh-TW" sz="1350" kern="100" dirty="0" smtClean="0">
                        <a:effectLst/>
                        <a:latin typeface="Microsoft YaHei UI" panose="020B0503020204020204" pitchFamily="34" charset="-122"/>
                        <a:ea typeface="Microsoft YaHei UI" panose="020B0503020204020204" pitchFamily="34" charset="-122"/>
                      </a:endParaRPr>
                    </a:p>
                    <a:p>
                      <a:pPr>
                        <a:lnSpc>
                          <a:spcPct val="115000"/>
                        </a:lnSpc>
                        <a:spcAft>
                          <a:spcPts val="0"/>
                        </a:spcAft>
                      </a:pPr>
                      <a:r>
                        <a:rPr lang="zh-TW" altLang="en-US"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半年約</a:t>
                      </a:r>
                      <a:r>
                        <a:rPr lang="en-US"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31,464</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09"/>
                  </a:ext>
                </a:extLst>
              </a:tr>
              <a:tr h="232365">
                <a:tc>
                  <a:txBody>
                    <a:bodyPr/>
                    <a:lstStyle/>
                    <a:p>
                      <a:pPr algn="just">
                        <a:lnSpc>
                          <a:spcPct val="115000"/>
                        </a:lnSpc>
                        <a:spcAft>
                          <a:spcPts val="0"/>
                        </a:spcAft>
                      </a:pPr>
                      <a:r>
                        <a:rPr lang="en-US" sz="1350" kern="100">
                          <a:effectLst/>
                          <a:latin typeface="Microsoft YaHei UI" panose="020B0503020204020204" pitchFamily="34" charset="-122"/>
                          <a:ea typeface="Microsoft YaHei UI" panose="020B0503020204020204" pitchFamily="34" charset="-122"/>
                        </a:rPr>
                        <a:t>4.</a:t>
                      </a:r>
                      <a:endParaRPr lang="zh-TW" sz="1350" kern="1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altLang="en-US"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生活費</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70,000</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rPr>
                        <a:t>19,323</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marL="0" marR="0" indent="0" algn="l" defTabSz="914354" rtl="0" eaLnBrk="1" fontAlgn="auto" latinLnBrk="0" hangingPunct="1">
                        <a:lnSpc>
                          <a:spcPct val="115000"/>
                        </a:lnSpc>
                        <a:spcBef>
                          <a:spcPts val="0"/>
                        </a:spcBef>
                        <a:spcAft>
                          <a:spcPts val="0"/>
                        </a:spcAft>
                        <a:buClrTx/>
                        <a:buSzTx/>
                        <a:buFontTx/>
                        <a:buNone/>
                        <a:tabLst/>
                        <a:defRPr/>
                      </a:pPr>
                      <a:r>
                        <a:rPr lang="en-US" sz="1350" kern="100" dirty="0">
                          <a:effectLst/>
                          <a:latin typeface="Microsoft YaHei UI" panose="020B0503020204020204" pitchFamily="34" charset="-122"/>
                          <a:ea typeface="Microsoft YaHei UI" panose="020B0503020204020204" pitchFamily="34" charset="-122"/>
                        </a:rPr>
                        <a:t> </a:t>
                      </a:r>
                      <a:r>
                        <a:rPr lang="zh-TW" altLang="zh-TW" sz="1350" kern="100" dirty="0" smtClean="0">
                          <a:effectLst/>
                          <a:latin typeface="Microsoft YaHei UI" panose="020B0503020204020204" pitchFamily="34" charset="-122"/>
                          <a:ea typeface="Microsoft YaHei UI" panose="020B0503020204020204" pitchFamily="34" charset="-122"/>
                        </a:rPr>
                        <a:t>外食、旅遊、交通等等，此為預估費用，會依個人需求不同而變化。此為</a:t>
                      </a:r>
                      <a:r>
                        <a:rPr lang="en-US" altLang="zh-TW" sz="1350" kern="100" dirty="0" smtClean="0">
                          <a:effectLst/>
                          <a:latin typeface="Microsoft YaHei UI" panose="020B0503020204020204" pitchFamily="34" charset="-122"/>
                          <a:ea typeface="Microsoft YaHei UI" panose="020B0503020204020204" pitchFamily="34" charset="-122"/>
                        </a:rPr>
                        <a:t>1</a:t>
                      </a:r>
                      <a:r>
                        <a:rPr lang="zh-TW" altLang="zh-TW" sz="1350" kern="100" dirty="0" smtClean="0">
                          <a:effectLst/>
                          <a:latin typeface="Microsoft YaHei UI" panose="020B0503020204020204" pitchFamily="34" charset="-122"/>
                          <a:ea typeface="Microsoft YaHei UI" panose="020B0503020204020204" pitchFamily="34" charset="-122"/>
                        </a:rPr>
                        <a:t>個月</a:t>
                      </a:r>
                      <a:r>
                        <a:rPr lang="en-US" altLang="zh-TW" sz="1350" kern="100" dirty="0" smtClean="0">
                          <a:effectLst/>
                          <a:latin typeface="Microsoft YaHei UI" panose="020B0503020204020204" pitchFamily="34" charset="-122"/>
                          <a:ea typeface="Microsoft YaHei UI" panose="020B0503020204020204" pitchFamily="34" charset="-122"/>
                        </a:rPr>
                        <a:t>1</a:t>
                      </a:r>
                      <a:r>
                        <a:rPr lang="zh-TW" altLang="zh-TW" sz="1350" kern="100" dirty="0" smtClean="0">
                          <a:effectLst/>
                          <a:latin typeface="Microsoft YaHei UI" panose="020B0503020204020204" pitchFamily="34" charset="-122"/>
                          <a:ea typeface="Microsoft YaHei UI" panose="020B0503020204020204" pitchFamily="34" charset="-122"/>
                        </a:rPr>
                        <a:t>萬</a:t>
                      </a:r>
                      <a:r>
                        <a:rPr lang="en-US" altLang="zh-TW" sz="1350" kern="100" dirty="0" smtClean="0">
                          <a:effectLst/>
                          <a:latin typeface="Microsoft YaHei UI" panose="020B0503020204020204" pitchFamily="34" charset="-122"/>
                          <a:ea typeface="Microsoft YaHei UI" panose="020B0503020204020204" pitchFamily="34" charset="-122"/>
                        </a:rPr>
                        <a:t>9</a:t>
                      </a:r>
                      <a:r>
                        <a:rPr lang="zh-TW" altLang="en-US" sz="1350" kern="100" dirty="0" smtClean="0">
                          <a:effectLst/>
                          <a:latin typeface="Microsoft YaHei UI" panose="020B0503020204020204" pitchFamily="34" charset="-122"/>
                          <a:ea typeface="Microsoft YaHei UI" panose="020B0503020204020204" pitchFamily="34" charset="-122"/>
                        </a:rPr>
                        <a:t>千</a:t>
                      </a:r>
                      <a:r>
                        <a:rPr lang="zh-TW" altLang="zh-TW" sz="1350" kern="100" dirty="0" smtClean="0">
                          <a:effectLst/>
                          <a:latin typeface="Microsoft YaHei UI" panose="020B0503020204020204" pitchFamily="34" charset="-122"/>
                          <a:ea typeface="Microsoft YaHei UI" panose="020B0503020204020204" pitchFamily="34" charset="-122"/>
                        </a:rPr>
                        <a:t>元台幣作為預估。</a:t>
                      </a:r>
                      <a:endParaRPr lang="zh-TW"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10"/>
                  </a:ext>
                </a:extLst>
              </a:tr>
              <a:tr h="675642">
                <a:tc>
                  <a:txBody>
                    <a:bodyPr/>
                    <a:lstStyle/>
                    <a:p>
                      <a:pPr algn="just">
                        <a:lnSpc>
                          <a:spcPct val="115000"/>
                        </a:lnSpc>
                        <a:spcAft>
                          <a:spcPts val="0"/>
                        </a:spcAft>
                      </a:pPr>
                      <a:r>
                        <a:rPr lang="en-US" sz="1350" kern="100" dirty="0">
                          <a:effectLst/>
                          <a:latin typeface="Microsoft YaHei UI" panose="020B0503020204020204" pitchFamily="34" charset="-122"/>
                          <a:ea typeface="Microsoft YaHei UI" panose="020B0503020204020204" pitchFamily="34" charset="-122"/>
                        </a:rPr>
                        <a:t> </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marL="0" marR="0" indent="0" algn="l" defTabSz="914354" rtl="0" eaLnBrk="1" fontAlgn="auto" latinLnBrk="0" hangingPunct="1">
                        <a:lnSpc>
                          <a:spcPct val="115000"/>
                        </a:lnSpc>
                        <a:spcBef>
                          <a:spcPts val="0"/>
                        </a:spcBef>
                        <a:spcAft>
                          <a:spcPts val="0"/>
                        </a:spcAft>
                        <a:buClrTx/>
                        <a:buSzTx/>
                        <a:buFontTx/>
                        <a:buNone/>
                        <a:tabLst/>
                        <a:defRPr/>
                      </a:pPr>
                      <a:r>
                        <a:rPr lang="zh-TW" altLang="zh-TW" sz="1350" kern="100" dirty="0" smtClean="0">
                          <a:effectLst/>
                          <a:latin typeface="Microsoft YaHei UI" panose="020B0503020204020204" pitchFamily="34" charset="-122"/>
                          <a:ea typeface="Microsoft YaHei UI" panose="020B0503020204020204" pitchFamily="34" charset="-122"/>
                        </a:rPr>
                        <a:t>總計</a:t>
                      </a:r>
                      <a:endParaRPr lang="zh-TW" altLang="zh-TW" sz="1350" kern="100" dirty="0" smtClean="0">
                        <a:effectLst/>
                        <a:latin typeface="Microsoft YaHei UI" panose="020B0503020204020204" pitchFamily="34" charset="-122"/>
                        <a:ea typeface="Microsoft YaHei UI" panose="020B0503020204020204" pitchFamily="34" charset="-122"/>
                        <a:cs typeface="Times New Roman" panose="02020603050405020304" pitchFamily="18" charset="0"/>
                      </a:endParaRPr>
                    </a:p>
                    <a:p>
                      <a:pPr>
                        <a:lnSpc>
                          <a:spcPct val="115000"/>
                        </a:lnSpc>
                        <a:spcAft>
                          <a:spcPts val="0"/>
                        </a:spcAft>
                      </a:pP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altLang="zh-TW" sz="1350" kern="100" dirty="0" smtClean="0">
                          <a:effectLst/>
                          <a:latin typeface="Microsoft YaHei UI" panose="020B0503020204020204" pitchFamily="34" charset="-122"/>
                          <a:ea typeface="Microsoft YaHei UI" panose="020B0503020204020204" pitchFamily="34" charset="-122"/>
                        </a:rPr>
                        <a:t>279</a:t>
                      </a:r>
                      <a:r>
                        <a:rPr lang="en-US" sz="1350" kern="100" dirty="0" smtClean="0">
                          <a:effectLst/>
                          <a:latin typeface="Microsoft YaHei UI" panose="020B0503020204020204" pitchFamily="34" charset="-122"/>
                          <a:ea typeface="Microsoft YaHei UI" panose="020B0503020204020204" pitchFamily="34" charset="-122"/>
                        </a:rPr>
                        <a:t>,000 </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en-US" sz="1350" kern="100" dirty="0" smtClean="0">
                          <a:effectLst/>
                          <a:latin typeface="Microsoft YaHei UI" panose="020B0503020204020204" pitchFamily="34" charset="-122"/>
                          <a:ea typeface="Microsoft YaHei UI" panose="020B0503020204020204" pitchFamily="34" charset="-122"/>
                        </a:rPr>
                        <a:t>1</a:t>
                      </a:r>
                      <a:r>
                        <a:rPr lang="en-US" altLang="zh-TW" sz="1350" kern="100" dirty="0" smtClean="0">
                          <a:effectLst/>
                          <a:latin typeface="Microsoft YaHei UI" panose="020B0503020204020204" pitchFamily="34" charset="-122"/>
                          <a:ea typeface="Microsoft YaHei UI" panose="020B0503020204020204" pitchFamily="34" charset="-122"/>
                        </a:rPr>
                        <a:t>03</a:t>
                      </a:r>
                      <a:r>
                        <a:rPr lang="en-US" sz="1350" kern="100" dirty="0" smtClean="0">
                          <a:effectLst/>
                          <a:latin typeface="Microsoft YaHei UI" panose="020B0503020204020204" pitchFamily="34" charset="-122"/>
                          <a:ea typeface="Microsoft YaHei UI" panose="020B0503020204020204" pitchFamily="34" charset="-122"/>
                        </a:rPr>
                        <a:t>,</a:t>
                      </a:r>
                      <a:r>
                        <a:rPr lang="en-US" altLang="zh-TW" sz="1350" kern="100" dirty="0" smtClean="0">
                          <a:effectLst/>
                          <a:latin typeface="Microsoft YaHei UI" panose="020B0503020204020204" pitchFamily="34" charset="-122"/>
                          <a:ea typeface="Microsoft YaHei UI" panose="020B0503020204020204" pitchFamily="34" charset="-122"/>
                        </a:rPr>
                        <a:t>234</a:t>
                      </a:r>
                      <a:endParaRPr lang="zh-TW" sz="1350" kern="100" dirty="0">
                        <a:effectLst/>
                        <a:latin typeface="Microsoft YaHei UI" panose="020B0503020204020204" pitchFamily="34" charset="-122"/>
                        <a:ea typeface="Microsoft YaHei UI" panose="020B0503020204020204" pitchFamily="34" charset="-122"/>
                      </a:endParaRPr>
                    </a:p>
                    <a:p>
                      <a:pPr>
                        <a:lnSpc>
                          <a:spcPct val="115000"/>
                        </a:lnSpc>
                        <a:spcAft>
                          <a:spcPts val="0"/>
                        </a:spcAft>
                      </a:pPr>
                      <a:r>
                        <a:rPr lang="zh-TW" sz="1350" kern="100" dirty="0">
                          <a:effectLst/>
                          <a:latin typeface="Microsoft YaHei UI" panose="020B0503020204020204" pitchFamily="34" charset="-122"/>
                          <a:ea typeface="Microsoft YaHei UI" panose="020B0503020204020204" pitchFamily="34" charset="-122"/>
                        </a:rPr>
                        <a:t>約為新台幣</a:t>
                      </a:r>
                      <a:r>
                        <a:rPr lang="en-US" sz="1350" kern="100" dirty="0" smtClean="0">
                          <a:effectLst/>
                          <a:latin typeface="Microsoft YaHei UI" panose="020B0503020204020204" pitchFamily="34" charset="-122"/>
                          <a:ea typeface="Microsoft YaHei UI" panose="020B0503020204020204" pitchFamily="34" charset="-122"/>
                        </a:rPr>
                        <a:t>1</a:t>
                      </a:r>
                      <a:r>
                        <a:rPr lang="en-US" altLang="zh-TW" sz="1350" kern="100" dirty="0" smtClean="0">
                          <a:effectLst/>
                          <a:latin typeface="Microsoft YaHei UI" panose="020B0503020204020204" pitchFamily="34" charset="-122"/>
                          <a:ea typeface="Microsoft YaHei UI" panose="020B0503020204020204" pitchFamily="34" charset="-122"/>
                        </a:rPr>
                        <a:t>0</a:t>
                      </a:r>
                      <a:r>
                        <a:rPr lang="zh-TW" sz="1350" kern="100" dirty="0" smtClean="0">
                          <a:effectLst/>
                          <a:latin typeface="Microsoft YaHei UI" panose="020B0503020204020204" pitchFamily="34" charset="-122"/>
                          <a:ea typeface="Microsoft YaHei UI" panose="020B0503020204020204" pitchFamily="34" charset="-122"/>
                        </a:rPr>
                        <a:t>萬</a:t>
                      </a:r>
                      <a:r>
                        <a:rPr lang="zh-TW" sz="1350" kern="100" dirty="0">
                          <a:effectLst/>
                          <a:latin typeface="Microsoft YaHei UI" panose="020B0503020204020204" pitchFamily="34" charset="-122"/>
                          <a:ea typeface="Microsoft YaHei UI" panose="020B0503020204020204" pitchFamily="34" charset="-122"/>
                        </a:rPr>
                        <a:t>元</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tc>
                  <a:txBody>
                    <a:bodyPr/>
                    <a:lstStyle/>
                    <a:p>
                      <a:pPr>
                        <a:lnSpc>
                          <a:spcPct val="115000"/>
                        </a:lnSpc>
                        <a:spcAft>
                          <a:spcPts val="0"/>
                        </a:spcAft>
                      </a:pPr>
                      <a:r>
                        <a:rPr lang="zh-TW" sz="1350" kern="100" dirty="0" smtClean="0">
                          <a:effectLst/>
                          <a:latin typeface="Microsoft YaHei UI" panose="020B0503020204020204" pitchFamily="34" charset="-122"/>
                          <a:ea typeface="Microsoft YaHei UI" panose="020B0503020204020204" pitchFamily="34" charset="-122"/>
                        </a:rPr>
                        <a:t>此</a:t>
                      </a:r>
                      <a:r>
                        <a:rPr lang="zh-TW" sz="1350" kern="100" dirty="0">
                          <a:effectLst/>
                          <a:latin typeface="Microsoft YaHei UI" panose="020B0503020204020204" pitchFamily="34" charset="-122"/>
                          <a:ea typeface="Microsoft YaHei UI" panose="020B0503020204020204" pitchFamily="34" charset="-122"/>
                        </a:rPr>
                        <a:t>表為預估金額，換算匯率依</a:t>
                      </a:r>
                      <a:r>
                        <a:rPr lang="en-US" sz="1350" kern="100" dirty="0">
                          <a:effectLst/>
                          <a:latin typeface="Microsoft YaHei UI" panose="020B0503020204020204" pitchFamily="34" charset="-122"/>
                          <a:ea typeface="Microsoft YaHei UI" panose="020B0503020204020204" pitchFamily="34" charset="-122"/>
                        </a:rPr>
                        <a:t>1</a:t>
                      </a:r>
                      <a:r>
                        <a:rPr lang="zh-TW" sz="1350" kern="100" dirty="0">
                          <a:effectLst/>
                          <a:latin typeface="Microsoft YaHei UI" panose="020B0503020204020204" pitchFamily="34" charset="-122"/>
                          <a:ea typeface="Microsoft YaHei UI" panose="020B0503020204020204" pitchFamily="34" charset="-122"/>
                        </a:rPr>
                        <a:t>新臺幣</a:t>
                      </a:r>
                      <a:r>
                        <a:rPr lang="zh-TW" sz="1350" kern="100" dirty="0" smtClean="0">
                          <a:effectLst/>
                          <a:latin typeface="Microsoft YaHei UI" panose="020B0503020204020204" pitchFamily="34" charset="-122"/>
                          <a:ea typeface="Microsoft YaHei UI" panose="020B0503020204020204" pitchFamily="34" charset="-122"/>
                        </a:rPr>
                        <a:t>兌</a:t>
                      </a:r>
                      <a:r>
                        <a:rPr lang="en-US" altLang="zh-TW" sz="1350" kern="100" dirty="0" smtClean="0">
                          <a:effectLst/>
                          <a:latin typeface="Microsoft YaHei UI" panose="020B0503020204020204" pitchFamily="34" charset="-122"/>
                          <a:ea typeface="Microsoft YaHei UI" panose="020B0503020204020204" pitchFamily="34" charset="-122"/>
                        </a:rPr>
                        <a:t>0.28</a:t>
                      </a:r>
                      <a:r>
                        <a:rPr lang="zh-TW" altLang="en-US" sz="1350" kern="100" dirty="0" smtClean="0">
                          <a:effectLst/>
                          <a:latin typeface="Microsoft YaHei UI" panose="020B0503020204020204" pitchFamily="34" charset="-122"/>
                          <a:ea typeface="Microsoft YaHei UI" panose="020B0503020204020204" pitchFamily="34" charset="-122"/>
                        </a:rPr>
                        <a:t>日</a:t>
                      </a:r>
                      <a:r>
                        <a:rPr lang="zh-TW" sz="1350" kern="100" dirty="0" smtClean="0">
                          <a:effectLst/>
                          <a:latin typeface="Microsoft YaHei UI" panose="020B0503020204020204" pitchFamily="34" charset="-122"/>
                          <a:ea typeface="Microsoft YaHei UI" panose="020B0503020204020204" pitchFamily="34" charset="-122"/>
                        </a:rPr>
                        <a:t>元</a:t>
                      </a:r>
                      <a:r>
                        <a:rPr lang="zh-TW" sz="1350" kern="100" dirty="0">
                          <a:effectLst/>
                          <a:latin typeface="Microsoft YaHei UI" panose="020B0503020204020204" pitchFamily="34" charset="-122"/>
                          <a:ea typeface="Microsoft YaHei UI" panose="020B0503020204020204" pitchFamily="34" charset="-122"/>
                        </a:rPr>
                        <a:t>預估</a:t>
                      </a:r>
                      <a:endParaRPr lang="zh-TW" sz="1350" kern="1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0676" marR="50676"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2021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A32D4-F5DC-43AD-941E-59400653C003}"/>
              </a:ext>
            </a:extLst>
          </p:cNvPr>
          <p:cNvSpPr>
            <a:spLocks noGrp="1"/>
          </p:cNvSpPr>
          <p:nvPr>
            <p:ph type="title"/>
          </p:nvPr>
        </p:nvSpPr>
        <p:spPr/>
        <p:txBody>
          <a:bodyPr/>
          <a:lstStyle/>
          <a:p>
            <a:r>
              <a:rPr lang="zh-TW" altLang="zh-TW" dirty="0"/>
              <a:t>選課與成績處理</a:t>
            </a:r>
            <a:r>
              <a:rPr lang="en-US" altLang="zh-TW" dirty="0"/>
              <a:t>I</a:t>
            </a:r>
            <a:endParaRPr lang="zh-CN" altLang="en-US" dirty="0"/>
          </a:p>
        </p:txBody>
      </p:sp>
      <p:sp>
        <p:nvSpPr>
          <p:cNvPr id="3" name="页脚占位符 2">
            <a:extLst>
              <a:ext uri="{FF2B5EF4-FFF2-40B4-BE49-F238E27FC236}">
                <a16:creationId xmlns:a16="http://schemas.microsoft.com/office/drawing/2014/main" id="{733F1A2F-3D6E-40D7-9581-2B869D7A429F}"/>
              </a:ext>
            </a:extLst>
          </p:cNvPr>
          <p:cNvSpPr>
            <a:spLocks noGrp="1"/>
          </p:cNvSpPr>
          <p:nvPr>
            <p:ph type="ftr" sz="quarter" idx="11"/>
          </p:nvPr>
        </p:nvSpPr>
        <p:spPr/>
        <p:txBody>
          <a:bodyPr/>
          <a:lstStyle/>
          <a:p>
            <a:r>
              <a:rPr lang="en-US" altLang="zh-CN"/>
              <a:t>www.islide.cc</a:t>
            </a:r>
            <a:endParaRPr lang="zh-CN" altLang="en-US" dirty="0"/>
          </a:p>
        </p:txBody>
      </p:sp>
      <p:sp>
        <p:nvSpPr>
          <p:cNvPr id="4" name="灯片编号占位符 3">
            <a:extLst>
              <a:ext uri="{FF2B5EF4-FFF2-40B4-BE49-F238E27FC236}">
                <a16:creationId xmlns:a16="http://schemas.microsoft.com/office/drawing/2014/main" id="{38EB236A-1B47-4439-A7C9-17D2DCDEBBA0}"/>
              </a:ext>
            </a:extLst>
          </p:cNvPr>
          <p:cNvSpPr>
            <a:spLocks noGrp="1"/>
          </p:cNvSpPr>
          <p:nvPr>
            <p:ph type="sldNum" sz="quarter" idx="12"/>
          </p:nvPr>
        </p:nvSpPr>
        <p:spPr/>
        <p:txBody>
          <a:bodyPr/>
          <a:lstStyle/>
          <a:p>
            <a:fld id="{5DD3DB80-B894-403A-B48E-6FDC1A72010E}" type="slidenum">
              <a:rPr lang="zh-CN" altLang="en-US" smtClean="0"/>
              <a:pPr/>
              <a:t>15</a:t>
            </a:fld>
            <a:endParaRPr lang="zh-CN" altLang="en-US" dirty="0"/>
          </a:p>
        </p:txBody>
      </p:sp>
      <p:grpSp>
        <p:nvGrpSpPr>
          <p:cNvPr id="5" name="3c2f1681-f979-4de5-8036-c0bce5db0ca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9143761-587A-40F8-AFD5-D7E095131DDB}"/>
              </a:ext>
            </a:extLst>
          </p:cNvPr>
          <p:cNvGrpSpPr>
            <a:grpSpLocks noChangeAspect="1"/>
          </p:cNvGrpSpPr>
          <p:nvPr>
            <p:custDataLst>
              <p:tags r:id="rId1"/>
            </p:custDataLst>
          </p:nvPr>
        </p:nvGrpSpPr>
        <p:grpSpPr>
          <a:xfrm>
            <a:off x="767408" y="1988840"/>
            <a:ext cx="10753079" cy="4128496"/>
            <a:chOff x="767408" y="1988840"/>
            <a:chExt cx="10753079" cy="4128496"/>
          </a:xfrm>
        </p:grpSpPr>
        <p:cxnSp>
          <p:nvCxnSpPr>
            <p:cNvPr id="6" name="直接箭头连接符 5">
              <a:extLst>
                <a:ext uri="{FF2B5EF4-FFF2-40B4-BE49-F238E27FC236}">
                  <a16:creationId xmlns:a16="http://schemas.microsoft.com/office/drawing/2014/main" id="{D495BAC9-E964-4B19-9879-7E96D43E08CD}"/>
                </a:ext>
              </a:extLst>
            </p:cNvPr>
            <p:cNvCxnSpPr>
              <a:cxnSpLocks/>
            </p:cNvCxnSpPr>
            <p:nvPr/>
          </p:nvCxnSpPr>
          <p:spPr>
            <a:xfrm>
              <a:off x="767408" y="4165338"/>
              <a:ext cx="1058517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isľïḋé">
              <a:extLst>
                <a:ext uri="{FF2B5EF4-FFF2-40B4-BE49-F238E27FC236}">
                  <a16:creationId xmlns:a16="http://schemas.microsoft.com/office/drawing/2014/main" id="{383451A2-B85A-4988-BB71-673A2D2BD0AA}"/>
                </a:ext>
              </a:extLst>
            </p:cNvPr>
            <p:cNvGrpSpPr/>
            <p:nvPr/>
          </p:nvGrpSpPr>
          <p:grpSpPr>
            <a:xfrm>
              <a:off x="1139724" y="1988840"/>
              <a:ext cx="1518741" cy="1509753"/>
              <a:chOff x="2452226" y="1883471"/>
              <a:chExt cx="1518741" cy="1509753"/>
            </a:xfrm>
          </p:grpSpPr>
          <p:sp>
            <p:nvSpPr>
              <p:cNvPr id="25" name="ïṩliďê">
                <a:extLst>
                  <a:ext uri="{FF2B5EF4-FFF2-40B4-BE49-F238E27FC236}">
                    <a16:creationId xmlns:a16="http://schemas.microsoft.com/office/drawing/2014/main" id="{BAEC8134-289F-4699-97BA-DB76480275AD}"/>
                  </a:ext>
                </a:extLst>
              </p:cNvPr>
              <p:cNvSpPr/>
              <p:nvPr/>
            </p:nvSpPr>
            <p:spPr>
              <a:xfrm rot="8100000">
                <a:off x="2452226" y="1883471"/>
                <a:ext cx="1518741" cy="1509753"/>
              </a:xfrm>
              <a:prstGeom prst="teardrop">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íSļiďe">
                <a:extLst>
                  <a:ext uri="{FF2B5EF4-FFF2-40B4-BE49-F238E27FC236}">
                    <a16:creationId xmlns:a16="http://schemas.microsoft.com/office/drawing/2014/main" id="{745793C3-76D1-445D-9807-FEEEF27C4849}"/>
                  </a:ext>
                </a:extLst>
              </p:cNvPr>
              <p:cNvSpPr/>
              <p:nvPr/>
            </p:nvSpPr>
            <p:spPr>
              <a:xfrm>
                <a:off x="2597858" y="2024527"/>
                <a:ext cx="1233979" cy="1226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確認學分</a:t>
                </a:r>
                <a:endParaRPr lang="zh-CN" altLang="en-US" b="1" dirty="0"/>
              </a:p>
            </p:txBody>
          </p:sp>
        </p:grpSp>
        <p:sp>
          <p:nvSpPr>
            <p:cNvPr id="8" name="îŝḷiḋè">
              <a:extLst>
                <a:ext uri="{FF2B5EF4-FFF2-40B4-BE49-F238E27FC236}">
                  <a16:creationId xmlns:a16="http://schemas.microsoft.com/office/drawing/2014/main" id="{D7718602-7EB1-4090-854F-2F35EBC0D451}"/>
                </a:ext>
              </a:extLst>
            </p:cNvPr>
            <p:cNvSpPr/>
            <p:nvPr/>
          </p:nvSpPr>
          <p:spPr>
            <a:xfrm>
              <a:off x="1126052" y="3947623"/>
              <a:ext cx="1546085" cy="432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en-US" altLang="zh-TW" sz="1866" b="1" dirty="0" smtClean="0">
                  <a:solidFill>
                    <a:schemeClr val="bg1"/>
                  </a:solidFill>
                </a:rPr>
                <a:t>15</a:t>
              </a:r>
              <a:r>
                <a:rPr lang="zh-TW" altLang="en-US" sz="1866" b="1" dirty="0" smtClean="0">
                  <a:solidFill>
                    <a:schemeClr val="bg1"/>
                  </a:solidFill>
                </a:rPr>
                <a:t>日內</a:t>
              </a:r>
              <a:endParaRPr lang="zh-CN" altLang="en-US" sz="1866" b="1" dirty="0">
                <a:solidFill>
                  <a:schemeClr val="bg1"/>
                </a:solidFill>
              </a:endParaRPr>
            </a:p>
          </p:txBody>
        </p:sp>
        <p:sp>
          <p:nvSpPr>
            <p:cNvPr id="9" name="îṣ1îďê">
              <a:extLst>
                <a:ext uri="{FF2B5EF4-FFF2-40B4-BE49-F238E27FC236}">
                  <a16:creationId xmlns:a16="http://schemas.microsoft.com/office/drawing/2014/main" id="{DCA46841-9B4B-4354-B2AD-499D5C3FED4D}"/>
                </a:ext>
              </a:extLst>
            </p:cNvPr>
            <p:cNvSpPr/>
            <p:nvPr/>
          </p:nvSpPr>
          <p:spPr bwMode="auto">
            <a:xfrm>
              <a:off x="801138" y="4513588"/>
              <a:ext cx="2490701" cy="137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r>
                <a:rPr lang="zh-TW" altLang="zh-TW" sz="1600" dirty="0"/>
                <a:t>交換學生應與交流學校選課後十五日內，主動與本校所屬學系確認其抵認課程名稱及學分數，交換學生於交流學校所修學分，</a:t>
              </a:r>
              <a:r>
                <a:rPr lang="zh-TW" altLang="zh-TW" sz="1600" dirty="0">
                  <a:solidFill>
                    <a:srgbClr val="FF0000"/>
                  </a:solidFill>
                </a:rPr>
                <a:t>每學期不得低於六學分</a:t>
              </a:r>
              <a:r>
                <a:rPr lang="zh-TW" altLang="zh-TW" sz="1600" dirty="0"/>
                <a:t>。</a:t>
              </a:r>
              <a:endParaRPr lang="en-US" altLang="zh-TW" sz="1600" dirty="0"/>
            </a:p>
          </p:txBody>
        </p:sp>
        <p:grpSp>
          <p:nvGrpSpPr>
            <p:cNvPr id="10" name="îŝḷíḋè">
              <a:extLst>
                <a:ext uri="{FF2B5EF4-FFF2-40B4-BE49-F238E27FC236}">
                  <a16:creationId xmlns:a16="http://schemas.microsoft.com/office/drawing/2014/main" id="{58E81529-2FBF-425B-8755-AB745A3261E5}"/>
                </a:ext>
              </a:extLst>
            </p:cNvPr>
            <p:cNvGrpSpPr/>
            <p:nvPr/>
          </p:nvGrpSpPr>
          <p:grpSpPr>
            <a:xfrm>
              <a:off x="3901485" y="1988840"/>
              <a:ext cx="1518741" cy="1509753"/>
              <a:chOff x="2452226" y="1883471"/>
              <a:chExt cx="1518741" cy="1509753"/>
            </a:xfrm>
          </p:grpSpPr>
          <p:sp>
            <p:nvSpPr>
              <p:cNvPr id="23" name="ïSļiďè">
                <a:extLst>
                  <a:ext uri="{FF2B5EF4-FFF2-40B4-BE49-F238E27FC236}">
                    <a16:creationId xmlns:a16="http://schemas.microsoft.com/office/drawing/2014/main" id="{EEBA6BF8-CD0F-4D69-9C4E-CF1A3ECF0416}"/>
                  </a:ext>
                </a:extLst>
              </p:cNvPr>
              <p:cNvSpPr/>
              <p:nvPr/>
            </p:nvSpPr>
            <p:spPr>
              <a:xfrm rot="8100000">
                <a:off x="2452226" y="1883471"/>
                <a:ext cx="1518741" cy="1509753"/>
              </a:xfrm>
              <a:prstGeom prst="teardrop">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ṡḷîḓe">
                <a:extLst>
                  <a:ext uri="{FF2B5EF4-FFF2-40B4-BE49-F238E27FC236}">
                    <a16:creationId xmlns:a16="http://schemas.microsoft.com/office/drawing/2014/main" id="{6FB16E43-9FC2-4657-B510-380E9109CE1D}"/>
                  </a:ext>
                </a:extLst>
              </p:cNvPr>
              <p:cNvSpPr/>
              <p:nvPr/>
            </p:nvSpPr>
            <p:spPr>
              <a:xfrm>
                <a:off x="2597858" y="2024527"/>
                <a:ext cx="1233979" cy="12266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最低學分</a:t>
                </a:r>
                <a:endParaRPr lang="zh-CN" altLang="en-US" b="1" dirty="0"/>
              </a:p>
            </p:txBody>
          </p:sp>
        </p:grpSp>
        <p:sp>
          <p:nvSpPr>
            <p:cNvPr id="11" name="íšḷïďe">
              <a:extLst>
                <a:ext uri="{FF2B5EF4-FFF2-40B4-BE49-F238E27FC236}">
                  <a16:creationId xmlns:a16="http://schemas.microsoft.com/office/drawing/2014/main" id="{AD7A2C68-ABD5-458E-A15A-FE1618C2AFCE}"/>
                </a:ext>
              </a:extLst>
            </p:cNvPr>
            <p:cNvSpPr/>
            <p:nvPr/>
          </p:nvSpPr>
          <p:spPr>
            <a:xfrm>
              <a:off x="3887813" y="3947623"/>
              <a:ext cx="1546085" cy="4327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zh-TW" altLang="en-US" sz="1866" b="1" dirty="0" smtClean="0">
                  <a:solidFill>
                    <a:schemeClr val="bg1"/>
                  </a:solidFill>
                </a:rPr>
                <a:t>須達</a:t>
              </a:r>
              <a:r>
                <a:rPr lang="en-US" altLang="zh-TW" sz="1866" b="1" dirty="0" smtClean="0">
                  <a:solidFill>
                    <a:schemeClr val="bg1"/>
                  </a:solidFill>
                </a:rPr>
                <a:t>6</a:t>
              </a:r>
              <a:r>
                <a:rPr lang="zh-TW" altLang="en-US" sz="1866" b="1" dirty="0" smtClean="0">
                  <a:solidFill>
                    <a:schemeClr val="bg1"/>
                  </a:solidFill>
                </a:rPr>
                <a:t>學分</a:t>
              </a:r>
              <a:endParaRPr lang="zh-CN" altLang="en-US" sz="1866" b="1" dirty="0">
                <a:solidFill>
                  <a:schemeClr val="bg1"/>
                </a:solidFill>
              </a:endParaRPr>
            </a:p>
          </p:txBody>
        </p:sp>
        <p:sp>
          <p:nvSpPr>
            <p:cNvPr id="12" name="ísľîḓè">
              <a:extLst>
                <a:ext uri="{FF2B5EF4-FFF2-40B4-BE49-F238E27FC236}">
                  <a16:creationId xmlns:a16="http://schemas.microsoft.com/office/drawing/2014/main" id="{511D0E80-F443-462A-9C8C-18AF8DFA2264}"/>
                </a:ext>
              </a:extLst>
            </p:cNvPr>
            <p:cNvSpPr/>
            <p:nvPr/>
          </p:nvSpPr>
          <p:spPr bwMode="auto">
            <a:xfrm>
              <a:off x="3562900" y="4513588"/>
              <a:ext cx="2453852"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r>
                <a:rPr lang="zh-TW" altLang="zh-TW" sz="1600" dirty="0"/>
                <a:t>交換學生與交流學校退選所修課程，應於交流學校學期結束一週前通知本校所屬學系。退選後選課</a:t>
              </a:r>
              <a:r>
                <a:rPr lang="zh-TW" altLang="zh-TW" sz="1600" dirty="0">
                  <a:solidFill>
                    <a:srgbClr val="FF0000"/>
                  </a:solidFill>
                </a:rPr>
                <a:t>未達六學分</a:t>
              </a:r>
              <a:r>
                <a:rPr lang="zh-TW" altLang="zh-TW" sz="1600" dirty="0"/>
                <a:t>者，該學期</a:t>
              </a:r>
              <a:r>
                <a:rPr lang="zh-TW" altLang="zh-TW" sz="1600" dirty="0">
                  <a:solidFill>
                    <a:srgbClr val="FF0000"/>
                  </a:solidFill>
                </a:rPr>
                <a:t>視同休學</a:t>
              </a:r>
              <a:r>
                <a:rPr lang="zh-TW" altLang="zh-TW" sz="1100" dirty="0"/>
                <a:t>。</a:t>
              </a:r>
              <a:endParaRPr lang="en-US" altLang="zh-TW" sz="1100" dirty="0"/>
            </a:p>
          </p:txBody>
        </p:sp>
        <p:grpSp>
          <p:nvGrpSpPr>
            <p:cNvPr id="13" name="íş1îḓè">
              <a:extLst>
                <a:ext uri="{FF2B5EF4-FFF2-40B4-BE49-F238E27FC236}">
                  <a16:creationId xmlns:a16="http://schemas.microsoft.com/office/drawing/2014/main" id="{74E492C7-E790-4BC5-8BEE-A6A90AA4E35A}"/>
                </a:ext>
              </a:extLst>
            </p:cNvPr>
            <p:cNvGrpSpPr/>
            <p:nvPr/>
          </p:nvGrpSpPr>
          <p:grpSpPr>
            <a:xfrm>
              <a:off x="6663246" y="1988840"/>
              <a:ext cx="1518741" cy="1509753"/>
              <a:chOff x="2452226" y="1883471"/>
              <a:chExt cx="1518741" cy="1509753"/>
            </a:xfrm>
          </p:grpSpPr>
          <p:sp>
            <p:nvSpPr>
              <p:cNvPr id="21" name="íṩḻïḋe">
                <a:extLst>
                  <a:ext uri="{FF2B5EF4-FFF2-40B4-BE49-F238E27FC236}">
                    <a16:creationId xmlns:a16="http://schemas.microsoft.com/office/drawing/2014/main" id="{9A502F31-274F-4B73-BAA6-99FC7E58D593}"/>
                  </a:ext>
                </a:extLst>
              </p:cNvPr>
              <p:cNvSpPr/>
              <p:nvPr/>
            </p:nvSpPr>
            <p:spPr>
              <a:xfrm rot="8100000">
                <a:off x="2452226" y="1883471"/>
                <a:ext cx="1518741" cy="1509753"/>
              </a:xfrm>
              <a:prstGeom prst="teardrop">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śļíḍê">
                <a:extLst>
                  <a:ext uri="{FF2B5EF4-FFF2-40B4-BE49-F238E27FC236}">
                    <a16:creationId xmlns:a16="http://schemas.microsoft.com/office/drawing/2014/main" id="{CA15F2BD-89D0-4260-9A2B-A736BC57EEFE}"/>
                  </a:ext>
                </a:extLst>
              </p:cNvPr>
              <p:cNvSpPr/>
              <p:nvPr/>
            </p:nvSpPr>
            <p:spPr>
              <a:xfrm>
                <a:off x="2597858" y="2024527"/>
                <a:ext cx="1233979" cy="12266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國際學程</a:t>
                </a:r>
                <a:endParaRPr lang="zh-CN" altLang="en-US" b="1" dirty="0"/>
              </a:p>
            </p:txBody>
          </p:sp>
        </p:grpSp>
        <p:sp>
          <p:nvSpPr>
            <p:cNvPr id="14" name="íṡ1íḑé">
              <a:extLst>
                <a:ext uri="{FF2B5EF4-FFF2-40B4-BE49-F238E27FC236}">
                  <a16:creationId xmlns:a16="http://schemas.microsoft.com/office/drawing/2014/main" id="{18E1108C-1190-4883-8D95-F705EA87D362}"/>
                </a:ext>
              </a:extLst>
            </p:cNvPr>
            <p:cNvSpPr/>
            <p:nvPr/>
          </p:nvSpPr>
          <p:spPr>
            <a:xfrm>
              <a:off x="6649574" y="3947623"/>
              <a:ext cx="1546085" cy="43279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zh-TW" altLang="en-US" sz="1866" b="1" dirty="0" smtClean="0">
                  <a:solidFill>
                    <a:schemeClr val="bg1"/>
                  </a:solidFill>
                </a:rPr>
                <a:t>須滿</a:t>
              </a:r>
              <a:r>
                <a:rPr lang="en-US" altLang="zh-TW" sz="1866" b="1" dirty="0" smtClean="0">
                  <a:solidFill>
                    <a:schemeClr val="bg1"/>
                  </a:solidFill>
                </a:rPr>
                <a:t>15</a:t>
              </a:r>
              <a:r>
                <a:rPr lang="zh-TW" altLang="en-US" sz="1866" b="1" dirty="0" smtClean="0">
                  <a:solidFill>
                    <a:schemeClr val="bg1"/>
                  </a:solidFill>
                </a:rPr>
                <a:t>學分</a:t>
              </a:r>
              <a:endParaRPr lang="zh-CN" altLang="en-US" sz="1866" b="1" dirty="0">
                <a:solidFill>
                  <a:schemeClr val="bg1"/>
                </a:solidFill>
              </a:endParaRPr>
            </a:p>
          </p:txBody>
        </p:sp>
        <p:sp>
          <p:nvSpPr>
            <p:cNvPr id="15" name="íSḻîḓè">
              <a:extLst>
                <a:ext uri="{FF2B5EF4-FFF2-40B4-BE49-F238E27FC236}">
                  <a16:creationId xmlns:a16="http://schemas.microsoft.com/office/drawing/2014/main" id="{298CB3AC-6A4F-4988-ADC4-02DFD3CC534E}"/>
                </a:ext>
              </a:extLst>
            </p:cNvPr>
            <p:cNvSpPr/>
            <p:nvPr/>
          </p:nvSpPr>
          <p:spPr bwMode="auto">
            <a:xfrm>
              <a:off x="6324661" y="4513588"/>
              <a:ext cx="2195910"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92500" lnSpcReduction="10000"/>
            </a:bodyPr>
            <a:lstStyle/>
            <a:p>
              <a:r>
                <a:rPr lang="zh-TW" altLang="zh-TW" dirty="0"/>
                <a:t>學期結束</a:t>
              </a:r>
              <a:r>
                <a:rPr lang="zh-TW" altLang="zh-TW" dirty="0" smtClean="0"/>
                <a:t>日後</a:t>
              </a:r>
              <a:r>
                <a:rPr lang="en-US" altLang="zh-TW" dirty="0" smtClean="0"/>
                <a:t>15</a:t>
              </a:r>
              <a:r>
                <a:rPr lang="zh-TW" altLang="en-US" dirty="0" smtClean="0"/>
                <a:t>日內</a:t>
              </a:r>
              <a:r>
                <a:rPr lang="zh-TW" altLang="zh-TW" dirty="0" smtClean="0"/>
                <a:t>送交</a:t>
              </a:r>
              <a:r>
                <a:rPr lang="zh-TW" altLang="zh-TW" dirty="0"/>
                <a:t>本校所屬學系審核後，</a:t>
              </a:r>
              <a:r>
                <a:rPr lang="zh-TW" altLang="zh-TW" dirty="0" smtClean="0"/>
                <a:t>送</a:t>
              </a:r>
              <a:r>
                <a:rPr lang="zh-TW" altLang="en-US" dirty="0" smtClean="0"/>
                <a:t>國際處審查再送</a:t>
              </a:r>
              <a:r>
                <a:rPr lang="zh-TW" altLang="zh-TW" dirty="0" smtClean="0"/>
                <a:t>教務處</a:t>
              </a:r>
              <a:r>
                <a:rPr lang="zh-TW" altLang="zh-TW" dirty="0"/>
                <a:t>複審及登錄。若因外國學制不同須先與本校協議</a:t>
              </a:r>
              <a:r>
                <a:rPr lang="zh-TW" altLang="zh-TW" sz="1100" dirty="0"/>
                <a:t>。</a:t>
              </a:r>
              <a:endParaRPr lang="zh-TW" altLang="en-US" sz="1100" dirty="0"/>
            </a:p>
          </p:txBody>
        </p:sp>
        <p:grpSp>
          <p:nvGrpSpPr>
            <p:cNvPr id="16" name="î$ḷîďe">
              <a:extLst>
                <a:ext uri="{FF2B5EF4-FFF2-40B4-BE49-F238E27FC236}">
                  <a16:creationId xmlns:a16="http://schemas.microsoft.com/office/drawing/2014/main" id="{F7837643-D7DE-4CE5-8C0E-580DA85BD536}"/>
                </a:ext>
              </a:extLst>
            </p:cNvPr>
            <p:cNvGrpSpPr/>
            <p:nvPr/>
          </p:nvGrpSpPr>
          <p:grpSpPr>
            <a:xfrm>
              <a:off x="9425006" y="1988840"/>
              <a:ext cx="1518741" cy="1509753"/>
              <a:chOff x="2452226" y="1883471"/>
              <a:chExt cx="1518741" cy="1509753"/>
            </a:xfrm>
          </p:grpSpPr>
          <p:sp>
            <p:nvSpPr>
              <p:cNvPr id="19" name="îṧḷiḋê">
                <a:extLst>
                  <a:ext uri="{FF2B5EF4-FFF2-40B4-BE49-F238E27FC236}">
                    <a16:creationId xmlns:a16="http://schemas.microsoft.com/office/drawing/2014/main" id="{03E3183A-ECDA-4CA0-8BB0-46735733B69B}"/>
                  </a:ext>
                </a:extLst>
              </p:cNvPr>
              <p:cNvSpPr/>
              <p:nvPr/>
            </p:nvSpPr>
            <p:spPr>
              <a:xfrm rot="8100000">
                <a:off x="2452226" y="1883471"/>
                <a:ext cx="1518741" cy="1509753"/>
              </a:xfrm>
              <a:prstGeom prst="teardrop">
                <a:avLst/>
              </a:prstGeom>
              <a:solidFill>
                <a:schemeClr val="bg1"/>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Sliḓè">
                <a:extLst>
                  <a:ext uri="{FF2B5EF4-FFF2-40B4-BE49-F238E27FC236}">
                    <a16:creationId xmlns:a16="http://schemas.microsoft.com/office/drawing/2014/main" id="{9A199B74-51EC-4B70-BABF-E9856FA92A31}"/>
                  </a:ext>
                </a:extLst>
              </p:cNvPr>
              <p:cNvSpPr/>
              <p:nvPr/>
            </p:nvSpPr>
            <p:spPr>
              <a:xfrm>
                <a:off x="2597858" y="2024527"/>
                <a:ext cx="1233979" cy="12266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smtClean="0"/>
                  <a:t>語文學校</a:t>
                </a:r>
                <a:endParaRPr lang="zh-CN" altLang="en-US" b="1" dirty="0"/>
              </a:p>
            </p:txBody>
          </p:sp>
        </p:grpSp>
        <p:sp>
          <p:nvSpPr>
            <p:cNvPr id="17" name="íṩ1ïḑè">
              <a:extLst>
                <a:ext uri="{FF2B5EF4-FFF2-40B4-BE49-F238E27FC236}">
                  <a16:creationId xmlns:a16="http://schemas.microsoft.com/office/drawing/2014/main" id="{96B9ECBC-A75A-4915-ACB0-BFCA289212F4}"/>
                </a:ext>
              </a:extLst>
            </p:cNvPr>
            <p:cNvSpPr/>
            <p:nvPr/>
          </p:nvSpPr>
          <p:spPr>
            <a:xfrm>
              <a:off x="9411334" y="3947623"/>
              <a:ext cx="1546085" cy="43279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en-US" altLang="zh-TW" sz="1866" b="1" dirty="0" smtClean="0">
                  <a:solidFill>
                    <a:schemeClr val="bg1"/>
                  </a:solidFill>
                </a:rPr>
                <a:t>18</a:t>
              </a:r>
              <a:r>
                <a:rPr lang="zh-TW" altLang="en-US" sz="1866" b="1" dirty="0" smtClean="0">
                  <a:solidFill>
                    <a:schemeClr val="bg1"/>
                  </a:solidFill>
                </a:rPr>
                <a:t>小時</a:t>
              </a:r>
              <a:r>
                <a:rPr lang="en-US" altLang="zh-TW" sz="1866" b="1" dirty="0" smtClean="0">
                  <a:solidFill>
                    <a:schemeClr val="bg1"/>
                  </a:solidFill>
                </a:rPr>
                <a:t>1</a:t>
              </a:r>
              <a:r>
                <a:rPr lang="zh-TW" altLang="en-US" sz="1866" b="1" dirty="0" smtClean="0">
                  <a:solidFill>
                    <a:schemeClr val="bg1"/>
                  </a:solidFill>
                </a:rPr>
                <a:t>學分</a:t>
              </a:r>
              <a:endParaRPr lang="zh-CN" altLang="en-US" sz="1866" b="1" dirty="0">
                <a:solidFill>
                  <a:schemeClr val="bg1"/>
                </a:solidFill>
              </a:endParaRPr>
            </a:p>
          </p:txBody>
        </p:sp>
        <p:sp>
          <p:nvSpPr>
            <p:cNvPr id="18" name="îşľïḑé">
              <a:extLst>
                <a:ext uri="{FF2B5EF4-FFF2-40B4-BE49-F238E27FC236}">
                  <a16:creationId xmlns:a16="http://schemas.microsoft.com/office/drawing/2014/main" id="{5CB9E3B3-838F-4147-9F0F-63C193DF3055}"/>
                </a:ext>
              </a:extLst>
            </p:cNvPr>
            <p:cNvSpPr/>
            <p:nvPr/>
          </p:nvSpPr>
          <p:spPr bwMode="auto">
            <a:xfrm>
              <a:off x="8828480" y="4513588"/>
              <a:ext cx="2692007"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r>
                <a:rPr lang="zh-TW" altLang="zh-TW" sz="1600" dirty="0" smtClean="0"/>
                <a:t>修</a:t>
              </a:r>
              <a:r>
                <a:rPr lang="zh-TW" altLang="zh-TW" sz="1600" dirty="0"/>
                <a:t>習語文課程得抵認選修課程，</a:t>
              </a:r>
              <a:r>
                <a:rPr lang="zh-TW" altLang="zh-TW" sz="1600" dirty="0">
                  <a:solidFill>
                    <a:srgbClr val="FF0000"/>
                  </a:solidFill>
                </a:rPr>
                <a:t>每學期至多抵認</a:t>
              </a:r>
              <a:r>
                <a:rPr lang="en-US" altLang="zh-TW" sz="1600" dirty="0">
                  <a:solidFill>
                    <a:srgbClr val="FF0000"/>
                  </a:solidFill>
                </a:rPr>
                <a:t>8</a:t>
              </a:r>
              <a:r>
                <a:rPr lang="zh-TW" altLang="zh-TW" sz="1600" dirty="0">
                  <a:solidFill>
                    <a:srgbClr val="FF0000"/>
                  </a:solidFill>
                </a:rPr>
                <a:t>學分</a:t>
              </a:r>
              <a:r>
                <a:rPr lang="zh-TW" altLang="zh-TW" sz="1600" dirty="0"/>
                <a:t>，無法確認學分數者，</a:t>
              </a:r>
              <a:r>
                <a:rPr lang="zh-TW" altLang="zh-TW" sz="1600" dirty="0">
                  <a:solidFill>
                    <a:srgbClr val="FF0000"/>
                  </a:solidFill>
                </a:rPr>
                <a:t>以</a:t>
              </a:r>
              <a:r>
                <a:rPr lang="en-US" altLang="zh-TW" sz="1600" dirty="0">
                  <a:solidFill>
                    <a:srgbClr val="FF0000"/>
                  </a:solidFill>
                </a:rPr>
                <a:t>18</a:t>
              </a:r>
              <a:r>
                <a:rPr lang="zh-TW" altLang="zh-TW" sz="1600" dirty="0">
                  <a:solidFill>
                    <a:srgbClr val="FF0000"/>
                  </a:solidFill>
                </a:rPr>
                <a:t>小時抵認一</a:t>
              </a:r>
              <a:r>
                <a:rPr lang="zh-TW" altLang="zh-TW" sz="1600" dirty="0" smtClean="0">
                  <a:solidFill>
                    <a:srgbClr val="FF0000"/>
                  </a:solidFill>
                </a:rPr>
                <a:t>學分</a:t>
              </a:r>
              <a:r>
                <a:rPr lang="zh-TW" altLang="zh-TW" sz="1600" dirty="0" smtClean="0"/>
                <a:t>，</a:t>
              </a:r>
              <a:r>
                <a:rPr lang="zh-TW" altLang="zh-TW" sz="1600" dirty="0"/>
                <a:t>並登錄於學生歷年成績表，並列為畢業學分數</a:t>
              </a:r>
              <a:r>
                <a:rPr lang="zh-TW" altLang="zh-TW" sz="1200" dirty="0"/>
                <a:t>。</a:t>
              </a:r>
              <a:endParaRPr lang="zh-TW" altLang="en-US" sz="1200" dirty="0"/>
            </a:p>
          </p:txBody>
        </p:sp>
      </p:grpSp>
      <p:sp>
        <p:nvSpPr>
          <p:cNvPr id="27" name="矩形 26"/>
          <p:cNvSpPr/>
          <p:nvPr/>
        </p:nvSpPr>
        <p:spPr>
          <a:xfrm>
            <a:off x="3838895" y="112543"/>
            <a:ext cx="6096000" cy="923330"/>
          </a:xfrm>
          <a:prstGeom prst="rect">
            <a:avLst/>
          </a:prstGeom>
        </p:spPr>
        <p:txBody>
          <a:bodyPr>
            <a:spAutoFit/>
          </a:bodyPr>
          <a:lstStyle/>
          <a:p>
            <a:r>
              <a:rPr lang="zh-TW" altLang="zh-TW" dirty="0"/>
              <a:t>交換學生未事先取得本校所屬學系同意，於交流學校修習之學分不列入畢業學分。出國期間所修習之科目學分均比照校際選修方式辦理，得由各系所酌予採認</a:t>
            </a:r>
            <a:endParaRPr lang="zh-TW" altLang="en-US" dirty="0"/>
          </a:p>
        </p:txBody>
      </p:sp>
    </p:spTree>
    <p:extLst>
      <p:ext uri="{BB962C8B-B14F-4D97-AF65-F5344CB8AC3E}">
        <p14:creationId xmlns:p14="http://schemas.microsoft.com/office/powerpoint/2010/main" val="402521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A32D4-F5DC-43AD-941E-59400653C003}"/>
              </a:ext>
            </a:extLst>
          </p:cNvPr>
          <p:cNvSpPr>
            <a:spLocks noGrp="1"/>
          </p:cNvSpPr>
          <p:nvPr>
            <p:ph type="title"/>
          </p:nvPr>
        </p:nvSpPr>
        <p:spPr/>
        <p:txBody>
          <a:bodyPr/>
          <a:lstStyle/>
          <a:p>
            <a:r>
              <a:rPr lang="zh-TW" altLang="zh-TW" dirty="0"/>
              <a:t>選課與成績處理</a:t>
            </a:r>
            <a:r>
              <a:rPr lang="en-US" altLang="zh-TW" dirty="0" smtClean="0"/>
              <a:t>I</a:t>
            </a:r>
            <a:r>
              <a:rPr lang="en-US" altLang="zh-TW" dirty="0"/>
              <a:t>I</a:t>
            </a:r>
            <a:endParaRPr lang="zh-CN" altLang="en-US" dirty="0"/>
          </a:p>
        </p:txBody>
      </p:sp>
      <p:sp>
        <p:nvSpPr>
          <p:cNvPr id="4" name="灯片编号占位符 3">
            <a:extLst>
              <a:ext uri="{FF2B5EF4-FFF2-40B4-BE49-F238E27FC236}">
                <a16:creationId xmlns:a16="http://schemas.microsoft.com/office/drawing/2014/main" id="{38EB236A-1B47-4439-A7C9-17D2DCDEBBA0}"/>
              </a:ext>
            </a:extLst>
          </p:cNvPr>
          <p:cNvSpPr>
            <a:spLocks noGrp="1"/>
          </p:cNvSpPr>
          <p:nvPr>
            <p:ph type="sldNum" sz="quarter" idx="12"/>
          </p:nvPr>
        </p:nvSpPr>
        <p:spPr/>
        <p:txBody>
          <a:bodyPr/>
          <a:lstStyle/>
          <a:p>
            <a:fld id="{5DD3DB80-B894-403A-B48E-6FDC1A72010E}" type="slidenum">
              <a:rPr lang="zh-CN" altLang="en-US" smtClean="0"/>
              <a:pPr/>
              <a:t>16</a:t>
            </a:fld>
            <a:endParaRPr lang="zh-CN" altLang="en-US" dirty="0"/>
          </a:p>
        </p:txBody>
      </p:sp>
      <p:sp>
        <p:nvSpPr>
          <p:cNvPr id="27" name="矩形 26"/>
          <p:cNvSpPr/>
          <p:nvPr/>
        </p:nvSpPr>
        <p:spPr>
          <a:xfrm>
            <a:off x="669923" y="1374414"/>
            <a:ext cx="10850563" cy="4524315"/>
          </a:xfrm>
          <a:prstGeom prst="rect">
            <a:avLst/>
          </a:prstGeom>
        </p:spPr>
        <p:txBody>
          <a:bodyPr wrap="square">
            <a:spAutoFit/>
          </a:bodyPr>
          <a:lstStyle/>
          <a:p>
            <a:pPr marL="685800" indent="-685800">
              <a:buFont typeface="Arial" panose="020B0604020202020204" pitchFamily="34" charset="0"/>
              <a:buChar char="•"/>
            </a:pPr>
            <a:r>
              <a:rPr lang="zh-TW" altLang="zh-TW" sz="4800" dirty="0"/>
              <a:t>交換學生</a:t>
            </a:r>
            <a:r>
              <a:rPr lang="zh-TW" altLang="zh-TW" sz="4800" dirty="0">
                <a:solidFill>
                  <a:srgbClr val="C00000"/>
                </a:solidFill>
              </a:rPr>
              <a:t>未事先取得</a:t>
            </a:r>
            <a:r>
              <a:rPr lang="zh-TW" altLang="zh-TW" sz="4800" dirty="0"/>
              <a:t>本校所屬學</a:t>
            </a:r>
            <a:r>
              <a:rPr lang="zh-TW" altLang="zh-TW" sz="4800" dirty="0" smtClean="0"/>
              <a:t>系</a:t>
            </a:r>
            <a:endParaRPr lang="en-US" altLang="zh-TW" sz="4800" dirty="0" smtClean="0"/>
          </a:p>
          <a:p>
            <a:r>
              <a:rPr lang="zh-TW" altLang="en-US" sz="4800" dirty="0"/>
              <a:t> </a:t>
            </a:r>
            <a:r>
              <a:rPr lang="zh-TW" altLang="en-US" sz="4800" dirty="0" smtClean="0"/>
              <a:t>   </a:t>
            </a:r>
            <a:r>
              <a:rPr lang="zh-TW" altLang="zh-TW" sz="4800" dirty="0" smtClean="0"/>
              <a:t>同意</a:t>
            </a:r>
            <a:r>
              <a:rPr lang="zh-TW" altLang="zh-TW" sz="4800" dirty="0"/>
              <a:t>，於交流學校修習之學分不</a:t>
            </a:r>
            <a:r>
              <a:rPr lang="zh-TW" altLang="zh-TW" sz="4800" dirty="0" smtClean="0"/>
              <a:t>列</a:t>
            </a:r>
            <a:endParaRPr lang="en-US" altLang="zh-TW" sz="4800" dirty="0" smtClean="0"/>
          </a:p>
          <a:p>
            <a:r>
              <a:rPr lang="zh-TW" altLang="en-US" sz="4800" dirty="0"/>
              <a:t> </a:t>
            </a:r>
            <a:r>
              <a:rPr lang="zh-TW" altLang="en-US" sz="4800" dirty="0" smtClean="0"/>
              <a:t>   </a:t>
            </a:r>
            <a:r>
              <a:rPr lang="zh-TW" altLang="zh-TW" sz="4800" dirty="0" smtClean="0"/>
              <a:t>入</a:t>
            </a:r>
            <a:r>
              <a:rPr lang="zh-TW" altLang="en-US" sz="4800" dirty="0" smtClean="0"/>
              <a:t>該系所的</a:t>
            </a:r>
            <a:r>
              <a:rPr lang="zh-TW" altLang="zh-TW" sz="4800" dirty="0" smtClean="0"/>
              <a:t>畢業</a:t>
            </a:r>
            <a:r>
              <a:rPr lang="zh-TW" altLang="zh-TW" sz="4800" dirty="0"/>
              <a:t>學分</a:t>
            </a:r>
            <a:r>
              <a:rPr lang="zh-TW" altLang="zh-TW" sz="4800" dirty="0" smtClean="0"/>
              <a:t>。</a:t>
            </a:r>
            <a:endParaRPr lang="en-US" altLang="zh-TW" sz="4800" dirty="0" smtClean="0"/>
          </a:p>
          <a:p>
            <a:pPr marL="685800" indent="-685800">
              <a:buFont typeface="Arial" panose="020B0604020202020204" pitchFamily="34" charset="0"/>
              <a:buChar char="•"/>
            </a:pPr>
            <a:r>
              <a:rPr lang="zh-TW" altLang="zh-TW" sz="4800" dirty="0" smtClean="0"/>
              <a:t>出國</a:t>
            </a:r>
            <a:r>
              <a:rPr lang="zh-TW" altLang="zh-TW" sz="4800" dirty="0"/>
              <a:t>期間所修習之科目學分均</a:t>
            </a:r>
            <a:r>
              <a:rPr lang="zh-TW" altLang="zh-TW" sz="4800" dirty="0" smtClean="0"/>
              <a:t>比照</a:t>
            </a:r>
            <a:endParaRPr lang="en-US" altLang="zh-TW" sz="4800" dirty="0" smtClean="0"/>
          </a:p>
          <a:p>
            <a:r>
              <a:rPr lang="zh-TW" altLang="en-US" sz="4800" dirty="0"/>
              <a:t> </a:t>
            </a:r>
            <a:r>
              <a:rPr lang="zh-TW" altLang="en-US" sz="4800" dirty="0" smtClean="0"/>
              <a:t>   </a:t>
            </a:r>
            <a:r>
              <a:rPr lang="zh-TW" altLang="zh-TW" sz="4800" dirty="0" smtClean="0"/>
              <a:t>校際</a:t>
            </a:r>
            <a:r>
              <a:rPr lang="zh-TW" altLang="zh-TW" sz="4800" dirty="0"/>
              <a:t>選修方式辦理，得由各系所</a:t>
            </a:r>
            <a:r>
              <a:rPr lang="zh-TW" altLang="zh-TW" sz="4800" dirty="0" smtClean="0"/>
              <a:t>酌</a:t>
            </a:r>
            <a:endParaRPr lang="en-US" altLang="zh-TW" sz="4800" dirty="0" smtClean="0"/>
          </a:p>
          <a:p>
            <a:r>
              <a:rPr lang="zh-TW" altLang="en-US" sz="4800" dirty="0"/>
              <a:t> </a:t>
            </a:r>
            <a:r>
              <a:rPr lang="zh-TW" altLang="en-US" sz="4800" dirty="0" smtClean="0"/>
              <a:t>   </a:t>
            </a:r>
            <a:r>
              <a:rPr lang="zh-TW" altLang="zh-TW" sz="4800" dirty="0" smtClean="0"/>
              <a:t>予</a:t>
            </a:r>
            <a:r>
              <a:rPr lang="zh-TW" altLang="zh-TW" sz="4800" dirty="0"/>
              <a:t>採</a:t>
            </a:r>
            <a:r>
              <a:rPr lang="zh-TW" altLang="zh-TW" sz="4800" dirty="0" smtClean="0"/>
              <a:t>認</a:t>
            </a:r>
            <a:r>
              <a:rPr lang="zh-TW" altLang="en-US" sz="4800" dirty="0" smtClean="0"/>
              <a:t>。</a:t>
            </a:r>
            <a:endParaRPr lang="zh-TW" altLang="en-US" sz="4800" dirty="0"/>
          </a:p>
        </p:txBody>
      </p:sp>
    </p:spTree>
    <p:extLst>
      <p:ext uri="{BB962C8B-B14F-4D97-AF65-F5344CB8AC3E}">
        <p14:creationId xmlns:p14="http://schemas.microsoft.com/office/powerpoint/2010/main" val="77500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A32D4-F5DC-43AD-941E-59400653C003}"/>
              </a:ext>
            </a:extLst>
          </p:cNvPr>
          <p:cNvSpPr>
            <a:spLocks noGrp="1"/>
          </p:cNvSpPr>
          <p:nvPr>
            <p:ph type="title"/>
          </p:nvPr>
        </p:nvSpPr>
        <p:spPr/>
        <p:txBody>
          <a:bodyPr/>
          <a:lstStyle/>
          <a:p>
            <a:r>
              <a:rPr lang="zh-TW" altLang="zh-TW" dirty="0"/>
              <a:t>選課與成績處理</a:t>
            </a:r>
            <a:r>
              <a:rPr lang="en-US" altLang="zh-TW" dirty="0" smtClean="0"/>
              <a:t>II</a:t>
            </a:r>
            <a:r>
              <a:rPr lang="en-US" altLang="zh-TW" dirty="0"/>
              <a:t>I</a:t>
            </a:r>
            <a:endParaRPr lang="zh-CN" altLang="en-US" dirty="0"/>
          </a:p>
        </p:txBody>
      </p:sp>
      <p:sp>
        <p:nvSpPr>
          <p:cNvPr id="4" name="灯片编号占位符 3">
            <a:extLst>
              <a:ext uri="{FF2B5EF4-FFF2-40B4-BE49-F238E27FC236}">
                <a16:creationId xmlns:a16="http://schemas.microsoft.com/office/drawing/2014/main" id="{38EB236A-1B47-4439-A7C9-17D2DCDEBBA0}"/>
              </a:ext>
            </a:extLst>
          </p:cNvPr>
          <p:cNvSpPr>
            <a:spLocks noGrp="1"/>
          </p:cNvSpPr>
          <p:nvPr>
            <p:ph type="sldNum" sz="quarter" idx="12"/>
          </p:nvPr>
        </p:nvSpPr>
        <p:spPr/>
        <p:txBody>
          <a:bodyPr/>
          <a:lstStyle/>
          <a:p>
            <a:fld id="{5DD3DB80-B894-403A-B48E-6FDC1A72010E}" type="slidenum">
              <a:rPr lang="zh-CN" altLang="en-US" smtClean="0"/>
              <a:pPr/>
              <a:t>17</a:t>
            </a:fld>
            <a:endParaRPr lang="zh-CN" altLang="en-US" dirty="0"/>
          </a:p>
        </p:txBody>
      </p:sp>
      <p:sp>
        <p:nvSpPr>
          <p:cNvPr id="27" name="矩形 26"/>
          <p:cNvSpPr/>
          <p:nvPr/>
        </p:nvSpPr>
        <p:spPr>
          <a:xfrm>
            <a:off x="669923" y="1374414"/>
            <a:ext cx="10850563" cy="5386090"/>
          </a:xfrm>
          <a:prstGeom prst="rect">
            <a:avLst/>
          </a:prstGeom>
        </p:spPr>
        <p:txBody>
          <a:bodyPr wrap="square">
            <a:spAutoFit/>
          </a:bodyPr>
          <a:lstStyle/>
          <a:p>
            <a:pPr marL="685800" indent="-685800">
              <a:buFont typeface="Arial" panose="020B0604020202020204" pitchFamily="34" charset="0"/>
              <a:buChar char="•"/>
            </a:pPr>
            <a:r>
              <a:rPr lang="zh-TW" altLang="zh-TW" sz="3600" dirty="0"/>
              <a:t>交換學生於交流學校修習之成績，無論是否列入畢業學分，均應送交教務處登錄，並得列入學期排名及平均</a:t>
            </a:r>
            <a:r>
              <a:rPr lang="zh-TW" altLang="zh-TW" sz="3600" dirty="0" smtClean="0"/>
              <a:t>。</a:t>
            </a:r>
            <a:endParaRPr lang="en-US" altLang="zh-TW" sz="3600" dirty="0" smtClean="0"/>
          </a:p>
          <a:p>
            <a:endParaRPr lang="en-US" altLang="zh-TW" sz="3600" dirty="0" smtClean="0"/>
          </a:p>
          <a:p>
            <a:pPr marL="685800" indent="-685800">
              <a:buFont typeface="Arial" panose="020B0604020202020204" pitchFamily="34" charset="0"/>
              <a:buChar char="•"/>
            </a:pPr>
            <a:r>
              <a:rPr lang="zh-TW" altLang="zh-TW" sz="3600" dirty="0" smtClean="0"/>
              <a:t>學科</a:t>
            </a:r>
            <a:r>
              <a:rPr lang="zh-TW" altLang="zh-TW" sz="3600" dirty="0"/>
              <a:t>因交流學校之國情或規定無法配合明確評定學科分數者，僅依學系審查承認之學分數登錄及承認為畢業學分數，該學科成績分數不予登錄及納入計算</a:t>
            </a:r>
            <a:r>
              <a:rPr lang="zh-TW" altLang="zh-TW" sz="4000" dirty="0"/>
              <a:t>。</a:t>
            </a:r>
            <a:endParaRPr lang="zh-TW" altLang="en-US" sz="4000" dirty="0"/>
          </a:p>
          <a:p>
            <a:pPr marL="685800" indent="-685800">
              <a:buFont typeface="Arial" panose="020B0604020202020204" pitchFamily="34" charset="0"/>
              <a:buChar char="•"/>
            </a:pPr>
            <a:endParaRPr lang="zh-TW" altLang="en-US" sz="4800" dirty="0"/>
          </a:p>
        </p:txBody>
      </p:sp>
    </p:spTree>
    <p:extLst>
      <p:ext uri="{BB962C8B-B14F-4D97-AF65-F5344CB8AC3E}">
        <p14:creationId xmlns:p14="http://schemas.microsoft.com/office/powerpoint/2010/main" val="359755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A32D4-F5DC-43AD-941E-59400653C003}"/>
              </a:ext>
            </a:extLst>
          </p:cNvPr>
          <p:cNvSpPr>
            <a:spLocks noGrp="1"/>
          </p:cNvSpPr>
          <p:nvPr>
            <p:ph type="title"/>
          </p:nvPr>
        </p:nvSpPr>
        <p:spPr/>
        <p:txBody>
          <a:bodyPr/>
          <a:lstStyle/>
          <a:p>
            <a:r>
              <a:rPr lang="zh-TW" altLang="zh-TW" dirty="0"/>
              <a:t>選課與成績處理</a:t>
            </a:r>
            <a:r>
              <a:rPr lang="en-US" altLang="zh-TW" dirty="0" smtClean="0"/>
              <a:t>IV</a:t>
            </a:r>
            <a:endParaRPr lang="zh-CN" altLang="en-US" dirty="0"/>
          </a:p>
        </p:txBody>
      </p:sp>
      <p:sp>
        <p:nvSpPr>
          <p:cNvPr id="4" name="灯片编号占位符 3">
            <a:extLst>
              <a:ext uri="{FF2B5EF4-FFF2-40B4-BE49-F238E27FC236}">
                <a16:creationId xmlns:a16="http://schemas.microsoft.com/office/drawing/2014/main" id="{38EB236A-1B47-4439-A7C9-17D2DCDEBBA0}"/>
              </a:ext>
            </a:extLst>
          </p:cNvPr>
          <p:cNvSpPr>
            <a:spLocks noGrp="1"/>
          </p:cNvSpPr>
          <p:nvPr>
            <p:ph type="sldNum" sz="quarter" idx="12"/>
          </p:nvPr>
        </p:nvSpPr>
        <p:spPr/>
        <p:txBody>
          <a:bodyPr/>
          <a:lstStyle/>
          <a:p>
            <a:fld id="{5DD3DB80-B894-403A-B48E-6FDC1A72010E}" type="slidenum">
              <a:rPr lang="zh-CN" altLang="en-US" smtClean="0"/>
              <a:pPr/>
              <a:t>18</a:t>
            </a:fld>
            <a:endParaRPr lang="zh-CN" altLang="en-US" dirty="0"/>
          </a:p>
        </p:txBody>
      </p:sp>
      <p:sp>
        <p:nvSpPr>
          <p:cNvPr id="27" name="矩形 26"/>
          <p:cNvSpPr/>
          <p:nvPr/>
        </p:nvSpPr>
        <p:spPr>
          <a:xfrm>
            <a:off x="669923" y="1374414"/>
            <a:ext cx="11235565" cy="4955203"/>
          </a:xfrm>
          <a:prstGeom prst="rect">
            <a:avLst/>
          </a:prstGeom>
        </p:spPr>
        <p:txBody>
          <a:bodyPr wrap="square">
            <a:spAutoFit/>
          </a:bodyPr>
          <a:lstStyle/>
          <a:p>
            <a:pPr marL="685800" indent="-685800">
              <a:buFont typeface="Arial" panose="020B0604020202020204" pitchFamily="34" charset="0"/>
              <a:buChar char="•"/>
            </a:pPr>
            <a:r>
              <a:rPr lang="zh-TW" altLang="en-US" sz="4400" dirty="0" smtClean="0"/>
              <a:t>國際暨兩岸事務</a:t>
            </a:r>
            <a:r>
              <a:rPr lang="zh-TW" altLang="en-US" sz="4400" dirty="0"/>
              <a:t>處另設置</a:t>
            </a:r>
            <a:r>
              <a:rPr lang="en-US" altLang="zh-TW" sz="4400" dirty="0">
                <a:solidFill>
                  <a:srgbClr val="F68A00"/>
                </a:solidFill>
              </a:rPr>
              <a:t>15</a:t>
            </a:r>
            <a:r>
              <a:rPr lang="zh-TW" altLang="en-US" sz="4400" dirty="0"/>
              <a:t>學分之「</a:t>
            </a:r>
            <a:r>
              <a:rPr lang="zh-TW" altLang="en-US" sz="4400" dirty="0">
                <a:solidFill>
                  <a:srgbClr val="F68A00"/>
                </a:solidFill>
              </a:rPr>
              <a:t>國際學程</a:t>
            </a:r>
            <a:r>
              <a:rPr lang="zh-TW" altLang="en-US" sz="4400" dirty="0" smtClean="0"/>
              <a:t>」。</a:t>
            </a:r>
            <a:endParaRPr lang="en-US" altLang="zh-TW" sz="4400" dirty="0" smtClean="0"/>
          </a:p>
          <a:p>
            <a:pPr marL="685800" indent="-685800">
              <a:buFont typeface="Arial" panose="020B0604020202020204" pitchFamily="34" charset="0"/>
              <a:buChar char="•"/>
            </a:pPr>
            <a:r>
              <a:rPr lang="zh-TW" altLang="en-US" sz="4400" dirty="0" smtClean="0"/>
              <a:t>本校</a:t>
            </a:r>
            <a:r>
              <a:rPr lang="zh-TW" altLang="en-US" sz="4400" dirty="0"/>
              <a:t>學生依規定申請赴經本校認可之境外大學院校進修，而取得之學分與成績，得認列為國際學程</a:t>
            </a:r>
            <a:r>
              <a:rPr lang="zh-TW" altLang="en-US" sz="4400" dirty="0" smtClean="0"/>
              <a:t>。</a:t>
            </a:r>
            <a:endParaRPr lang="en-US" altLang="zh-TW" sz="4400" dirty="0" smtClean="0"/>
          </a:p>
          <a:p>
            <a:pPr marL="685800" indent="-685800">
              <a:buFont typeface="Arial" panose="020B0604020202020204" pitchFamily="34" charset="0"/>
              <a:buChar char="•"/>
            </a:pPr>
            <a:r>
              <a:rPr lang="zh-TW" altLang="en-US" sz="4400" dirty="0" smtClean="0"/>
              <a:t>國際學程屬於教務處認可之</a:t>
            </a:r>
            <a:r>
              <a:rPr lang="zh-TW" altLang="en-US" sz="4400" dirty="0" smtClean="0">
                <a:solidFill>
                  <a:srgbClr val="F68A00"/>
                </a:solidFill>
              </a:rPr>
              <a:t>專業學程</a:t>
            </a:r>
            <a:r>
              <a:rPr lang="zh-TW" altLang="en-US" sz="4400" dirty="0" smtClean="0"/>
              <a:t>之一</a:t>
            </a:r>
            <a:r>
              <a:rPr lang="zh-TW" altLang="en-US" sz="4800" dirty="0" smtClean="0"/>
              <a:t>。</a:t>
            </a:r>
            <a:endParaRPr lang="zh-TW" altLang="en-US" sz="4800" dirty="0"/>
          </a:p>
          <a:p>
            <a:pPr marL="685800" indent="-685800">
              <a:buFont typeface="Arial" panose="020B0604020202020204" pitchFamily="34" charset="0"/>
              <a:buChar char="•"/>
            </a:pPr>
            <a:endParaRPr lang="zh-TW" altLang="en-US" sz="4800" dirty="0"/>
          </a:p>
        </p:txBody>
      </p:sp>
    </p:spTree>
    <p:extLst>
      <p:ext uri="{BB962C8B-B14F-4D97-AF65-F5344CB8AC3E}">
        <p14:creationId xmlns:p14="http://schemas.microsoft.com/office/powerpoint/2010/main" val="125296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獎學金</a:t>
            </a:r>
            <a:endParaRPr lang="zh-TW" altLang="en-US" dirty="0"/>
          </a:p>
        </p:txBody>
      </p:sp>
      <p:sp>
        <p:nvSpPr>
          <p:cNvPr id="3" name="頁尾版面配置區 2"/>
          <p:cNvSpPr>
            <a:spLocks noGrp="1"/>
          </p:cNvSpPr>
          <p:nvPr>
            <p:ph type="ftr" sz="quarter" idx="11"/>
          </p:nvPr>
        </p:nvSpPr>
        <p:spPr/>
        <p:txBody>
          <a:bodyPr/>
          <a:lstStyle/>
          <a:p>
            <a:r>
              <a:rPr lang="en-US" altLang="zh-CN" smtClean="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19</a:t>
            </a:fld>
            <a:endParaRPr lang="zh-CN" altLang="en-US"/>
          </a:p>
        </p:txBody>
      </p:sp>
      <p:sp>
        <p:nvSpPr>
          <p:cNvPr id="5" name="矩形 4"/>
          <p:cNvSpPr/>
          <p:nvPr/>
        </p:nvSpPr>
        <p:spPr>
          <a:xfrm>
            <a:off x="669923" y="1291072"/>
            <a:ext cx="10850563" cy="3970318"/>
          </a:xfrm>
          <a:prstGeom prst="rect">
            <a:avLst/>
          </a:prstGeom>
        </p:spPr>
        <p:txBody>
          <a:bodyPr wrap="square">
            <a:spAutoFit/>
          </a:bodyPr>
          <a:lstStyle/>
          <a:p>
            <a:r>
              <a:rPr lang="zh-TW" altLang="en-US" dirty="0"/>
              <a:t>「教育部鼓勵國內大專校院選送學生出國研修或國外專業實習補助要點修正規定</a:t>
            </a:r>
            <a:r>
              <a:rPr lang="zh-TW" altLang="en-US" dirty="0" smtClean="0"/>
              <a:t>」</a:t>
            </a:r>
            <a:endParaRPr lang="en-US" altLang="zh-TW" dirty="0" smtClean="0"/>
          </a:p>
          <a:p>
            <a:endParaRPr lang="en-US" altLang="zh-TW" dirty="0"/>
          </a:p>
          <a:p>
            <a:r>
              <a:rPr lang="zh-TW" altLang="en-US" b="1" dirty="0"/>
              <a:t>學海飛颺：</a:t>
            </a:r>
            <a:r>
              <a:rPr lang="zh-TW" altLang="en-US" dirty="0"/>
              <a:t>選送優秀學生赴登載於本部網站之外國大學校院參考名冊之</a:t>
            </a:r>
            <a:r>
              <a:rPr lang="zh-TW" altLang="en-US" dirty="0" smtClean="0"/>
              <a:t>學</a:t>
            </a:r>
            <a:endParaRPr lang="en-US" altLang="zh-TW" dirty="0" smtClean="0"/>
          </a:p>
          <a:p>
            <a:r>
              <a:rPr lang="zh-TW" altLang="en-US" dirty="0" smtClean="0"/>
              <a:t>                （不</a:t>
            </a:r>
            <a:r>
              <a:rPr lang="zh-TW" altLang="en-US" dirty="0"/>
              <a:t>包括大陸及港、澳）修讀學分</a:t>
            </a:r>
            <a:r>
              <a:rPr lang="zh-TW" altLang="en-US" dirty="0" smtClean="0"/>
              <a:t>。</a:t>
            </a:r>
            <a:endParaRPr lang="en-US" altLang="zh-TW" dirty="0"/>
          </a:p>
          <a:p>
            <a:endParaRPr lang="en-US" altLang="zh-TW" dirty="0"/>
          </a:p>
          <a:p>
            <a:pPr marL="285750" indent="-285750">
              <a:buFont typeface="Arial" panose="020B0604020202020204" pitchFamily="34" charset="0"/>
              <a:buChar char="•"/>
            </a:pPr>
            <a:r>
              <a:rPr lang="en-US" altLang="zh-TW" dirty="0"/>
              <a:t>(</a:t>
            </a:r>
            <a:r>
              <a:rPr lang="zh-TW" altLang="en-US" dirty="0"/>
              <a:t>１</a:t>
            </a:r>
            <a:r>
              <a:rPr lang="en-US" altLang="zh-TW" dirty="0"/>
              <a:t>) </a:t>
            </a:r>
            <a:r>
              <a:rPr lang="zh-TW" altLang="en-US" dirty="0"/>
              <a:t>補助期限以一學期（季）或一學年為原則，本部補助每人新臺幣五萬元以上三十萬元以下；其補助額度得依本部當年度經費預算調整</a:t>
            </a:r>
            <a:r>
              <a:rPr lang="zh-TW" altLang="en-US" dirty="0" smtClean="0"/>
              <a:t>。</a:t>
            </a:r>
            <a:endParaRPr lang="en-US" altLang="zh-TW" dirty="0" smtClean="0"/>
          </a:p>
          <a:p>
            <a:endParaRPr lang="en-US" altLang="zh-TW" dirty="0"/>
          </a:p>
          <a:p>
            <a:pPr marL="285750" indent="-285750">
              <a:buFont typeface="Arial" panose="020B0604020202020204" pitchFamily="34" charset="0"/>
              <a:buChar char="•"/>
            </a:pPr>
            <a:r>
              <a:rPr lang="en-US" altLang="zh-TW" dirty="0"/>
              <a:t>(</a:t>
            </a:r>
            <a:r>
              <a:rPr lang="zh-TW" altLang="en-US" dirty="0"/>
              <a:t>２</a:t>
            </a:r>
            <a:r>
              <a:rPr lang="en-US" altLang="zh-TW" dirty="0"/>
              <a:t>) </a:t>
            </a:r>
            <a:r>
              <a:rPr lang="zh-TW" altLang="en-US" dirty="0"/>
              <a:t>每人實際獲補助額度由薦送學校自訂，得包括一張國際來回經濟艙機票</a:t>
            </a:r>
            <a:r>
              <a:rPr lang="zh-TW" altLang="en-US" dirty="0" smtClean="0"/>
              <a:t>款及</a:t>
            </a:r>
            <a:r>
              <a:rPr lang="zh-TW" altLang="en-US" dirty="0"/>
              <a:t>生活費等項目</a:t>
            </a:r>
            <a:r>
              <a:rPr lang="zh-TW" altLang="en-US" dirty="0" smtClean="0"/>
              <a:t>。</a:t>
            </a:r>
            <a:endParaRPr lang="en-US" altLang="zh-TW" dirty="0" smtClean="0"/>
          </a:p>
          <a:p>
            <a:pPr marL="285750" indent="-285750">
              <a:buFont typeface="Arial" panose="020B0604020202020204" pitchFamily="34" charset="0"/>
              <a:buChar char="•"/>
            </a:pPr>
            <a:r>
              <a:rPr lang="zh-TW" altLang="en-US" dirty="0" smtClean="0"/>
              <a:t>學海飛颺獎學金同學無須再提交申請，通過審核的同學，我們將一併討論獎學金名額，若金額足夠將發給全體申請生，若金額不足，則依委員會決議擇優錄取。</a:t>
            </a:r>
            <a:endParaRPr lang="zh-TW" altLang="en-US" dirty="0"/>
          </a:p>
          <a:p>
            <a:endParaRPr lang="en-US" altLang="zh-TW" b="1" dirty="0"/>
          </a:p>
          <a:p>
            <a:endParaRPr lang="en-US" altLang="zh-TW" dirty="0"/>
          </a:p>
          <a:p>
            <a:endParaRPr lang="zh-TW" altLang="en-US" dirty="0"/>
          </a:p>
        </p:txBody>
      </p:sp>
    </p:spTree>
    <p:extLst>
      <p:ext uri="{BB962C8B-B14F-4D97-AF65-F5344CB8AC3E}">
        <p14:creationId xmlns:p14="http://schemas.microsoft.com/office/powerpoint/2010/main" val="123942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smtClean="0"/>
              <a:t>交換生宗旨及申請資格</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a:t>
            </a:fld>
            <a:endParaRPr lang="zh-CN" altLang="en-US"/>
          </a:p>
        </p:txBody>
      </p:sp>
      <p:grpSp>
        <p:nvGrpSpPr>
          <p:cNvPr id="5" name="0662671d-fe96-4360-bdf6-53efe861b0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83454" y="1989001"/>
            <a:ext cx="11020282" cy="3079598"/>
            <a:chOff x="583454" y="1989001"/>
            <a:chExt cx="11020282" cy="3079598"/>
          </a:xfrm>
        </p:grpSpPr>
        <p:sp>
          <p:nvSpPr>
            <p:cNvPr id="8" name="íŝḻíďê">
              <a:extLst>
                <a:ext uri="{FF2B5EF4-FFF2-40B4-BE49-F238E27FC236}">
                  <a16:creationId xmlns:a16="http://schemas.microsoft.com/office/drawing/2014/main" id="{799F7FC8-662E-4D8F-9444-A2EFAD3E9BD6}"/>
                </a:ext>
              </a:extLst>
            </p:cNvPr>
            <p:cNvSpPr/>
            <p:nvPr/>
          </p:nvSpPr>
          <p:spPr>
            <a:xfrm>
              <a:off x="6332432" y="3521893"/>
              <a:ext cx="5271304" cy="570444"/>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TW" altLang="zh-TW" sz="4000" dirty="0"/>
                <a:t>為推展國際交流，提高本校學生</a:t>
              </a:r>
              <a:r>
                <a:rPr lang="zh-TW" altLang="zh-TW" sz="4000" dirty="0">
                  <a:solidFill>
                    <a:srgbClr val="FF0000"/>
                  </a:solidFill>
                </a:rPr>
                <a:t>外語能力</a:t>
              </a:r>
              <a:r>
                <a:rPr lang="zh-TW" altLang="zh-TW" sz="4000" dirty="0"/>
                <a:t>及拓展</a:t>
              </a:r>
              <a:r>
                <a:rPr lang="zh-TW" altLang="zh-TW" sz="4000" dirty="0">
                  <a:solidFill>
                    <a:srgbClr val="FF0000"/>
                  </a:solidFill>
                </a:rPr>
                <a:t>國際視野</a:t>
              </a:r>
              <a:r>
                <a:rPr lang="zh-TW" altLang="zh-TW" sz="4000" dirty="0"/>
                <a:t>，規範在校學生赴經教育部認可之外國大專院校</a:t>
              </a:r>
              <a:r>
                <a:rPr lang="zh-TW" altLang="zh-TW" sz="4000" dirty="0" smtClean="0"/>
                <a:t>進修</a:t>
              </a:r>
              <a:r>
                <a:rPr lang="zh-TW" altLang="en-US" sz="4000" dirty="0" smtClean="0"/>
                <a:t>一</a:t>
              </a:r>
              <a:r>
                <a:rPr lang="zh-TW" altLang="en-US" sz="4000" dirty="0"/>
                <a:t>學年。</a:t>
              </a:r>
            </a:p>
            <a:p>
              <a:pPr lvl="0">
                <a:lnSpc>
                  <a:spcPct val="120000"/>
                </a:lnSpc>
              </a:pPr>
              <a:endParaRPr lang="en-US" altLang="zh-CN" sz="1100" dirty="0">
                <a:solidFill>
                  <a:srgbClr val="000000"/>
                </a:solidFill>
              </a:endParaRPr>
            </a:p>
          </p:txBody>
        </p:sp>
        <p:grpSp>
          <p:nvGrpSpPr>
            <p:cNvPr id="14" name="í$ḷíḑé">
              <a:extLst>
                <a:ext uri="{FF2B5EF4-FFF2-40B4-BE49-F238E27FC236}">
                  <a16:creationId xmlns:a16="http://schemas.microsoft.com/office/drawing/2014/main" id="{A585FFF2-3D20-4DE0-8D42-251CB23BA12C}"/>
                </a:ext>
              </a:extLst>
            </p:cNvPr>
            <p:cNvGrpSpPr/>
            <p:nvPr/>
          </p:nvGrpSpPr>
          <p:grpSpPr>
            <a:xfrm>
              <a:off x="669925" y="2259677"/>
              <a:ext cx="5644878" cy="2808922"/>
              <a:chOff x="6365998" y="2259677"/>
              <a:chExt cx="5644878" cy="2808922"/>
            </a:xfrm>
          </p:grpSpPr>
          <p:sp>
            <p:nvSpPr>
              <p:cNvPr id="40" name="íṣ1îḍê">
                <a:extLst>
                  <a:ext uri="{FF2B5EF4-FFF2-40B4-BE49-F238E27FC236}">
                    <a16:creationId xmlns:a16="http://schemas.microsoft.com/office/drawing/2014/main" id="{18C70EDF-2234-4454-A382-EB535AA5CEB1}"/>
                  </a:ext>
                </a:extLst>
              </p:cNvPr>
              <p:cNvSpPr/>
              <p:nvPr/>
            </p:nvSpPr>
            <p:spPr bwMode="auto">
              <a:xfrm>
                <a:off x="9687840" y="4267800"/>
                <a:ext cx="113978" cy="220458"/>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1" name="íş1íḍè">
                <a:extLst>
                  <a:ext uri="{FF2B5EF4-FFF2-40B4-BE49-F238E27FC236}">
                    <a16:creationId xmlns:a16="http://schemas.microsoft.com/office/drawing/2014/main" id="{1274C6FC-333E-40FA-82C2-504802BEE196}"/>
                  </a:ext>
                </a:extLst>
              </p:cNvPr>
              <p:cNvSpPr/>
              <p:nvPr/>
            </p:nvSpPr>
            <p:spPr bwMode="auto">
              <a:xfrm>
                <a:off x="8738521" y="3447460"/>
                <a:ext cx="1076795" cy="1204267"/>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2" name="ís1íḓê">
                <a:extLst>
                  <a:ext uri="{FF2B5EF4-FFF2-40B4-BE49-F238E27FC236}">
                    <a16:creationId xmlns:a16="http://schemas.microsoft.com/office/drawing/2014/main" id="{61DF5E0B-94BF-4296-AF67-F708BF4CBE46}"/>
                  </a:ext>
                </a:extLst>
              </p:cNvPr>
              <p:cNvSpPr/>
              <p:nvPr/>
            </p:nvSpPr>
            <p:spPr bwMode="auto">
              <a:xfrm>
                <a:off x="8213643" y="4074304"/>
                <a:ext cx="37494" cy="29994"/>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3" name="iṡḻïḓé">
                <a:extLst>
                  <a:ext uri="{FF2B5EF4-FFF2-40B4-BE49-F238E27FC236}">
                    <a16:creationId xmlns:a16="http://schemas.microsoft.com/office/drawing/2014/main" id="{7E2B4F1F-77AE-4A14-AF5A-7DC6101621D2}"/>
                  </a:ext>
                </a:extLst>
              </p:cNvPr>
              <p:cNvSpPr/>
              <p:nvPr/>
            </p:nvSpPr>
            <p:spPr bwMode="auto">
              <a:xfrm>
                <a:off x="7730732" y="3879344"/>
                <a:ext cx="736364" cy="1189255"/>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4" name="íṡlïdê">
                <a:extLst>
                  <a:ext uri="{FF2B5EF4-FFF2-40B4-BE49-F238E27FC236}">
                    <a16:creationId xmlns:a16="http://schemas.microsoft.com/office/drawing/2014/main" id="{60B4BB14-0374-4C89-B402-592BA74AE9AA}"/>
                  </a:ext>
                </a:extLst>
              </p:cNvPr>
              <p:cNvSpPr/>
              <p:nvPr/>
            </p:nvSpPr>
            <p:spPr bwMode="auto">
              <a:xfrm>
                <a:off x="8041209" y="3906332"/>
                <a:ext cx="11998" cy="1349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5" name="íśḷîdê">
                <a:extLst>
                  <a:ext uri="{FF2B5EF4-FFF2-40B4-BE49-F238E27FC236}">
                    <a16:creationId xmlns:a16="http://schemas.microsoft.com/office/drawing/2014/main" id="{B11B88D2-7264-4BF7-9924-16C2991770D1}"/>
                  </a:ext>
                </a:extLst>
              </p:cNvPr>
              <p:cNvSpPr/>
              <p:nvPr/>
            </p:nvSpPr>
            <p:spPr bwMode="auto">
              <a:xfrm>
                <a:off x="8636607" y="2819059"/>
                <a:ext cx="160473" cy="734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6" name="ïṡ1ïḓê">
                <a:extLst>
                  <a:ext uri="{FF2B5EF4-FFF2-40B4-BE49-F238E27FC236}">
                    <a16:creationId xmlns:a16="http://schemas.microsoft.com/office/drawing/2014/main" id="{0A28A162-71FE-4912-A0D7-1D60261E7B0B}"/>
                  </a:ext>
                </a:extLst>
              </p:cNvPr>
              <p:cNvSpPr/>
              <p:nvPr/>
            </p:nvSpPr>
            <p:spPr bwMode="auto">
              <a:xfrm>
                <a:off x="7675272" y="3702375"/>
                <a:ext cx="164972" cy="56988"/>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7" name="i$1iďé">
                <a:extLst>
                  <a:ext uri="{FF2B5EF4-FFF2-40B4-BE49-F238E27FC236}">
                    <a16:creationId xmlns:a16="http://schemas.microsoft.com/office/drawing/2014/main" id="{C0420277-8E65-438A-B483-30E57878B507}"/>
                  </a:ext>
                </a:extLst>
              </p:cNvPr>
              <p:cNvSpPr/>
              <p:nvPr/>
            </p:nvSpPr>
            <p:spPr bwMode="auto">
              <a:xfrm>
                <a:off x="7697768" y="3723370"/>
                <a:ext cx="8998" cy="10498"/>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8" name="ïŝḷiďe">
                <a:extLst>
                  <a:ext uri="{FF2B5EF4-FFF2-40B4-BE49-F238E27FC236}">
                    <a16:creationId xmlns:a16="http://schemas.microsoft.com/office/drawing/2014/main" id="{7B7647B9-1AA7-46FF-AE60-40F82B39F13F}"/>
                  </a:ext>
                </a:extLst>
              </p:cNvPr>
              <p:cNvSpPr/>
              <p:nvPr/>
            </p:nvSpPr>
            <p:spPr bwMode="auto">
              <a:xfrm>
                <a:off x="7780254" y="3778858"/>
                <a:ext cx="26995" cy="1349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9" name="iṥḷíḋe">
                <a:extLst>
                  <a:ext uri="{FF2B5EF4-FFF2-40B4-BE49-F238E27FC236}">
                    <a16:creationId xmlns:a16="http://schemas.microsoft.com/office/drawing/2014/main" id="{FF586D62-C8C2-4E7F-B5BE-D5779D158F62}"/>
                  </a:ext>
                </a:extLst>
              </p:cNvPr>
              <p:cNvSpPr/>
              <p:nvPr/>
            </p:nvSpPr>
            <p:spPr bwMode="auto">
              <a:xfrm>
                <a:off x="7954224" y="3778858"/>
                <a:ext cx="22497" cy="8998"/>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0" name="îṡḻiďe">
                <a:extLst>
                  <a:ext uri="{FF2B5EF4-FFF2-40B4-BE49-F238E27FC236}">
                    <a16:creationId xmlns:a16="http://schemas.microsoft.com/office/drawing/2014/main" id="{981A3EAC-EED6-4BBE-9EA0-0E7C31D9ABAE}"/>
                  </a:ext>
                </a:extLst>
              </p:cNvPr>
              <p:cNvSpPr/>
              <p:nvPr/>
            </p:nvSpPr>
            <p:spPr bwMode="auto">
              <a:xfrm>
                <a:off x="7840243" y="3754863"/>
                <a:ext cx="94484" cy="37493"/>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1" name="îṧ1iḍè">
                <a:extLst>
                  <a:ext uri="{FF2B5EF4-FFF2-40B4-BE49-F238E27FC236}">
                    <a16:creationId xmlns:a16="http://schemas.microsoft.com/office/drawing/2014/main" id="{4CA9F040-E133-4309-8ACF-5968526053A7}"/>
                  </a:ext>
                </a:extLst>
              </p:cNvPr>
              <p:cNvSpPr/>
              <p:nvPr/>
            </p:nvSpPr>
            <p:spPr bwMode="auto">
              <a:xfrm>
                <a:off x="7774255" y="3672381"/>
                <a:ext cx="8998" cy="10498"/>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2" name="ïṡļïďé">
                <a:extLst>
                  <a:ext uri="{FF2B5EF4-FFF2-40B4-BE49-F238E27FC236}">
                    <a16:creationId xmlns:a16="http://schemas.microsoft.com/office/drawing/2014/main" id="{C33398D7-EF7E-4828-8146-E95A0099CF9C}"/>
                  </a:ext>
                </a:extLst>
              </p:cNvPr>
              <p:cNvSpPr/>
              <p:nvPr/>
            </p:nvSpPr>
            <p:spPr bwMode="auto">
              <a:xfrm>
                <a:off x="7766756" y="3640887"/>
                <a:ext cx="13498" cy="4500"/>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3" name="îsľîdè">
                <a:extLst>
                  <a:ext uri="{FF2B5EF4-FFF2-40B4-BE49-F238E27FC236}">
                    <a16:creationId xmlns:a16="http://schemas.microsoft.com/office/drawing/2014/main" id="{323EAF4B-B9CF-48AD-AAB9-53D3123078BA}"/>
                  </a:ext>
                </a:extLst>
              </p:cNvPr>
              <p:cNvSpPr/>
              <p:nvPr/>
            </p:nvSpPr>
            <p:spPr bwMode="auto">
              <a:xfrm>
                <a:off x="7790752" y="3646886"/>
                <a:ext cx="4500" cy="5999"/>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4" name="íśľîḍé">
                <a:extLst>
                  <a:ext uri="{FF2B5EF4-FFF2-40B4-BE49-F238E27FC236}">
                    <a16:creationId xmlns:a16="http://schemas.microsoft.com/office/drawing/2014/main" id="{7FBFC22D-5D7C-4AE3-967E-163E2EB752FD}"/>
                  </a:ext>
                </a:extLst>
              </p:cNvPr>
              <p:cNvSpPr/>
              <p:nvPr/>
            </p:nvSpPr>
            <p:spPr bwMode="auto">
              <a:xfrm>
                <a:off x="7847743" y="3730868"/>
                <a:ext cx="10499" cy="7499"/>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5" name="iṡ1iḋè">
                <a:extLst>
                  <a:ext uri="{FF2B5EF4-FFF2-40B4-BE49-F238E27FC236}">
                    <a16:creationId xmlns:a16="http://schemas.microsoft.com/office/drawing/2014/main" id="{3917E5B5-EA80-468E-B305-DA537CA4D534}"/>
                  </a:ext>
                </a:extLst>
              </p:cNvPr>
              <p:cNvSpPr/>
              <p:nvPr/>
            </p:nvSpPr>
            <p:spPr bwMode="auto">
              <a:xfrm>
                <a:off x="7042381" y="3222475"/>
                <a:ext cx="913343" cy="446906"/>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6" name="işlïḑe">
                <a:extLst>
                  <a:ext uri="{FF2B5EF4-FFF2-40B4-BE49-F238E27FC236}">
                    <a16:creationId xmlns:a16="http://schemas.microsoft.com/office/drawing/2014/main" id="{8EC74370-2B5A-4829-965E-7232224DCADD}"/>
                  </a:ext>
                </a:extLst>
              </p:cNvPr>
              <p:cNvSpPr/>
              <p:nvPr/>
            </p:nvSpPr>
            <p:spPr bwMode="auto">
              <a:xfrm>
                <a:off x="6785926" y="2675089"/>
                <a:ext cx="1346768" cy="695854"/>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7" name="îŝlíḍé">
                <a:extLst>
                  <a:ext uri="{FF2B5EF4-FFF2-40B4-BE49-F238E27FC236}">
                    <a16:creationId xmlns:a16="http://schemas.microsoft.com/office/drawing/2014/main" id="{C3C152B2-5635-4532-A4F3-0783823202F7}"/>
                  </a:ext>
                </a:extLst>
              </p:cNvPr>
              <p:cNvSpPr/>
              <p:nvPr/>
            </p:nvSpPr>
            <p:spPr bwMode="auto">
              <a:xfrm>
                <a:off x="6365998" y="2691586"/>
                <a:ext cx="589399" cy="43190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8" name="îṡļiďe">
                <a:extLst>
                  <a:ext uri="{FF2B5EF4-FFF2-40B4-BE49-F238E27FC236}">
                    <a16:creationId xmlns:a16="http://schemas.microsoft.com/office/drawing/2014/main" id="{CB195F97-618F-43CE-BEB5-46334053F400}"/>
                  </a:ext>
                </a:extLst>
              </p:cNvPr>
              <p:cNvSpPr/>
              <p:nvPr/>
            </p:nvSpPr>
            <p:spPr bwMode="auto">
              <a:xfrm>
                <a:off x="6898406" y="3072507"/>
                <a:ext cx="26995" cy="35992"/>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9" name="îSľíḓé">
                <a:extLst>
                  <a:ext uri="{FF2B5EF4-FFF2-40B4-BE49-F238E27FC236}">
                    <a16:creationId xmlns:a16="http://schemas.microsoft.com/office/drawing/2014/main" id="{A84A2540-6CD8-4672-977E-533F8CC0126A}"/>
                  </a:ext>
                </a:extLst>
              </p:cNvPr>
              <p:cNvSpPr/>
              <p:nvPr/>
            </p:nvSpPr>
            <p:spPr bwMode="auto">
              <a:xfrm>
                <a:off x="6856413" y="3030515"/>
                <a:ext cx="28496" cy="43491"/>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0" name="îSľíde">
                <a:extLst>
                  <a:ext uri="{FF2B5EF4-FFF2-40B4-BE49-F238E27FC236}">
                    <a16:creationId xmlns:a16="http://schemas.microsoft.com/office/drawing/2014/main" id="{FDDC6ACF-5C69-4D9F-9BB4-88829BC5A009}"/>
                  </a:ext>
                </a:extLst>
              </p:cNvPr>
              <p:cNvSpPr/>
              <p:nvPr/>
            </p:nvSpPr>
            <p:spPr bwMode="auto">
              <a:xfrm>
                <a:off x="7124867" y="2613603"/>
                <a:ext cx="290950" cy="152968"/>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1" name="iŝliḓê">
                <a:extLst>
                  <a:ext uri="{FF2B5EF4-FFF2-40B4-BE49-F238E27FC236}">
                    <a16:creationId xmlns:a16="http://schemas.microsoft.com/office/drawing/2014/main" id="{06F20941-C326-428D-8F28-A9E573E0543B}"/>
                  </a:ext>
                </a:extLst>
              </p:cNvPr>
              <p:cNvSpPr/>
              <p:nvPr/>
            </p:nvSpPr>
            <p:spPr bwMode="auto">
              <a:xfrm>
                <a:off x="7016886" y="2589608"/>
                <a:ext cx="163472" cy="107977"/>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2" name="íṣļíďè">
                <a:extLst>
                  <a:ext uri="{FF2B5EF4-FFF2-40B4-BE49-F238E27FC236}">
                    <a16:creationId xmlns:a16="http://schemas.microsoft.com/office/drawing/2014/main" id="{22A65BFE-26E7-4528-AECE-05656E6E50CD}"/>
                  </a:ext>
                </a:extLst>
              </p:cNvPr>
              <p:cNvSpPr/>
              <p:nvPr/>
            </p:nvSpPr>
            <p:spPr bwMode="auto">
              <a:xfrm>
                <a:off x="7147363" y="2513123"/>
                <a:ext cx="193467" cy="8248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3" name="išḻïďe">
                <a:extLst>
                  <a:ext uri="{FF2B5EF4-FFF2-40B4-BE49-F238E27FC236}">
                    <a16:creationId xmlns:a16="http://schemas.microsoft.com/office/drawing/2014/main" id="{0513D353-1CE3-4911-9D67-F5343B83A26D}"/>
                  </a:ext>
                </a:extLst>
              </p:cNvPr>
              <p:cNvSpPr/>
              <p:nvPr/>
            </p:nvSpPr>
            <p:spPr bwMode="auto">
              <a:xfrm>
                <a:off x="7118868" y="2543117"/>
                <a:ext cx="26995" cy="19496"/>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4" name="ïšľïḍe">
                <a:extLst>
                  <a:ext uri="{FF2B5EF4-FFF2-40B4-BE49-F238E27FC236}">
                    <a16:creationId xmlns:a16="http://schemas.microsoft.com/office/drawing/2014/main" id="{25D9907F-0D6D-45AF-9323-E3AF3F06A53D}"/>
                  </a:ext>
                </a:extLst>
              </p:cNvPr>
              <p:cNvSpPr/>
              <p:nvPr/>
            </p:nvSpPr>
            <p:spPr bwMode="auto">
              <a:xfrm>
                <a:off x="7189356" y="2514624"/>
                <a:ext cx="20996" cy="7499"/>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5" name="iṣlîḋè">
                <a:extLst>
                  <a:ext uri="{FF2B5EF4-FFF2-40B4-BE49-F238E27FC236}">
                    <a16:creationId xmlns:a16="http://schemas.microsoft.com/office/drawing/2014/main" id="{3B74E42C-4EBB-4AB7-8ADB-5F92365BD3BA}"/>
                  </a:ext>
                </a:extLst>
              </p:cNvPr>
              <p:cNvSpPr/>
              <p:nvPr/>
            </p:nvSpPr>
            <p:spPr bwMode="auto">
              <a:xfrm>
                <a:off x="7063377" y="2489128"/>
                <a:ext cx="110981" cy="614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6" name="î$ḷidé">
                <a:extLst>
                  <a:ext uri="{FF2B5EF4-FFF2-40B4-BE49-F238E27FC236}">
                    <a16:creationId xmlns:a16="http://schemas.microsoft.com/office/drawing/2014/main" id="{ADC43FC8-61A5-4CF5-89D8-44D7925212CD}"/>
                  </a:ext>
                </a:extLst>
              </p:cNvPr>
              <p:cNvSpPr/>
              <p:nvPr/>
            </p:nvSpPr>
            <p:spPr bwMode="auto">
              <a:xfrm>
                <a:off x="7211852" y="2450137"/>
                <a:ext cx="62989" cy="19496"/>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7" name="íṡļîďè">
                <a:extLst>
                  <a:ext uri="{FF2B5EF4-FFF2-40B4-BE49-F238E27FC236}">
                    <a16:creationId xmlns:a16="http://schemas.microsoft.com/office/drawing/2014/main" id="{947D4414-D44D-4682-BBBD-861114CE65A2}"/>
                  </a:ext>
                </a:extLst>
              </p:cNvPr>
              <p:cNvSpPr/>
              <p:nvPr/>
            </p:nvSpPr>
            <p:spPr bwMode="auto">
              <a:xfrm>
                <a:off x="7213351" y="2472632"/>
                <a:ext cx="55491" cy="28494"/>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8" name="îś1iḍê">
                <a:extLst>
                  <a:ext uri="{FF2B5EF4-FFF2-40B4-BE49-F238E27FC236}">
                    <a16:creationId xmlns:a16="http://schemas.microsoft.com/office/drawing/2014/main" id="{E271A67D-B7EC-49BA-A654-8444714586D9}"/>
                  </a:ext>
                </a:extLst>
              </p:cNvPr>
              <p:cNvSpPr/>
              <p:nvPr/>
            </p:nvSpPr>
            <p:spPr bwMode="auto">
              <a:xfrm>
                <a:off x="7186356" y="2468133"/>
                <a:ext cx="19497" cy="20996"/>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9" name="îš1íḍe">
                <a:extLst>
                  <a:ext uri="{FF2B5EF4-FFF2-40B4-BE49-F238E27FC236}">
                    <a16:creationId xmlns:a16="http://schemas.microsoft.com/office/drawing/2014/main" id="{6EA9FF98-B849-4BC2-BBFD-69B0EE948E26}"/>
                  </a:ext>
                </a:extLst>
              </p:cNvPr>
              <p:cNvSpPr/>
              <p:nvPr/>
            </p:nvSpPr>
            <p:spPr bwMode="auto">
              <a:xfrm>
                <a:off x="7391821" y="2613603"/>
                <a:ext cx="94484" cy="76484"/>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0" name="îślïde">
                <a:extLst>
                  <a:ext uri="{FF2B5EF4-FFF2-40B4-BE49-F238E27FC236}">
                    <a16:creationId xmlns:a16="http://schemas.microsoft.com/office/drawing/2014/main" id="{4F3EA379-BB5A-4E68-B41B-E562F089127F}"/>
                  </a:ext>
                </a:extLst>
              </p:cNvPr>
              <p:cNvSpPr/>
              <p:nvPr/>
            </p:nvSpPr>
            <p:spPr bwMode="auto">
              <a:xfrm>
                <a:off x="7358827" y="2520622"/>
                <a:ext cx="104982" cy="56988"/>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1" name="ïṧľiḑê">
                <a:extLst>
                  <a:ext uri="{FF2B5EF4-FFF2-40B4-BE49-F238E27FC236}">
                    <a16:creationId xmlns:a16="http://schemas.microsoft.com/office/drawing/2014/main" id="{BB9DEA9E-AD30-461E-85C8-4214FC2E9BC0}"/>
                  </a:ext>
                </a:extLst>
              </p:cNvPr>
              <p:cNvSpPr/>
              <p:nvPr/>
            </p:nvSpPr>
            <p:spPr bwMode="auto">
              <a:xfrm>
                <a:off x="7438313" y="2733578"/>
                <a:ext cx="61490" cy="35992"/>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2" name="îšḷíḑé">
                <a:extLst>
                  <a:ext uri="{FF2B5EF4-FFF2-40B4-BE49-F238E27FC236}">
                    <a16:creationId xmlns:a16="http://schemas.microsoft.com/office/drawing/2014/main" id="{DF654919-9725-4B30-AD07-499E10927BEA}"/>
                  </a:ext>
                </a:extLst>
              </p:cNvPr>
              <p:cNvSpPr/>
              <p:nvPr/>
            </p:nvSpPr>
            <p:spPr bwMode="auto">
              <a:xfrm>
                <a:off x="7498302" y="2603105"/>
                <a:ext cx="80986" cy="65986"/>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3" name="íṡ1iḍe">
                <a:extLst>
                  <a:ext uri="{FF2B5EF4-FFF2-40B4-BE49-F238E27FC236}">
                    <a16:creationId xmlns:a16="http://schemas.microsoft.com/office/drawing/2014/main" id="{7BF920AF-90F0-4388-A9B5-B1C662F93867}"/>
                  </a:ext>
                </a:extLst>
              </p:cNvPr>
              <p:cNvSpPr/>
              <p:nvPr/>
            </p:nvSpPr>
            <p:spPr bwMode="auto">
              <a:xfrm>
                <a:off x="7331831" y="2484630"/>
                <a:ext cx="26995" cy="22496"/>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4" name="iSlíďè">
                <a:extLst>
                  <a:ext uri="{FF2B5EF4-FFF2-40B4-BE49-F238E27FC236}">
                    <a16:creationId xmlns:a16="http://schemas.microsoft.com/office/drawing/2014/main" id="{E83F686F-3165-42DC-8DA7-C3A95F4CC125}"/>
                  </a:ext>
                </a:extLst>
              </p:cNvPr>
              <p:cNvSpPr/>
              <p:nvPr/>
            </p:nvSpPr>
            <p:spPr bwMode="auto">
              <a:xfrm>
                <a:off x="7348328" y="2559614"/>
                <a:ext cx="17997" cy="14997"/>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5" name="í$ḷîḑê">
                <a:extLst>
                  <a:ext uri="{FF2B5EF4-FFF2-40B4-BE49-F238E27FC236}">
                    <a16:creationId xmlns:a16="http://schemas.microsoft.com/office/drawing/2014/main" id="{A8AF0A00-2B3F-403D-9B18-AF3769794C3E}"/>
                  </a:ext>
                </a:extLst>
              </p:cNvPr>
              <p:cNvSpPr/>
              <p:nvPr/>
            </p:nvSpPr>
            <p:spPr bwMode="auto">
              <a:xfrm>
                <a:off x="7337830" y="2429141"/>
                <a:ext cx="103483" cy="53989"/>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6" name="íṡlíḓe">
                <a:extLst>
                  <a:ext uri="{FF2B5EF4-FFF2-40B4-BE49-F238E27FC236}">
                    <a16:creationId xmlns:a16="http://schemas.microsoft.com/office/drawing/2014/main" id="{7280F063-D89D-4905-80F9-93ABB03C0086}"/>
                  </a:ext>
                </a:extLst>
              </p:cNvPr>
              <p:cNvSpPr/>
              <p:nvPr/>
            </p:nvSpPr>
            <p:spPr bwMode="auto">
              <a:xfrm>
                <a:off x="7378323" y="2475632"/>
                <a:ext cx="28496" cy="8998"/>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7" name="ïṩļiḍé">
                <a:extLst>
                  <a:ext uri="{FF2B5EF4-FFF2-40B4-BE49-F238E27FC236}">
                    <a16:creationId xmlns:a16="http://schemas.microsoft.com/office/drawing/2014/main" id="{87B9B857-FE2F-4C41-9710-5D678FB85852}"/>
                  </a:ext>
                </a:extLst>
              </p:cNvPr>
              <p:cNvSpPr/>
              <p:nvPr/>
            </p:nvSpPr>
            <p:spPr bwMode="auto">
              <a:xfrm>
                <a:off x="7480305" y="2508625"/>
                <a:ext cx="271454" cy="85483"/>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8" name="iṩľîďe">
                <a:extLst>
                  <a:ext uri="{FF2B5EF4-FFF2-40B4-BE49-F238E27FC236}">
                    <a16:creationId xmlns:a16="http://schemas.microsoft.com/office/drawing/2014/main" id="{75742EB2-A6FA-4283-8ECA-0AC336146D19}"/>
                  </a:ext>
                </a:extLst>
              </p:cNvPr>
              <p:cNvSpPr/>
              <p:nvPr/>
            </p:nvSpPr>
            <p:spPr bwMode="auto">
              <a:xfrm>
                <a:off x="7483305" y="2553615"/>
                <a:ext cx="46492" cy="35992"/>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9" name="iṩḻiḓe">
                <a:extLst>
                  <a:ext uri="{FF2B5EF4-FFF2-40B4-BE49-F238E27FC236}">
                    <a16:creationId xmlns:a16="http://schemas.microsoft.com/office/drawing/2014/main" id="{33E06328-F5B8-4A46-A0FD-274EEAD4E864}"/>
                  </a:ext>
                </a:extLst>
              </p:cNvPr>
              <p:cNvSpPr/>
              <p:nvPr/>
            </p:nvSpPr>
            <p:spPr bwMode="auto">
              <a:xfrm>
                <a:off x="7489304" y="2484630"/>
                <a:ext cx="43493" cy="11997"/>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0" name="ïṥḻiḓè">
                <a:extLst>
                  <a:ext uri="{FF2B5EF4-FFF2-40B4-BE49-F238E27FC236}">
                    <a16:creationId xmlns:a16="http://schemas.microsoft.com/office/drawing/2014/main" id="{994BF4FC-F232-4843-9868-58792CC5C53A}"/>
                  </a:ext>
                </a:extLst>
              </p:cNvPr>
              <p:cNvSpPr/>
              <p:nvPr/>
            </p:nvSpPr>
            <p:spPr bwMode="auto">
              <a:xfrm>
                <a:off x="7456310" y="2442639"/>
                <a:ext cx="50991" cy="41991"/>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1" name="iSlïďe">
                <a:extLst>
                  <a:ext uri="{FF2B5EF4-FFF2-40B4-BE49-F238E27FC236}">
                    <a16:creationId xmlns:a16="http://schemas.microsoft.com/office/drawing/2014/main" id="{4A5A439A-8189-4D74-8432-8A541F5F5E11}"/>
                  </a:ext>
                </a:extLst>
              </p:cNvPr>
              <p:cNvSpPr/>
              <p:nvPr/>
            </p:nvSpPr>
            <p:spPr bwMode="auto">
              <a:xfrm>
                <a:off x="7436813" y="2405146"/>
                <a:ext cx="19497" cy="11997"/>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2" name="isļïḋê">
                <a:extLst>
                  <a:ext uri="{FF2B5EF4-FFF2-40B4-BE49-F238E27FC236}">
                    <a16:creationId xmlns:a16="http://schemas.microsoft.com/office/drawing/2014/main" id="{F52406A9-9DE7-41FC-8E2E-F8DEBF1E1344}"/>
                  </a:ext>
                </a:extLst>
              </p:cNvPr>
              <p:cNvSpPr/>
              <p:nvPr/>
            </p:nvSpPr>
            <p:spPr bwMode="auto">
              <a:xfrm>
                <a:off x="7490804" y="2355657"/>
                <a:ext cx="173970" cy="11697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3" name="îşļîdè">
                <a:extLst>
                  <a:ext uri="{FF2B5EF4-FFF2-40B4-BE49-F238E27FC236}">
                    <a16:creationId xmlns:a16="http://schemas.microsoft.com/office/drawing/2014/main" id="{9F2899B2-E9C2-4BAC-A75E-E9EC41589CA1}"/>
                  </a:ext>
                </a:extLst>
              </p:cNvPr>
              <p:cNvSpPr/>
              <p:nvPr/>
            </p:nvSpPr>
            <p:spPr bwMode="auto">
              <a:xfrm>
                <a:off x="7631780" y="2840055"/>
                <a:ext cx="110981" cy="70486"/>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4" name="iŝlîḍe">
                <a:extLst>
                  <a:ext uri="{FF2B5EF4-FFF2-40B4-BE49-F238E27FC236}">
                    <a16:creationId xmlns:a16="http://schemas.microsoft.com/office/drawing/2014/main" id="{69F3FF9C-1CAB-46ED-B3ED-B1672C399C0D}"/>
                  </a:ext>
                </a:extLst>
              </p:cNvPr>
              <p:cNvSpPr/>
              <p:nvPr/>
            </p:nvSpPr>
            <p:spPr bwMode="auto">
              <a:xfrm>
                <a:off x="7790752" y="2769570"/>
                <a:ext cx="34495" cy="3449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5" name="ïṩļiḋè">
                <a:extLst>
                  <a:ext uri="{FF2B5EF4-FFF2-40B4-BE49-F238E27FC236}">
                    <a16:creationId xmlns:a16="http://schemas.microsoft.com/office/drawing/2014/main" id="{65A19128-2382-465E-9196-546505C5B017}"/>
                  </a:ext>
                </a:extLst>
              </p:cNvPr>
              <p:cNvSpPr/>
              <p:nvPr/>
            </p:nvSpPr>
            <p:spPr bwMode="auto">
              <a:xfrm>
                <a:off x="7687270" y="2913540"/>
                <a:ext cx="28496" cy="22496"/>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6" name="išļidè">
                <a:extLst>
                  <a:ext uri="{FF2B5EF4-FFF2-40B4-BE49-F238E27FC236}">
                    <a16:creationId xmlns:a16="http://schemas.microsoft.com/office/drawing/2014/main" id="{EB58F409-F1B9-48EA-8DEB-93279AA69F65}"/>
                  </a:ext>
                </a:extLst>
              </p:cNvPr>
              <p:cNvSpPr/>
              <p:nvPr/>
            </p:nvSpPr>
            <p:spPr bwMode="auto">
              <a:xfrm>
                <a:off x="7732262" y="2615102"/>
                <a:ext cx="74987" cy="31494"/>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7" name="í$ļiḍê">
                <a:extLst>
                  <a:ext uri="{FF2B5EF4-FFF2-40B4-BE49-F238E27FC236}">
                    <a16:creationId xmlns:a16="http://schemas.microsoft.com/office/drawing/2014/main" id="{9E242D9C-67D1-41A2-AA3B-F21A3B9926D7}"/>
                  </a:ext>
                </a:extLst>
              </p:cNvPr>
              <p:cNvSpPr/>
              <p:nvPr/>
            </p:nvSpPr>
            <p:spPr bwMode="auto">
              <a:xfrm>
                <a:off x="7739761" y="2927037"/>
                <a:ext cx="16498" cy="19496"/>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8" name="îslïḍê">
                <a:extLst>
                  <a:ext uri="{FF2B5EF4-FFF2-40B4-BE49-F238E27FC236}">
                    <a16:creationId xmlns:a16="http://schemas.microsoft.com/office/drawing/2014/main" id="{2C0C478E-A362-4016-A02B-7E90525E9FF5}"/>
                  </a:ext>
                </a:extLst>
              </p:cNvPr>
              <p:cNvSpPr/>
              <p:nvPr/>
            </p:nvSpPr>
            <p:spPr bwMode="auto">
              <a:xfrm>
                <a:off x="7831245" y="2778568"/>
                <a:ext cx="17997" cy="10498"/>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9" name="îśľíde">
                <a:extLst>
                  <a:ext uri="{FF2B5EF4-FFF2-40B4-BE49-F238E27FC236}">
                    <a16:creationId xmlns:a16="http://schemas.microsoft.com/office/drawing/2014/main" id="{CC6A426C-D9C7-40CC-97CD-91694A909FD9}"/>
                  </a:ext>
                </a:extLst>
              </p:cNvPr>
              <p:cNvSpPr/>
              <p:nvPr/>
            </p:nvSpPr>
            <p:spPr bwMode="auto">
              <a:xfrm>
                <a:off x="7751759" y="2747074"/>
                <a:ext cx="19497" cy="11997"/>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0" name="iṩļiďè">
                <a:extLst>
                  <a:ext uri="{FF2B5EF4-FFF2-40B4-BE49-F238E27FC236}">
                    <a16:creationId xmlns:a16="http://schemas.microsoft.com/office/drawing/2014/main" id="{F951145C-43FF-4AEB-A949-9BADA89F20C2}"/>
                  </a:ext>
                </a:extLst>
              </p:cNvPr>
              <p:cNvSpPr/>
              <p:nvPr/>
            </p:nvSpPr>
            <p:spPr bwMode="auto">
              <a:xfrm>
                <a:off x="7585287" y="2613603"/>
                <a:ext cx="455921" cy="328432"/>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1" name="îSḷiďè">
                <a:extLst>
                  <a:ext uri="{FF2B5EF4-FFF2-40B4-BE49-F238E27FC236}">
                    <a16:creationId xmlns:a16="http://schemas.microsoft.com/office/drawing/2014/main" id="{3D445E1F-AC2E-4883-B92D-31D897F79380}"/>
                  </a:ext>
                </a:extLst>
              </p:cNvPr>
              <p:cNvSpPr/>
              <p:nvPr/>
            </p:nvSpPr>
            <p:spPr bwMode="auto">
              <a:xfrm>
                <a:off x="7771255" y="2897043"/>
                <a:ext cx="13498" cy="11997"/>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2" name="íṡḷiḍê">
                <a:extLst>
                  <a:ext uri="{FF2B5EF4-FFF2-40B4-BE49-F238E27FC236}">
                    <a16:creationId xmlns:a16="http://schemas.microsoft.com/office/drawing/2014/main" id="{90370BBB-6154-48BD-B20A-A319D196BD27}"/>
                  </a:ext>
                </a:extLst>
              </p:cNvPr>
              <p:cNvSpPr/>
              <p:nvPr/>
            </p:nvSpPr>
            <p:spPr bwMode="auto">
              <a:xfrm>
                <a:off x="7678271" y="2834056"/>
                <a:ext cx="11998" cy="11997"/>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3" name="ïṧľîdè">
                <a:extLst>
                  <a:ext uri="{FF2B5EF4-FFF2-40B4-BE49-F238E27FC236}">
                    <a16:creationId xmlns:a16="http://schemas.microsoft.com/office/drawing/2014/main" id="{A6246139-7088-41F2-BEFD-0D88101E02AA}"/>
                  </a:ext>
                </a:extLst>
              </p:cNvPr>
              <p:cNvSpPr/>
              <p:nvPr/>
            </p:nvSpPr>
            <p:spPr bwMode="auto">
              <a:xfrm>
                <a:off x="7558292" y="2283672"/>
                <a:ext cx="485916" cy="254947"/>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4" name="ïs1ïḓe">
                <a:extLst>
                  <a:ext uri="{FF2B5EF4-FFF2-40B4-BE49-F238E27FC236}">
                    <a16:creationId xmlns:a16="http://schemas.microsoft.com/office/drawing/2014/main" id="{DE967F8A-EA09-46DB-8B65-9E85D8678A6C}"/>
                  </a:ext>
                </a:extLst>
              </p:cNvPr>
              <p:cNvSpPr/>
              <p:nvPr/>
            </p:nvSpPr>
            <p:spPr bwMode="auto">
              <a:xfrm>
                <a:off x="7862740" y="2259677"/>
                <a:ext cx="950836" cy="722848"/>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5" name="ïṣḷîdé">
                <a:extLst>
                  <a:ext uri="{FF2B5EF4-FFF2-40B4-BE49-F238E27FC236}">
                    <a16:creationId xmlns:a16="http://schemas.microsoft.com/office/drawing/2014/main" id="{F69322DF-3668-4D0A-9654-01177FC6076B}"/>
                  </a:ext>
                </a:extLst>
              </p:cNvPr>
              <p:cNvSpPr/>
              <p:nvPr/>
            </p:nvSpPr>
            <p:spPr bwMode="auto">
              <a:xfrm>
                <a:off x="8146191" y="2715581"/>
                <a:ext cx="44992" cy="29994"/>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6" name="ï$liḓè">
                <a:extLst>
                  <a:ext uri="{FF2B5EF4-FFF2-40B4-BE49-F238E27FC236}">
                    <a16:creationId xmlns:a16="http://schemas.microsoft.com/office/drawing/2014/main" id="{040C9E30-8FB7-4F16-B0EB-33F8D21C1268}"/>
                  </a:ext>
                </a:extLst>
              </p:cNvPr>
              <p:cNvSpPr/>
              <p:nvPr/>
            </p:nvSpPr>
            <p:spPr bwMode="auto">
              <a:xfrm>
                <a:off x="8713093" y="2559614"/>
                <a:ext cx="25496" cy="14997"/>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7" name="ïślïḑê">
                <a:extLst>
                  <a:ext uri="{FF2B5EF4-FFF2-40B4-BE49-F238E27FC236}">
                    <a16:creationId xmlns:a16="http://schemas.microsoft.com/office/drawing/2014/main" id="{DBF24052-AAFB-4574-B36F-2338DE4CCD21}"/>
                  </a:ext>
                </a:extLst>
              </p:cNvPr>
              <p:cNvSpPr/>
              <p:nvPr/>
            </p:nvSpPr>
            <p:spPr bwMode="auto">
              <a:xfrm>
                <a:off x="8077202" y="3174485"/>
                <a:ext cx="103483" cy="100479"/>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8" name="iṡḻíḑe">
                <a:extLst>
                  <a:ext uri="{FF2B5EF4-FFF2-40B4-BE49-F238E27FC236}">
                    <a16:creationId xmlns:a16="http://schemas.microsoft.com/office/drawing/2014/main" id="{54DADF6F-AD94-498E-AE31-42C68543C2B7}"/>
                  </a:ext>
                </a:extLst>
              </p:cNvPr>
              <p:cNvSpPr/>
              <p:nvPr/>
            </p:nvSpPr>
            <p:spPr bwMode="auto">
              <a:xfrm>
                <a:off x="7160861" y="3538908"/>
                <a:ext cx="634391" cy="42591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9" name="îṣľídê">
                <a:extLst>
                  <a:ext uri="{FF2B5EF4-FFF2-40B4-BE49-F238E27FC236}">
                    <a16:creationId xmlns:a16="http://schemas.microsoft.com/office/drawing/2014/main" id="{1B937CEB-268C-43EC-B42C-C1D319E2F845}"/>
                  </a:ext>
                </a:extLst>
              </p:cNvPr>
              <p:cNvSpPr/>
              <p:nvPr/>
            </p:nvSpPr>
            <p:spPr bwMode="auto">
              <a:xfrm>
                <a:off x="7717265" y="3142991"/>
                <a:ext cx="19497" cy="8998"/>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0" name="íṧlïḋe">
                <a:extLst>
                  <a:ext uri="{FF2B5EF4-FFF2-40B4-BE49-F238E27FC236}">
                    <a16:creationId xmlns:a16="http://schemas.microsoft.com/office/drawing/2014/main" id="{B65CDDE5-61D2-421B-AF9F-85A4D32A1382}"/>
                  </a:ext>
                </a:extLst>
              </p:cNvPr>
              <p:cNvSpPr/>
              <p:nvPr/>
            </p:nvSpPr>
            <p:spPr bwMode="auto">
              <a:xfrm>
                <a:off x="6983891" y="3195481"/>
                <a:ext cx="74987" cy="4799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1" name="îŝliḋe">
                <a:extLst>
                  <a:ext uri="{FF2B5EF4-FFF2-40B4-BE49-F238E27FC236}">
                    <a16:creationId xmlns:a16="http://schemas.microsoft.com/office/drawing/2014/main" id="{C2363D61-5DA3-4F68-831F-213495695640}"/>
                  </a:ext>
                </a:extLst>
              </p:cNvPr>
              <p:cNvSpPr/>
              <p:nvPr/>
            </p:nvSpPr>
            <p:spPr bwMode="auto">
              <a:xfrm>
                <a:off x="6910404" y="3124995"/>
                <a:ext cx="26995" cy="37493"/>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2" name="îŝ1iḑê">
                <a:extLst>
                  <a:ext uri="{FF2B5EF4-FFF2-40B4-BE49-F238E27FC236}">
                    <a16:creationId xmlns:a16="http://schemas.microsoft.com/office/drawing/2014/main" id="{3CACB294-0984-46BF-807C-A418A1C1DF99}"/>
                  </a:ext>
                </a:extLst>
              </p:cNvPr>
              <p:cNvSpPr/>
              <p:nvPr/>
            </p:nvSpPr>
            <p:spPr bwMode="auto">
              <a:xfrm>
                <a:off x="6571462" y="3041013"/>
                <a:ext cx="32994" cy="22496"/>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3" name="ïSļiḓè">
                <a:extLst>
                  <a:ext uri="{FF2B5EF4-FFF2-40B4-BE49-F238E27FC236}">
                    <a16:creationId xmlns:a16="http://schemas.microsoft.com/office/drawing/2014/main" id="{C986F887-B53C-4AF9-BE5B-33F2FDEB5832}"/>
                  </a:ext>
                </a:extLst>
              </p:cNvPr>
              <p:cNvSpPr/>
              <p:nvPr/>
            </p:nvSpPr>
            <p:spPr bwMode="auto">
              <a:xfrm>
                <a:off x="7996216" y="3207478"/>
                <a:ext cx="40493" cy="20996"/>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4" name="iṥ1îďè">
                <a:extLst>
                  <a:ext uri="{FF2B5EF4-FFF2-40B4-BE49-F238E27FC236}">
                    <a16:creationId xmlns:a16="http://schemas.microsoft.com/office/drawing/2014/main" id="{E191A9A9-A33C-4D95-B99B-7C95DAC1D453}"/>
                  </a:ext>
                </a:extLst>
              </p:cNvPr>
              <p:cNvSpPr/>
              <p:nvPr/>
            </p:nvSpPr>
            <p:spPr bwMode="auto">
              <a:xfrm>
                <a:off x="7999216" y="3270465"/>
                <a:ext cx="29995" cy="19496"/>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5" name="íṩ1îḓê">
                <a:extLst>
                  <a:ext uri="{FF2B5EF4-FFF2-40B4-BE49-F238E27FC236}">
                    <a16:creationId xmlns:a16="http://schemas.microsoft.com/office/drawing/2014/main" id="{3DAC18F1-1684-47D7-A798-F40E03D3ECEC}"/>
                  </a:ext>
                </a:extLst>
              </p:cNvPr>
              <p:cNvSpPr/>
              <p:nvPr/>
            </p:nvSpPr>
            <p:spPr bwMode="auto">
              <a:xfrm>
                <a:off x="8044208" y="3270465"/>
                <a:ext cx="20996" cy="25495"/>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6" name="is1iḍê">
                <a:extLst>
                  <a:ext uri="{FF2B5EF4-FFF2-40B4-BE49-F238E27FC236}">
                    <a16:creationId xmlns:a16="http://schemas.microsoft.com/office/drawing/2014/main" id="{350CE28C-1BF3-41E9-9DD9-8C2C44CBD86B}"/>
                  </a:ext>
                </a:extLst>
              </p:cNvPr>
              <p:cNvSpPr/>
              <p:nvPr/>
            </p:nvSpPr>
            <p:spPr bwMode="auto">
              <a:xfrm>
                <a:off x="6373496" y="2981025"/>
                <a:ext cx="25496" cy="11997"/>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7" name="îş1îḓê">
                <a:extLst>
                  <a:ext uri="{FF2B5EF4-FFF2-40B4-BE49-F238E27FC236}">
                    <a16:creationId xmlns:a16="http://schemas.microsoft.com/office/drawing/2014/main" id="{68D75A0C-3A0B-47F1-9907-B09FE5F31628}"/>
                  </a:ext>
                </a:extLst>
              </p:cNvPr>
              <p:cNvSpPr/>
              <p:nvPr/>
            </p:nvSpPr>
            <p:spPr bwMode="auto">
              <a:xfrm>
                <a:off x="9183930" y="3068044"/>
                <a:ext cx="25496" cy="37493"/>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8" name="iŝ1îḍe">
                <a:extLst>
                  <a:ext uri="{FF2B5EF4-FFF2-40B4-BE49-F238E27FC236}">
                    <a16:creationId xmlns:a16="http://schemas.microsoft.com/office/drawing/2014/main" id="{CB2B000E-FA48-45B1-A79F-633BF3DB3BCA}"/>
                  </a:ext>
                </a:extLst>
              </p:cNvPr>
              <p:cNvSpPr/>
              <p:nvPr/>
            </p:nvSpPr>
            <p:spPr bwMode="auto">
              <a:xfrm>
                <a:off x="8864491" y="3036550"/>
                <a:ext cx="610383" cy="436419"/>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9" name="iś1ïḓé">
                <a:extLst>
                  <a:ext uri="{FF2B5EF4-FFF2-40B4-BE49-F238E27FC236}">
                    <a16:creationId xmlns:a16="http://schemas.microsoft.com/office/drawing/2014/main" id="{31288408-EC60-4A33-80B0-9BC29B960E97}"/>
                  </a:ext>
                </a:extLst>
              </p:cNvPr>
              <p:cNvSpPr/>
              <p:nvPr/>
            </p:nvSpPr>
            <p:spPr bwMode="auto">
              <a:xfrm>
                <a:off x="9090948" y="2690114"/>
                <a:ext cx="412421" cy="400426"/>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0" name="işḷïḓê">
                <a:extLst>
                  <a:ext uri="{FF2B5EF4-FFF2-40B4-BE49-F238E27FC236}">
                    <a16:creationId xmlns:a16="http://schemas.microsoft.com/office/drawing/2014/main" id="{F360522A-7207-43BA-A792-B17C114DAE9F}"/>
                  </a:ext>
                </a:extLst>
              </p:cNvPr>
              <p:cNvSpPr/>
              <p:nvPr/>
            </p:nvSpPr>
            <p:spPr bwMode="auto">
              <a:xfrm>
                <a:off x="9174931" y="2400669"/>
                <a:ext cx="221957" cy="12147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1" name="isḻiďè">
                <a:extLst>
                  <a:ext uri="{FF2B5EF4-FFF2-40B4-BE49-F238E27FC236}">
                    <a16:creationId xmlns:a16="http://schemas.microsoft.com/office/drawing/2014/main" id="{B7EDEA38-A698-4B06-B685-AB2F5C7C28FC}"/>
                  </a:ext>
                </a:extLst>
              </p:cNvPr>
              <p:cNvSpPr/>
              <p:nvPr/>
            </p:nvSpPr>
            <p:spPr bwMode="auto">
              <a:xfrm>
                <a:off x="9291909" y="2381172"/>
                <a:ext cx="142473" cy="52491"/>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2" name="îşḷïḍê">
                <a:extLst>
                  <a:ext uri="{FF2B5EF4-FFF2-40B4-BE49-F238E27FC236}">
                    <a16:creationId xmlns:a16="http://schemas.microsoft.com/office/drawing/2014/main" id="{80A861A4-C930-401C-986B-6250D649261F}"/>
                  </a:ext>
                </a:extLst>
              </p:cNvPr>
              <p:cNvSpPr/>
              <p:nvPr/>
            </p:nvSpPr>
            <p:spPr bwMode="auto">
              <a:xfrm>
                <a:off x="8853993" y="3092039"/>
                <a:ext cx="68987" cy="82485"/>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3" name="íṡḷiḍe">
                <a:extLst>
                  <a:ext uri="{FF2B5EF4-FFF2-40B4-BE49-F238E27FC236}">
                    <a16:creationId xmlns:a16="http://schemas.microsoft.com/office/drawing/2014/main" id="{FD78E446-2736-4532-9487-89A32522D391}"/>
                  </a:ext>
                </a:extLst>
              </p:cNvPr>
              <p:cNvSpPr/>
              <p:nvPr/>
            </p:nvSpPr>
            <p:spPr bwMode="auto">
              <a:xfrm>
                <a:off x="8907983" y="3014054"/>
                <a:ext cx="131975" cy="191964"/>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4" name="íŝ1iḋè">
                <a:extLst>
                  <a:ext uri="{FF2B5EF4-FFF2-40B4-BE49-F238E27FC236}">
                    <a16:creationId xmlns:a16="http://schemas.microsoft.com/office/drawing/2014/main" id="{A3D66C49-CE43-4B97-AAC4-CABBCB7B6CE6}"/>
                  </a:ext>
                </a:extLst>
              </p:cNvPr>
              <p:cNvSpPr/>
              <p:nvPr/>
            </p:nvSpPr>
            <p:spPr bwMode="auto">
              <a:xfrm>
                <a:off x="9206426" y="3433975"/>
                <a:ext cx="43492" cy="28495"/>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5" name="ïSľíḓè">
                <a:extLst>
                  <a:ext uri="{FF2B5EF4-FFF2-40B4-BE49-F238E27FC236}">
                    <a16:creationId xmlns:a16="http://schemas.microsoft.com/office/drawing/2014/main" id="{C65CA77B-6DDE-4905-854C-FB16A1988C4B}"/>
                  </a:ext>
                </a:extLst>
              </p:cNvPr>
              <p:cNvSpPr/>
              <p:nvPr/>
            </p:nvSpPr>
            <p:spPr bwMode="auto">
              <a:xfrm>
                <a:off x="9144937" y="3346992"/>
                <a:ext cx="14997" cy="28495"/>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6" name="ïṧ1iḓé">
                <a:extLst>
                  <a:ext uri="{FF2B5EF4-FFF2-40B4-BE49-F238E27FC236}">
                    <a16:creationId xmlns:a16="http://schemas.microsoft.com/office/drawing/2014/main" id="{A31FF0D4-6DCF-438E-AF57-6F161EB8A607}"/>
                  </a:ext>
                </a:extLst>
              </p:cNvPr>
              <p:cNvSpPr/>
              <p:nvPr/>
            </p:nvSpPr>
            <p:spPr bwMode="auto">
              <a:xfrm>
                <a:off x="9141938" y="3378486"/>
                <a:ext cx="23995" cy="41992"/>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7" name="ïšḷîďè">
                <a:extLst>
                  <a:ext uri="{FF2B5EF4-FFF2-40B4-BE49-F238E27FC236}">
                    <a16:creationId xmlns:a16="http://schemas.microsoft.com/office/drawing/2014/main" id="{A27375C5-CF7D-45E6-B637-75A24BE2E197}"/>
                  </a:ext>
                </a:extLst>
              </p:cNvPr>
              <p:cNvSpPr/>
              <p:nvPr/>
            </p:nvSpPr>
            <p:spPr bwMode="auto">
              <a:xfrm>
                <a:off x="9051955" y="3403981"/>
                <a:ext cx="11998" cy="8998"/>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8" name="íṡḻíḓè">
                <a:extLst>
                  <a:ext uri="{FF2B5EF4-FFF2-40B4-BE49-F238E27FC236}">
                    <a16:creationId xmlns:a16="http://schemas.microsoft.com/office/drawing/2014/main" id="{ABE9BB5C-AB31-4058-8792-D274F9F7C191}"/>
                  </a:ext>
                </a:extLst>
              </p:cNvPr>
              <p:cNvSpPr/>
              <p:nvPr/>
            </p:nvSpPr>
            <p:spPr bwMode="auto">
              <a:xfrm>
                <a:off x="9167433" y="3084541"/>
                <a:ext cx="14997" cy="17997"/>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9" name="ïSľîḍe">
                <a:extLst>
                  <a:ext uri="{FF2B5EF4-FFF2-40B4-BE49-F238E27FC236}">
                    <a16:creationId xmlns:a16="http://schemas.microsoft.com/office/drawing/2014/main" id="{8C561F53-AEA8-4E9A-BB13-14BAC6D292D3}"/>
                  </a:ext>
                </a:extLst>
              </p:cNvPr>
              <p:cNvSpPr/>
              <p:nvPr/>
            </p:nvSpPr>
            <p:spPr bwMode="auto">
              <a:xfrm>
                <a:off x="9293409" y="3027552"/>
                <a:ext cx="14997" cy="22496"/>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0" name="ïSḷíḍê">
                <a:extLst>
                  <a:ext uri="{FF2B5EF4-FFF2-40B4-BE49-F238E27FC236}">
                    <a16:creationId xmlns:a16="http://schemas.microsoft.com/office/drawing/2014/main" id="{984F5A85-40C8-4A64-B410-E7D647E89E59}"/>
                  </a:ext>
                </a:extLst>
              </p:cNvPr>
              <p:cNvSpPr/>
              <p:nvPr/>
            </p:nvSpPr>
            <p:spPr bwMode="auto">
              <a:xfrm>
                <a:off x="9351898" y="3000557"/>
                <a:ext cx="19497" cy="25496"/>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1" name="ïṡ1íḓé">
                <a:extLst>
                  <a:ext uri="{FF2B5EF4-FFF2-40B4-BE49-F238E27FC236}">
                    <a16:creationId xmlns:a16="http://schemas.microsoft.com/office/drawing/2014/main" id="{F9EEA4EE-6825-4B02-96B8-76EAF44416BB}"/>
                  </a:ext>
                </a:extLst>
              </p:cNvPr>
              <p:cNvSpPr/>
              <p:nvPr/>
            </p:nvSpPr>
            <p:spPr bwMode="auto">
              <a:xfrm>
                <a:off x="11072069" y="4072830"/>
                <a:ext cx="320939" cy="166468"/>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2" name="îsḷiḋé">
                <a:extLst>
                  <a:ext uri="{FF2B5EF4-FFF2-40B4-BE49-F238E27FC236}">
                    <a16:creationId xmlns:a16="http://schemas.microsoft.com/office/drawing/2014/main" id="{C9FA9882-6325-422C-BEE2-6F043A7F6F6E}"/>
                  </a:ext>
                </a:extLst>
              </p:cNvPr>
              <p:cNvSpPr/>
              <p:nvPr/>
            </p:nvSpPr>
            <p:spPr bwMode="auto">
              <a:xfrm>
                <a:off x="11124559" y="4156814"/>
                <a:ext cx="10498" cy="23995"/>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3" name="îšḷîḑê">
                <a:extLst>
                  <a:ext uri="{FF2B5EF4-FFF2-40B4-BE49-F238E27FC236}">
                    <a16:creationId xmlns:a16="http://schemas.microsoft.com/office/drawing/2014/main" id="{B82B337A-F93B-46C8-B81B-F7EB859A0C7F}"/>
                  </a:ext>
                </a:extLst>
              </p:cNvPr>
              <p:cNvSpPr/>
              <p:nvPr/>
            </p:nvSpPr>
            <p:spPr bwMode="auto">
              <a:xfrm>
                <a:off x="11355515" y="4134318"/>
                <a:ext cx="61489" cy="35993"/>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4" name="îṣľiḍê">
                <a:extLst>
                  <a:ext uri="{FF2B5EF4-FFF2-40B4-BE49-F238E27FC236}">
                    <a16:creationId xmlns:a16="http://schemas.microsoft.com/office/drawing/2014/main" id="{61003BCB-8097-49CF-9EF6-6BE9F9D2A574}"/>
                  </a:ext>
                </a:extLst>
              </p:cNvPr>
              <p:cNvSpPr/>
              <p:nvPr/>
            </p:nvSpPr>
            <p:spPr bwMode="auto">
              <a:xfrm>
                <a:off x="11397507" y="4108823"/>
                <a:ext cx="32994" cy="32994"/>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5" name="ïṡľiḋé">
                <a:extLst>
                  <a:ext uri="{FF2B5EF4-FFF2-40B4-BE49-F238E27FC236}">
                    <a16:creationId xmlns:a16="http://schemas.microsoft.com/office/drawing/2014/main" id="{0223612B-0245-47C5-86B6-F18459F1202B}"/>
                  </a:ext>
                </a:extLst>
              </p:cNvPr>
              <p:cNvSpPr/>
              <p:nvPr/>
            </p:nvSpPr>
            <p:spPr bwMode="auto">
              <a:xfrm>
                <a:off x="11454496" y="4155314"/>
                <a:ext cx="16497" cy="19497"/>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6" name="ïṩļîḑé">
                <a:extLst>
                  <a:ext uri="{FF2B5EF4-FFF2-40B4-BE49-F238E27FC236}">
                    <a16:creationId xmlns:a16="http://schemas.microsoft.com/office/drawing/2014/main" id="{020E2D60-7172-412B-BF1C-F4FE5D5FA094}"/>
                  </a:ext>
                </a:extLst>
              </p:cNvPr>
              <p:cNvSpPr/>
              <p:nvPr/>
            </p:nvSpPr>
            <p:spPr bwMode="auto">
              <a:xfrm>
                <a:off x="11562475" y="4230300"/>
                <a:ext cx="8998" cy="10498"/>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7" name="ísļíḑé">
                <a:extLst>
                  <a:ext uri="{FF2B5EF4-FFF2-40B4-BE49-F238E27FC236}">
                    <a16:creationId xmlns:a16="http://schemas.microsoft.com/office/drawing/2014/main" id="{4A57D051-23F5-4960-9ED0-2714C5BBD646}"/>
                  </a:ext>
                </a:extLst>
              </p:cNvPr>
              <p:cNvSpPr/>
              <p:nvPr/>
            </p:nvSpPr>
            <p:spPr bwMode="auto">
              <a:xfrm>
                <a:off x="11538480" y="4221301"/>
                <a:ext cx="19497" cy="8998"/>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8" name="îšḻïdè">
                <a:extLst>
                  <a:ext uri="{FF2B5EF4-FFF2-40B4-BE49-F238E27FC236}">
                    <a16:creationId xmlns:a16="http://schemas.microsoft.com/office/drawing/2014/main" id="{AEBA0651-53A4-4327-AC28-7BAA34AFC050}"/>
                  </a:ext>
                </a:extLst>
              </p:cNvPr>
              <p:cNvSpPr/>
              <p:nvPr/>
            </p:nvSpPr>
            <p:spPr bwMode="auto">
              <a:xfrm>
                <a:off x="11541479" y="4198805"/>
                <a:ext cx="16497" cy="17996"/>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9" name="íśľïďé">
                <a:extLst>
                  <a:ext uri="{FF2B5EF4-FFF2-40B4-BE49-F238E27FC236}">
                    <a16:creationId xmlns:a16="http://schemas.microsoft.com/office/drawing/2014/main" id="{148E6117-E0CF-4894-BEBD-D121A7C7CC76}"/>
                  </a:ext>
                </a:extLst>
              </p:cNvPr>
              <p:cNvSpPr/>
              <p:nvPr/>
            </p:nvSpPr>
            <p:spPr bwMode="auto">
              <a:xfrm>
                <a:off x="11506986" y="4185308"/>
                <a:ext cx="22496" cy="1349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0" name="îšḻíḋè">
                <a:extLst>
                  <a:ext uri="{FF2B5EF4-FFF2-40B4-BE49-F238E27FC236}">
                    <a16:creationId xmlns:a16="http://schemas.microsoft.com/office/drawing/2014/main" id="{D6B47967-4141-4563-BF13-2838DF32500D}"/>
                  </a:ext>
                </a:extLst>
              </p:cNvPr>
              <p:cNvSpPr/>
              <p:nvPr/>
            </p:nvSpPr>
            <p:spPr bwMode="auto">
              <a:xfrm>
                <a:off x="11482991" y="4171811"/>
                <a:ext cx="13498" cy="7499"/>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1" name="iṥḷiḋé">
                <a:extLst>
                  <a:ext uri="{FF2B5EF4-FFF2-40B4-BE49-F238E27FC236}">
                    <a16:creationId xmlns:a16="http://schemas.microsoft.com/office/drawing/2014/main" id="{BC58EEBD-1ED6-4ABB-A819-22E35150135B}"/>
                  </a:ext>
                </a:extLst>
              </p:cNvPr>
              <p:cNvSpPr/>
              <p:nvPr/>
            </p:nvSpPr>
            <p:spPr bwMode="auto">
              <a:xfrm>
                <a:off x="11292527" y="4747697"/>
                <a:ext cx="59989" cy="614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2" name="ïṧliḋè">
                <a:extLst>
                  <a:ext uri="{FF2B5EF4-FFF2-40B4-BE49-F238E27FC236}">
                    <a16:creationId xmlns:a16="http://schemas.microsoft.com/office/drawing/2014/main" id="{4A709907-579A-4923-8291-78F9F339C70A}"/>
                  </a:ext>
                </a:extLst>
              </p:cNvPr>
              <p:cNvSpPr/>
              <p:nvPr/>
            </p:nvSpPr>
            <p:spPr bwMode="auto">
              <a:xfrm>
                <a:off x="10796122" y="4240797"/>
                <a:ext cx="638878" cy="481406"/>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3" name="í$ḻïḑé">
                <a:extLst>
                  <a:ext uri="{FF2B5EF4-FFF2-40B4-BE49-F238E27FC236}">
                    <a16:creationId xmlns:a16="http://schemas.microsoft.com/office/drawing/2014/main" id="{38E89708-4659-4598-9E59-415C7781A9F9}"/>
                  </a:ext>
                </a:extLst>
              </p:cNvPr>
              <p:cNvSpPr/>
              <p:nvPr/>
            </p:nvSpPr>
            <p:spPr bwMode="auto">
              <a:xfrm>
                <a:off x="11521983" y="4752197"/>
                <a:ext cx="119977" cy="118477"/>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4" name="ïSľiḓe">
                <a:extLst>
                  <a:ext uri="{FF2B5EF4-FFF2-40B4-BE49-F238E27FC236}">
                    <a16:creationId xmlns:a16="http://schemas.microsoft.com/office/drawing/2014/main" id="{A4916D9E-4695-4BA7-BAD2-C957E0232A4F}"/>
                  </a:ext>
                </a:extLst>
              </p:cNvPr>
              <p:cNvSpPr/>
              <p:nvPr/>
            </p:nvSpPr>
            <p:spPr bwMode="auto">
              <a:xfrm>
                <a:off x="11620964" y="4636719"/>
                <a:ext cx="88484" cy="131974"/>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5" name="íşļïdê">
                <a:extLst>
                  <a:ext uri="{FF2B5EF4-FFF2-40B4-BE49-F238E27FC236}">
                    <a16:creationId xmlns:a16="http://schemas.microsoft.com/office/drawing/2014/main" id="{5AADD164-BD6F-4DE4-BD3F-CF576F0109B7}"/>
                  </a:ext>
                </a:extLst>
              </p:cNvPr>
              <p:cNvSpPr/>
              <p:nvPr/>
            </p:nvSpPr>
            <p:spPr bwMode="auto">
              <a:xfrm>
                <a:off x="11345017" y="4737200"/>
                <a:ext cx="5999" cy="8998"/>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6" name="îSḷiḋe">
                <a:extLst>
                  <a:ext uri="{FF2B5EF4-FFF2-40B4-BE49-F238E27FC236}">
                    <a16:creationId xmlns:a16="http://schemas.microsoft.com/office/drawing/2014/main" id="{ADE06FFE-0661-4A14-A5EA-2E9D5CFB2F1A}"/>
                  </a:ext>
                </a:extLst>
              </p:cNvPr>
              <p:cNvSpPr/>
              <p:nvPr/>
            </p:nvSpPr>
            <p:spPr bwMode="auto">
              <a:xfrm>
                <a:off x="11163551" y="4659215"/>
                <a:ext cx="20996" cy="10498"/>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7" name="îṥļiďe">
                <a:extLst>
                  <a:ext uri="{FF2B5EF4-FFF2-40B4-BE49-F238E27FC236}">
                    <a16:creationId xmlns:a16="http://schemas.microsoft.com/office/drawing/2014/main" id="{20CB2AD9-2933-46CC-A80F-00C426D9830A}"/>
                  </a:ext>
                </a:extLst>
              </p:cNvPr>
              <p:cNvSpPr/>
              <p:nvPr/>
            </p:nvSpPr>
            <p:spPr bwMode="auto">
              <a:xfrm>
                <a:off x="11061571" y="4248296"/>
                <a:ext cx="20996" cy="8998"/>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8" name="iS1ïḑé">
                <a:extLst>
                  <a:ext uri="{FF2B5EF4-FFF2-40B4-BE49-F238E27FC236}">
                    <a16:creationId xmlns:a16="http://schemas.microsoft.com/office/drawing/2014/main" id="{302F9BEE-0245-40E0-8C58-2FC2B6433410}"/>
                  </a:ext>
                </a:extLst>
              </p:cNvPr>
              <p:cNvSpPr/>
              <p:nvPr/>
            </p:nvSpPr>
            <p:spPr bwMode="auto">
              <a:xfrm>
                <a:off x="9419374" y="3361980"/>
                <a:ext cx="587887" cy="508402"/>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9" name="ïṧlíḍè">
                <a:extLst>
                  <a:ext uri="{FF2B5EF4-FFF2-40B4-BE49-F238E27FC236}">
                    <a16:creationId xmlns:a16="http://schemas.microsoft.com/office/drawing/2014/main" id="{210461A5-FD81-4376-95C2-4B11CF28B0A8}"/>
                  </a:ext>
                </a:extLst>
              </p:cNvPr>
              <p:cNvSpPr/>
              <p:nvPr/>
            </p:nvSpPr>
            <p:spPr bwMode="auto">
              <a:xfrm>
                <a:off x="10265211" y="3916872"/>
                <a:ext cx="31494" cy="59988"/>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0" name="isḷïḓe">
                <a:extLst>
                  <a:ext uri="{FF2B5EF4-FFF2-40B4-BE49-F238E27FC236}">
                    <a16:creationId xmlns:a16="http://schemas.microsoft.com/office/drawing/2014/main" id="{D5EA4018-173B-4664-8894-56048EA587AE}"/>
                  </a:ext>
                </a:extLst>
              </p:cNvPr>
              <p:cNvSpPr/>
              <p:nvPr/>
            </p:nvSpPr>
            <p:spPr bwMode="auto">
              <a:xfrm>
                <a:off x="9966768" y="3426468"/>
                <a:ext cx="640377" cy="514400"/>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1" name="isḷîḑe">
                <a:extLst>
                  <a:ext uri="{FF2B5EF4-FFF2-40B4-BE49-F238E27FC236}">
                    <a16:creationId xmlns:a16="http://schemas.microsoft.com/office/drawing/2014/main" id="{7BB400F2-DA35-45C4-9B60-94CB499FDD0A}"/>
                  </a:ext>
                </a:extLst>
              </p:cNvPr>
              <p:cNvSpPr/>
              <p:nvPr/>
            </p:nvSpPr>
            <p:spPr bwMode="auto">
              <a:xfrm>
                <a:off x="10512663" y="3979860"/>
                <a:ext cx="167968" cy="181465"/>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2" name="îsḻïdê">
                <a:extLst>
                  <a:ext uri="{FF2B5EF4-FFF2-40B4-BE49-F238E27FC236}">
                    <a16:creationId xmlns:a16="http://schemas.microsoft.com/office/drawing/2014/main" id="{DAC536A3-63CF-4896-B2B8-0D92D8B6F567}"/>
                  </a:ext>
                </a:extLst>
              </p:cNvPr>
              <p:cNvSpPr/>
              <p:nvPr/>
            </p:nvSpPr>
            <p:spPr bwMode="auto">
              <a:xfrm>
                <a:off x="10728622" y="3957364"/>
                <a:ext cx="160470" cy="178466"/>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3" name="ïŝ1iďé">
                <a:extLst>
                  <a:ext uri="{FF2B5EF4-FFF2-40B4-BE49-F238E27FC236}">
                    <a16:creationId xmlns:a16="http://schemas.microsoft.com/office/drawing/2014/main" id="{736147C6-1CF3-4AA0-8C69-E6675CABB74D}"/>
                  </a:ext>
                </a:extLst>
              </p:cNvPr>
              <p:cNvSpPr/>
              <p:nvPr/>
            </p:nvSpPr>
            <p:spPr bwMode="auto">
              <a:xfrm>
                <a:off x="10883093" y="4042847"/>
                <a:ext cx="100481" cy="116977"/>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4" name="ïṩľïdè">
                <a:extLst>
                  <a:ext uri="{FF2B5EF4-FFF2-40B4-BE49-F238E27FC236}">
                    <a16:creationId xmlns:a16="http://schemas.microsoft.com/office/drawing/2014/main" id="{7EAB2130-1ACE-4C25-96F0-E407B17E279B}"/>
                  </a:ext>
                </a:extLst>
              </p:cNvPr>
              <p:cNvSpPr/>
              <p:nvPr/>
            </p:nvSpPr>
            <p:spPr bwMode="auto">
              <a:xfrm>
                <a:off x="10673133" y="4161325"/>
                <a:ext cx="161969" cy="46491"/>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5" name="ísļîḋe">
                <a:extLst>
                  <a:ext uri="{FF2B5EF4-FFF2-40B4-BE49-F238E27FC236}">
                    <a16:creationId xmlns:a16="http://schemas.microsoft.com/office/drawing/2014/main" id="{D4176156-877B-43C8-B3F3-4A3598EB5AFB}"/>
                  </a:ext>
                </a:extLst>
              </p:cNvPr>
              <p:cNvSpPr/>
              <p:nvPr/>
            </p:nvSpPr>
            <p:spPr bwMode="auto">
              <a:xfrm>
                <a:off x="10901089" y="4198817"/>
                <a:ext cx="49491" cy="11998"/>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6" name="íşḻídê">
                <a:extLst>
                  <a:ext uri="{FF2B5EF4-FFF2-40B4-BE49-F238E27FC236}">
                    <a16:creationId xmlns:a16="http://schemas.microsoft.com/office/drawing/2014/main" id="{C6897B25-42BF-4830-831C-DD7B1637C74E}"/>
                  </a:ext>
                </a:extLst>
              </p:cNvPr>
              <p:cNvSpPr/>
              <p:nvPr/>
            </p:nvSpPr>
            <p:spPr bwMode="auto">
              <a:xfrm>
                <a:off x="10853098" y="4201816"/>
                <a:ext cx="34494" cy="11998"/>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7" name="îṣľïḋè">
                <a:extLst>
                  <a:ext uri="{FF2B5EF4-FFF2-40B4-BE49-F238E27FC236}">
                    <a16:creationId xmlns:a16="http://schemas.microsoft.com/office/drawing/2014/main" id="{C5835DC5-AE22-4B06-89E9-C2029F8DAFB4}"/>
                  </a:ext>
                </a:extLst>
              </p:cNvPr>
              <p:cNvSpPr/>
              <p:nvPr/>
            </p:nvSpPr>
            <p:spPr bwMode="auto">
              <a:xfrm>
                <a:off x="10889092" y="4215314"/>
                <a:ext cx="25496" cy="17996"/>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8" name="îşḷíḑê">
                <a:extLst>
                  <a:ext uri="{FF2B5EF4-FFF2-40B4-BE49-F238E27FC236}">
                    <a16:creationId xmlns:a16="http://schemas.microsoft.com/office/drawing/2014/main" id="{5EA6E39C-234C-47BD-A874-66AAD673C9B6}"/>
                  </a:ext>
                </a:extLst>
              </p:cNvPr>
              <p:cNvSpPr/>
              <p:nvPr/>
            </p:nvSpPr>
            <p:spPr bwMode="auto">
              <a:xfrm>
                <a:off x="10841101" y="4200317"/>
                <a:ext cx="10498" cy="10498"/>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9" name="iṧliďè">
                <a:extLst>
                  <a:ext uri="{FF2B5EF4-FFF2-40B4-BE49-F238E27FC236}">
                    <a16:creationId xmlns:a16="http://schemas.microsoft.com/office/drawing/2014/main" id="{8F135761-2A65-492B-8B3F-99A7885D3A44}"/>
                  </a:ext>
                </a:extLst>
              </p:cNvPr>
              <p:cNvSpPr/>
              <p:nvPr/>
            </p:nvSpPr>
            <p:spPr bwMode="auto">
              <a:xfrm>
                <a:off x="10959578" y="4201816"/>
                <a:ext cx="55490" cy="32994"/>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0" name="ïś1ídé">
                <a:extLst>
                  <a:ext uri="{FF2B5EF4-FFF2-40B4-BE49-F238E27FC236}">
                    <a16:creationId xmlns:a16="http://schemas.microsoft.com/office/drawing/2014/main" id="{5CB012B5-0B42-4340-9CF6-FA91C36194CF}"/>
                  </a:ext>
                </a:extLst>
              </p:cNvPr>
              <p:cNvSpPr/>
              <p:nvPr/>
            </p:nvSpPr>
            <p:spPr bwMode="auto">
              <a:xfrm>
                <a:off x="10998570" y="4113334"/>
                <a:ext cx="16497" cy="17996"/>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1" name="îsḻïḑe">
                <a:extLst>
                  <a:ext uri="{FF2B5EF4-FFF2-40B4-BE49-F238E27FC236}">
                    <a16:creationId xmlns:a16="http://schemas.microsoft.com/office/drawing/2014/main" id="{56522066-3D6C-466F-8966-8CDBDC840187}"/>
                  </a:ext>
                </a:extLst>
              </p:cNvPr>
              <p:cNvSpPr/>
              <p:nvPr/>
            </p:nvSpPr>
            <p:spPr bwMode="auto">
              <a:xfrm>
                <a:off x="11027065" y="4114833"/>
                <a:ext cx="44991" cy="1349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2" name="iṩļíḓè">
                <a:extLst>
                  <a:ext uri="{FF2B5EF4-FFF2-40B4-BE49-F238E27FC236}">
                    <a16:creationId xmlns:a16="http://schemas.microsoft.com/office/drawing/2014/main" id="{959F033A-5EC7-4209-BB72-0A2652D57E2E}"/>
                  </a:ext>
                </a:extLst>
              </p:cNvPr>
              <p:cNvSpPr/>
              <p:nvPr/>
            </p:nvSpPr>
            <p:spPr bwMode="auto">
              <a:xfrm>
                <a:off x="11021066" y="4032350"/>
                <a:ext cx="17997" cy="43492"/>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3" name="işlïde">
                <a:extLst>
                  <a:ext uri="{FF2B5EF4-FFF2-40B4-BE49-F238E27FC236}">
                    <a16:creationId xmlns:a16="http://schemas.microsoft.com/office/drawing/2014/main" id="{565D7872-A13D-4952-A60B-3B9892BC9881}"/>
                  </a:ext>
                </a:extLst>
              </p:cNvPr>
              <p:cNvSpPr/>
              <p:nvPr/>
            </p:nvSpPr>
            <p:spPr bwMode="auto">
              <a:xfrm>
                <a:off x="10937082" y="3912373"/>
                <a:ext cx="71986" cy="67487"/>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4" name="î$ļïḋè">
                <a:extLst>
                  <a:ext uri="{FF2B5EF4-FFF2-40B4-BE49-F238E27FC236}">
                    <a16:creationId xmlns:a16="http://schemas.microsoft.com/office/drawing/2014/main" id="{A9020FD1-E459-4140-8CE9-2987349C9459}"/>
                  </a:ext>
                </a:extLst>
              </p:cNvPr>
              <p:cNvSpPr/>
              <p:nvPr/>
            </p:nvSpPr>
            <p:spPr bwMode="auto">
              <a:xfrm>
                <a:off x="10871095" y="3894377"/>
                <a:ext cx="34494" cy="37493"/>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5" name="ïs1îḑê">
                <a:extLst>
                  <a:ext uri="{FF2B5EF4-FFF2-40B4-BE49-F238E27FC236}">
                    <a16:creationId xmlns:a16="http://schemas.microsoft.com/office/drawing/2014/main" id="{4DEF56CD-D01F-4F51-AE55-D95B4A4190CE}"/>
                  </a:ext>
                </a:extLst>
              </p:cNvPr>
              <p:cNvSpPr/>
              <p:nvPr/>
            </p:nvSpPr>
            <p:spPr bwMode="auto">
              <a:xfrm>
                <a:off x="10898090" y="3774400"/>
                <a:ext cx="67488" cy="95981"/>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6" name="îsļïḍe">
                <a:extLst>
                  <a:ext uri="{FF2B5EF4-FFF2-40B4-BE49-F238E27FC236}">
                    <a16:creationId xmlns:a16="http://schemas.microsoft.com/office/drawing/2014/main" id="{1E8C62C0-E88F-4111-9941-21868E19EC07}"/>
                  </a:ext>
                </a:extLst>
              </p:cNvPr>
              <p:cNvSpPr/>
              <p:nvPr/>
            </p:nvSpPr>
            <p:spPr bwMode="auto">
              <a:xfrm>
                <a:off x="10968576" y="3870381"/>
                <a:ext cx="22496" cy="38992"/>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7" name="îşľîḋe">
                <a:extLst>
                  <a:ext uri="{FF2B5EF4-FFF2-40B4-BE49-F238E27FC236}">
                    <a16:creationId xmlns:a16="http://schemas.microsoft.com/office/drawing/2014/main" id="{343202A2-8330-4B29-BEB5-AD4327CC341B}"/>
                  </a:ext>
                </a:extLst>
              </p:cNvPr>
              <p:cNvSpPr/>
              <p:nvPr/>
            </p:nvSpPr>
            <p:spPr bwMode="auto">
              <a:xfrm>
                <a:off x="10935582" y="3880879"/>
                <a:ext cx="17997" cy="23995"/>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8" name="iş1ïďê">
                <a:extLst>
                  <a:ext uri="{FF2B5EF4-FFF2-40B4-BE49-F238E27FC236}">
                    <a16:creationId xmlns:a16="http://schemas.microsoft.com/office/drawing/2014/main" id="{09CBC91F-8BB6-40CF-9FA4-078029795CDC}"/>
                  </a:ext>
                </a:extLst>
              </p:cNvPr>
              <p:cNvSpPr/>
              <p:nvPr/>
            </p:nvSpPr>
            <p:spPr bwMode="auto">
              <a:xfrm>
                <a:off x="10944580" y="3895876"/>
                <a:ext cx="17997" cy="29994"/>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9" name="iş1iḓê">
                <a:extLst>
                  <a:ext uri="{FF2B5EF4-FFF2-40B4-BE49-F238E27FC236}">
                    <a16:creationId xmlns:a16="http://schemas.microsoft.com/office/drawing/2014/main" id="{44254008-0C64-42E3-99D2-4929CD3D5101}"/>
                  </a:ext>
                </a:extLst>
              </p:cNvPr>
              <p:cNvSpPr/>
              <p:nvPr/>
            </p:nvSpPr>
            <p:spPr bwMode="auto">
              <a:xfrm>
                <a:off x="10961078" y="3897376"/>
                <a:ext cx="7499" cy="19497"/>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0" name="ïŝḻíďè">
                <a:extLst>
                  <a:ext uri="{FF2B5EF4-FFF2-40B4-BE49-F238E27FC236}">
                    <a16:creationId xmlns:a16="http://schemas.microsoft.com/office/drawing/2014/main" id="{EB5F3C7F-F8A7-4616-9BD1-895848634BBE}"/>
                  </a:ext>
                </a:extLst>
              </p:cNvPr>
              <p:cNvSpPr/>
              <p:nvPr/>
            </p:nvSpPr>
            <p:spPr bwMode="auto">
              <a:xfrm>
                <a:off x="10965576" y="3909374"/>
                <a:ext cx="10498" cy="10498"/>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1" name="iṥḻïḑé">
                <a:extLst>
                  <a:ext uri="{FF2B5EF4-FFF2-40B4-BE49-F238E27FC236}">
                    <a16:creationId xmlns:a16="http://schemas.microsoft.com/office/drawing/2014/main" id="{B161399C-7C57-48E3-892F-4BF8EE9E023B}"/>
                  </a:ext>
                </a:extLst>
              </p:cNvPr>
              <p:cNvSpPr/>
              <p:nvPr/>
            </p:nvSpPr>
            <p:spPr bwMode="auto">
              <a:xfrm>
                <a:off x="10953579" y="3870381"/>
                <a:ext cx="11998" cy="16497"/>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2" name="ïśľiḋe">
                <a:extLst>
                  <a:ext uri="{FF2B5EF4-FFF2-40B4-BE49-F238E27FC236}">
                    <a16:creationId xmlns:a16="http://schemas.microsoft.com/office/drawing/2014/main" id="{46E5C459-765B-46BF-A639-EED9BF63497F}"/>
                  </a:ext>
                </a:extLst>
              </p:cNvPr>
              <p:cNvSpPr/>
              <p:nvPr/>
            </p:nvSpPr>
            <p:spPr bwMode="auto">
              <a:xfrm>
                <a:off x="10911587" y="3855384"/>
                <a:ext cx="17997" cy="19497"/>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3" name="ïşḻíḓè">
                <a:extLst>
                  <a:ext uri="{FF2B5EF4-FFF2-40B4-BE49-F238E27FC236}">
                    <a16:creationId xmlns:a16="http://schemas.microsoft.com/office/drawing/2014/main" id="{8E18CAB4-9B0C-4DA0-9087-EEEEDAF94AFD}"/>
                  </a:ext>
                </a:extLst>
              </p:cNvPr>
              <p:cNvSpPr/>
              <p:nvPr/>
            </p:nvSpPr>
            <p:spPr bwMode="auto">
              <a:xfrm>
                <a:off x="10929583" y="3858384"/>
                <a:ext cx="5999" cy="1500"/>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4" name="işliḑé">
                <a:extLst>
                  <a:ext uri="{FF2B5EF4-FFF2-40B4-BE49-F238E27FC236}">
                    <a16:creationId xmlns:a16="http://schemas.microsoft.com/office/drawing/2014/main" id="{CB987BA4-C05E-4258-8618-E3FBFB5A8013}"/>
                  </a:ext>
                </a:extLst>
              </p:cNvPr>
              <p:cNvSpPr/>
              <p:nvPr/>
            </p:nvSpPr>
            <p:spPr bwMode="auto">
              <a:xfrm>
                <a:off x="10902588" y="3658922"/>
                <a:ext cx="34494" cy="47991"/>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5" name="îŝľîďê">
                <a:extLst>
                  <a:ext uri="{FF2B5EF4-FFF2-40B4-BE49-F238E27FC236}">
                    <a16:creationId xmlns:a16="http://schemas.microsoft.com/office/drawing/2014/main" id="{51D086E3-587A-46A3-99EB-E3ED38942A2A}"/>
                  </a:ext>
                </a:extLst>
              </p:cNvPr>
              <p:cNvSpPr/>
              <p:nvPr/>
            </p:nvSpPr>
            <p:spPr bwMode="auto">
              <a:xfrm>
                <a:off x="10719624" y="3744406"/>
                <a:ext cx="38993" cy="32994"/>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6" name="is1ïḑé">
                <a:extLst>
                  <a:ext uri="{FF2B5EF4-FFF2-40B4-BE49-F238E27FC236}">
                    <a16:creationId xmlns:a16="http://schemas.microsoft.com/office/drawing/2014/main" id="{2EC28CC9-7482-42C1-B9CA-6FA450023B63}"/>
                  </a:ext>
                </a:extLst>
              </p:cNvPr>
              <p:cNvSpPr/>
              <p:nvPr/>
            </p:nvSpPr>
            <p:spPr bwMode="auto">
              <a:xfrm>
                <a:off x="10550157" y="3691916"/>
                <a:ext cx="184465" cy="353931"/>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7" name="íślîḋé">
                <a:extLst>
                  <a:ext uri="{FF2B5EF4-FFF2-40B4-BE49-F238E27FC236}">
                    <a16:creationId xmlns:a16="http://schemas.microsoft.com/office/drawing/2014/main" id="{7747F683-D1C7-4DFF-BDEC-240322D0EE35}"/>
                  </a:ext>
                </a:extLst>
              </p:cNvPr>
              <p:cNvSpPr/>
              <p:nvPr/>
            </p:nvSpPr>
            <p:spPr bwMode="auto">
              <a:xfrm>
                <a:off x="10670134" y="4090838"/>
                <a:ext cx="25496" cy="23995"/>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8" name="íšļïḋê">
                <a:extLst>
                  <a:ext uri="{FF2B5EF4-FFF2-40B4-BE49-F238E27FC236}">
                    <a16:creationId xmlns:a16="http://schemas.microsoft.com/office/drawing/2014/main" id="{06E4F2FD-A0DA-48B9-A7C0-A9018F61670C}"/>
                  </a:ext>
                </a:extLst>
              </p:cNvPr>
              <p:cNvSpPr/>
              <p:nvPr/>
            </p:nvSpPr>
            <p:spPr bwMode="auto">
              <a:xfrm>
                <a:off x="10709126" y="4108835"/>
                <a:ext cx="10498" cy="10498"/>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9" name="ïṣḻíḋê">
                <a:extLst>
                  <a:ext uri="{FF2B5EF4-FFF2-40B4-BE49-F238E27FC236}">
                    <a16:creationId xmlns:a16="http://schemas.microsoft.com/office/drawing/2014/main" id="{3BB75CCD-A1BA-4BEF-8280-D1CDE6E56251}"/>
                  </a:ext>
                </a:extLst>
              </p:cNvPr>
              <p:cNvSpPr/>
              <p:nvPr/>
            </p:nvSpPr>
            <p:spPr bwMode="auto">
              <a:xfrm>
                <a:off x="10569652" y="4084839"/>
                <a:ext cx="8998" cy="14997"/>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0" name="íṧ1iḋê">
                <a:extLst>
                  <a:ext uri="{FF2B5EF4-FFF2-40B4-BE49-F238E27FC236}">
                    <a16:creationId xmlns:a16="http://schemas.microsoft.com/office/drawing/2014/main" id="{692E7839-DBD1-462D-847B-3B6BCC4F0773}"/>
                  </a:ext>
                </a:extLst>
              </p:cNvPr>
              <p:cNvSpPr/>
              <p:nvPr/>
            </p:nvSpPr>
            <p:spPr bwMode="auto">
              <a:xfrm>
                <a:off x="10548657" y="4050346"/>
                <a:ext cx="14997" cy="14997"/>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1" name="isľîďe">
                <a:extLst>
                  <a:ext uri="{FF2B5EF4-FFF2-40B4-BE49-F238E27FC236}">
                    <a16:creationId xmlns:a16="http://schemas.microsoft.com/office/drawing/2014/main" id="{14E6DE2E-F474-47FF-B77F-3751A7E2E908}"/>
                  </a:ext>
                </a:extLst>
              </p:cNvPr>
              <p:cNvSpPr/>
              <p:nvPr/>
            </p:nvSpPr>
            <p:spPr bwMode="auto">
              <a:xfrm>
                <a:off x="11054060" y="3510451"/>
                <a:ext cx="38993" cy="46491"/>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2" name="işľídè">
                <a:extLst>
                  <a:ext uri="{FF2B5EF4-FFF2-40B4-BE49-F238E27FC236}">
                    <a16:creationId xmlns:a16="http://schemas.microsoft.com/office/drawing/2014/main" id="{BB225CE7-0D36-48BD-A6C1-BC23E682F7C8}"/>
                  </a:ext>
                </a:extLst>
              </p:cNvPr>
              <p:cNvSpPr/>
              <p:nvPr/>
            </p:nvSpPr>
            <p:spPr bwMode="auto">
              <a:xfrm>
                <a:off x="11099051" y="3498454"/>
                <a:ext cx="40493" cy="28495"/>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3" name="iṣḷîḓé">
                <a:extLst>
                  <a:ext uri="{FF2B5EF4-FFF2-40B4-BE49-F238E27FC236}">
                    <a16:creationId xmlns:a16="http://schemas.microsoft.com/office/drawing/2014/main" id="{834B83EE-1B8C-4956-A32F-07CBC5EB903D}"/>
                  </a:ext>
                </a:extLst>
              </p:cNvPr>
              <p:cNvSpPr/>
              <p:nvPr/>
            </p:nvSpPr>
            <p:spPr bwMode="auto">
              <a:xfrm>
                <a:off x="11076555" y="3370978"/>
                <a:ext cx="175467" cy="145472"/>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4" name="ïŝľíḓè">
                <a:extLst>
                  <a:ext uri="{FF2B5EF4-FFF2-40B4-BE49-F238E27FC236}">
                    <a16:creationId xmlns:a16="http://schemas.microsoft.com/office/drawing/2014/main" id="{4C82F510-9454-41CB-9D88-A56EF0CA8C61}"/>
                  </a:ext>
                </a:extLst>
              </p:cNvPr>
              <p:cNvSpPr/>
              <p:nvPr/>
            </p:nvSpPr>
            <p:spPr bwMode="auto">
              <a:xfrm>
                <a:off x="11217528" y="3292993"/>
                <a:ext cx="91483" cy="76486"/>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5" name="ïŝḻiḑê">
                <a:extLst>
                  <a:ext uri="{FF2B5EF4-FFF2-40B4-BE49-F238E27FC236}">
                    <a16:creationId xmlns:a16="http://schemas.microsoft.com/office/drawing/2014/main" id="{53EF3093-8717-4242-95D2-76E67BB21CAA}"/>
                  </a:ext>
                </a:extLst>
              </p:cNvPr>
              <p:cNvSpPr/>
              <p:nvPr/>
            </p:nvSpPr>
            <p:spPr bwMode="auto">
              <a:xfrm>
                <a:off x="11307511" y="3310990"/>
                <a:ext cx="14997" cy="1349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6" name="îs1íḍe">
                <a:extLst>
                  <a:ext uri="{FF2B5EF4-FFF2-40B4-BE49-F238E27FC236}">
                    <a16:creationId xmlns:a16="http://schemas.microsoft.com/office/drawing/2014/main" id="{383D3283-99AC-4513-9BB6-E6D7ACFDB46F}"/>
                  </a:ext>
                </a:extLst>
              </p:cNvPr>
              <p:cNvSpPr/>
              <p:nvPr/>
            </p:nvSpPr>
            <p:spPr bwMode="auto">
              <a:xfrm>
                <a:off x="11337505" y="3291494"/>
                <a:ext cx="20996" cy="14997"/>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7" name="iŝḻíďè">
                <a:extLst>
                  <a:ext uri="{FF2B5EF4-FFF2-40B4-BE49-F238E27FC236}">
                    <a16:creationId xmlns:a16="http://schemas.microsoft.com/office/drawing/2014/main" id="{BE57205C-7402-4E3A-AF79-5782EE080865}"/>
                  </a:ext>
                </a:extLst>
              </p:cNvPr>
              <p:cNvSpPr/>
              <p:nvPr/>
            </p:nvSpPr>
            <p:spPr bwMode="auto">
              <a:xfrm>
                <a:off x="11374998" y="3274997"/>
                <a:ext cx="11998" cy="10498"/>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8" name="îṥļîḍé">
                <a:extLst>
                  <a:ext uri="{FF2B5EF4-FFF2-40B4-BE49-F238E27FC236}">
                    <a16:creationId xmlns:a16="http://schemas.microsoft.com/office/drawing/2014/main" id="{44BCCA0F-C5B4-411B-A841-28F897BCE16B}"/>
                  </a:ext>
                </a:extLst>
              </p:cNvPr>
              <p:cNvSpPr/>
              <p:nvPr/>
            </p:nvSpPr>
            <p:spPr bwMode="auto">
              <a:xfrm>
                <a:off x="11247522" y="3105530"/>
                <a:ext cx="44991" cy="173966"/>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9" name="iṣ1íḋé">
                <a:extLst>
                  <a:ext uri="{FF2B5EF4-FFF2-40B4-BE49-F238E27FC236}">
                    <a16:creationId xmlns:a16="http://schemas.microsoft.com/office/drawing/2014/main" id="{C978DBD7-646E-4A0A-B3E5-EC563577FA73}"/>
                  </a:ext>
                </a:extLst>
              </p:cNvPr>
              <p:cNvSpPr/>
              <p:nvPr/>
            </p:nvSpPr>
            <p:spPr bwMode="auto">
              <a:xfrm>
                <a:off x="9819797" y="2504147"/>
                <a:ext cx="275947" cy="202461"/>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0" name="îŝľiďe">
                <a:extLst>
                  <a:ext uri="{FF2B5EF4-FFF2-40B4-BE49-F238E27FC236}">
                    <a16:creationId xmlns:a16="http://schemas.microsoft.com/office/drawing/2014/main" id="{6D3B6225-9EEB-4CC4-84A5-02888EF5A1DD}"/>
                  </a:ext>
                </a:extLst>
              </p:cNvPr>
              <p:cNvSpPr/>
              <p:nvPr/>
            </p:nvSpPr>
            <p:spPr bwMode="auto">
              <a:xfrm>
                <a:off x="9320393" y="2483151"/>
                <a:ext cx="2690483" cy="1000306"/>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1" name="íşľîḓê">
                <a:extLst>
                  <a:ext uri="{FF2B5EF4-FFF2-40B4-BE49-F238E27FC236}">
                    <a16:creationId xmlns:a16="http://schemas.microsoft.com/office/drawing/2014/main" id="{6BB8415A-38C9-4B74-879F-B6D351ABD4D5}"/>
                  </a:ext>
                </a:extLst>
              </p:cNvPr>
              <p:cNvSpPr/>
              <p:nvPr/>
            </p:nvSpPr>
            <p:spPr bwMode="auto">
              <a:xfrm>
                <a:off x="10172978" y="3145411"/>
                <a:ext cx="967315" cy="610382"/>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2" name="íŝ1ïḍe">
                <a:extLst>
                  <a:ext uri="{FF2B5EF4-FFF2-40B4-BE49-F238E27FC236}">
                    <a16:creationId xmlns:a16="http://schemas.microsoft.com/office/drawing/2014/main" id="{47AD398B-076F-4EC4-A2CF-9566A81A67D9}"/>
                  </a:ext>
                </a:extLst>
              </p:cNvPr>
              <p:cNvSpPr/>
              <p:nvPr/>
            </p:nvSpPr>
            <p:spPr bwMode="auto">
              <a:xfrm>
                <a:off x="11829410" y="2670615"/>
                <a:ext cx="55490" cy="23995"/>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3" name="ïṥḷiďe">
                <a:extLst>
                  <a:ext uri="{FF2B5EF4-FFF2-40B4-BE49-F238E27FC236}">
                    <a16:creationId xmlns:a16="http://schemas.microsoft.com/office/drawing/2014/main" id="{0C78E2D7-E35B-4DE1-B557-278746035312}"/>
                  </a:ext>
                </a:extLst>
              </p:cNvPr>
              <p:cNvSpPr/>
              <p:nvPr/>
            </p:nvSpPr>
            <p:spPr bwMode="auto">
              <a:xfrm>
                <a:off x="11661443" y="2715606"/>
                <a:ext cx="22496" cy="1349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4" name="îślidê">
                <a:extLst>
                  <a:ext uri="{FF2B5EF4-FFF2-40B4-BE49-F238E27FC236}">
                    <a16:creationId xmlns:a16="http://schemas.microsoft.com/office/drawing/2014/main" id="{C9331A60-6B36-467E-B39A-7BE0A6DA9493}"/>
                  </a:ext>
                </a:extLst>
              </p:cNvPr>
              <p:cNvSpPr/>
              <p:nvPr/>
            </p:nvSpPr>
            <p:spPr bwMode="auto">
              <a:xfrm>
                <a:off x="11145542" y="2540140"/>
                <a:ext cx="10498" cy="11998"/>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5" name="îśḷîďê">
                <a:extLst>
                  <a:ext uri="{FF2B5EF4-FFF2-40B4-BE49-F238E27FC236}">
                    <a16:creationId xmlns:a16="http://schemas.microsoft.com/office/drawing/2014/main" id="{8796463E-AC89-4982-9C68-E311A6F402F2}"/>
                  </a:ext>
                </a:extLst>
              </p:cNvPr>
              <p:cNvSpPr/>
              <p:nvPr/>
            </p:nvSpPr>
            <p:spPr bwMode="auto">
              <a:xfrm>
                <a:off x="10772114" y="2580632"/>
                <a:ext cx="25496" cy="14997"/>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6" name="îsḻîdê">
                <a:extLst>
                  <a:ext uri="{FF2B5EF4-FFF2-40B4-BE49-F238E27FC236}">
                    <a16:creationId xmlns:a16="http://schemas.microsoft.com/office/drawing/2014/main" id="{5D1EFABA-752D-41C9-A840-2899EDF5ABF2}"/>
                  </a:ext>
                </a:extLst>
              </p:cNvPr>
              <p:cNvSpPr/>
              <p:nvPr/>
            </p:nvSpPr>
            <p:spPr bwMode="auto">
              <a:xfrm>
                <a:off x="10577152" y="2418664"/>
                <a:ext cx="94482" cy="53989"/>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7" name="ïşḷîḋé">
                <a:extLst>
                  <a:ext uri="{FF2B5EF4-FFF2-40B4-BE49-F238E27FC236}">
                    <a16:creationId xmlns:a16="http://schemas.microsoft.com/office/drawing/2014/main" id="{7EB7BE8F-426D-4A06-9DC8-69609AB3D51C}"/>
                  </a:ext>
                </a:extLst>
              </p:cNvPr>
              <p:cNvSpPr/>
              <p:nvPr/>
            </p:nvSpPr>
            <p:spPr bwMode="auto">
              <a:xfrm>
                <a:off x="10442177" y="2393168"/>
                <a:ext cx="37493" cy="19497"/>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8" name="îśliḑé">
                <a:extLst>
                  <a:ext uri="{FF2B5EF4-FFF2-40B4-BE49-F238E27FC236}">
                    <a16:creationId xmlns:a16="http://schemas.microsoft.com/office/drawing/2014/main" id="{1A7ACC6B-018D-4EA1-83AF-C03F01F195B7}"/>
                  </a:ext>
                </a:extLst>
              </p:cNvPr>
              <p:cNvSpPr/>
              <p:nvPr/>
            </p:nvSpPr>
            <p:spPr bwMode="auto">
              <a:xfrm>
                <a:off x="10454175" y="2351176"/>
                <a:ext cx="131975" cy="92982"/>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9" name="îṡḷíḍé">
                <a:extLst>
                  <a:ext uri="{FF2B5EF4-FFF2-40B4-BE49-F238E27FC236}">
                    <a16:creationId xmlns:a16="http://schemas.microsoft.com/office/drawing/2014/main" id="{C1CC1603-8D2B-4A05-B0F7-992315AAE116}"/>
                  </a:ext>
                </a:extLst>
              </p:cNvPr>
              <p:cNvSpPr/>
              <p:nvPr/>
            </p:nvSpPr>
            <p:spPr bwMode="auto">
              <a:xfrm>
                <a:off x="10511164" y="2498148"/>
                <a:ext cx="16497" cy="11998"/>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0" name="ï$ḷíḓè">
                <a:extLst>
                  <a:ext uri="{FF2B5EF4-FFF2-40B4-BE49-F238E27FC236}">
                    <a16:creationId xmlns:a16="http://schemas.microsoft.com/office/drawing/2014/main" id="{5BFD8A0B-D786-4DCF-A591-E20C72836EF3}"/>
                  </a:ext>
                </a:extLst>
              </p:cNvPr>
              <p:cNvSpPr/>
              <p:nvPr/>
            </p:nvSpPr>
            <p:spPr bwMode="auto">
              <a:xfrm>
                <a:off x="10428680" y="2354176"/>
                <a:ext cx="22496" cy="7499"/>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1" name="iṧḷíḋè">
                <a:extLst>
                  <a:ext uri="{FF2B5EF4-FFF2-40B4-BE49-F238E27FC236}">
                    <a16:creationId xmlns:a16="http://schemas.microsoft.com/office/drawing/2014/main" id="{80E8AD8F-D485-49C6-A024-F29C11E85F5C}"/>
                  </a:ext>
                </a:extLst>
              </p:cNvPr>
              <p:cNvSpPr/>
              <p:nvPr/>
            </p:nvSpPr>
            <p:spPr bwMode="auto">
              <a:xfrm>
                <a:off x="10689629" y="2460656"/>
                <a:ext cx="19497" cy="8998"/>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2" name="isľïḋe">
                <a:extLst>
                  <a:ext uri="{FF2B5EF4-FFF2-40B4-BE49-F238E27FC236}">
                    <a16:creationId xmlns:a16="http://schemas.microsoft.com/office/drawing/2014/main" id="{376948F9-56A2-4B61-87C9-E05A80E0F0FC}"/>
                  </a:ext>
                </a:extLst>
              </p:cNvPr>
              <p:cNvSpPr/>
              <p:nvPr/>
            </p:nvSpPr>
            <p:spPr bwMode="auto">
              <a:xfrm>
                <a:off x="9704319" y="2367674"/>
                <a:ext cx="110979" cy="34494"/>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3" name="íş1îḑê">
                <a:extLst>
                  <a:ext uri="{FF2B5EF4-FFF2-40B4-BE49-F238E27FC236}">
                    <a16:creationId xmlns:a16="http://schemas.microsoft.com/office/drawing/2014/main" id="{FDDA3C32-881A-4459-8853-C460EE847D6A}"/>
                  </a:ext>
                </a:extLst>
              </p:cNvPr>
              <p:cNvSpPr/>
              <p:nvPr/>
            </p:nvSpPr>
            <p:spPr bwMode="auto">
              <a:xfrm>
                <a:off x="9995263" y="2346678"/>
                <a:ext cx="38993" cy="25496"/>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4" name="ïŝḷiďé">
                <a:extLst>
                  <a:ext uri="{FF2B5EF4-FFF2-40B4-BE49-F238E27FC236}">
                    <a16:creationId xmlns:a16="http://schemas.microsoft.com/office/drawing/2014/main" id="{C8477B3D-E29D-4287-A30D-5AA07F5B454E}"/>
                  </a:ext>
                </a:extLst>
              </p:cNvPr>
              <p:cNvSpPr/>
              <p:nvPr/>
            </p:nvSpPr>
            <p:spPr bwMode="auto">
              <a:xfrm>
                <a:off x="9944273" y="2363174"/>
                <a:ext cx="41992" cy="23995"/>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5" name="i$ḷíḓê">
                <a:extLst>
                  <a:ext uri="{FF2B5EF4-FFF2-40B4-BE49-F238E27FC236}">
                    <a16:creationId xmlns:a16="http://schemas.microsoft.com/office/drawing/2014/main" id="{755A2E82-43A6-482E-BB72-A4601E126D9B}"/>
                  </a:ext>
                </a:extLst>
              </p:cNvPr>
              <p:cNvSpPr/>
              <p:nvPr/>
            </p:nvSpPr>
            <p:spPr bwMode="auto">
              <a:xfrm>
                <a:off x="9888783" y="2384170"/>
                <a:ext cx="41992" cy="14997"/>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6" name="iṣ1íḑè">
                <a:extLst>
                  <a:ext uri="{FF2B5EF4-FFF2-40B4-BE49-F238E27FC236}">
                    <a16:creationId xmlns:a16="http://schemas.microsoft.com/office/drawing/2014/main" id="{5779C262-9FCE-4D93-B858-E6EDFADFFE94}"/>
                  </a:ext>
                </a:extLst>
              </p:cNvPr>
              <p:cNvSpPr/>
              <p:nvPr/>
            </p:nvSpPr>
            <p:spPr bwMode="auto">
              <a:xfrm>
                <a:off x="9863289" y="2333180"/>
                <a:ext cx="67488" cy="46491"/>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7" name="ï$1ïďè">
                <a:extLst>
                  <a:ext uri="{FF2B5EF4-FFF2-40B4-BE49-F238E27FC236}">
                    <a16:creationId xmlns:a16="http://schemas.microsoft.com/office/drawing/2014/main" id="{6DEC74C8-FE4E-4A26-8A00-8C5A8A44FDBC}"/>
                  </a:ext>
                </a:extLst>
              </p:cNvPr>
              <p:cNvSpPr/>
              <p:nvPr/>
            </p:nvSpPr>
            <p:spPr bwMode="auto">
              <a:xfrm>
                <a:off x="11174037" y="2528142"/>
                <a:ext cx="121477" cy="46491"/>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8" name="íṧ1îdè">
                <a:extLst>
                  <a:ext uri="{FF2B5EF4-FFF2-40B4-BE49-F238E27FC236}">
                    <a16:creationId xmlns:a16="http://schemas.microsoft.com/office/drawing/2014/main" id="{B6B8DF9D-19B2-4693-B1CB-6F30D396B67F}"/>
                  </a:ext>
                </a:extLst>
              </p:cNvPr>
              <p:cNvSpPr/>
              <p:nvPr/>
            </p:nvSpPr>
            <p:spPr bwMode="auto">
              <a:xfrm>
                <a:off x="9519854" y="3480457"/>
                <a:ext cx="32994" cy="16497"/>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9" name="íṡļiḑe">
                <a:extLst>
                  <a:ext uri="{FF2B5EF4-FFF2-40B4-BE49-F238E27FC236}">
                    <a16:creationId xmlns:a16="http://schemas.microsoft.com/office/drawing/2014/main" id="{CFDD24ED-C6FF-405B-AC52-32269B60E626}"/>
                  </a:ext>
                </a:extLst>
              </p:cNvPr>
              <p:cNvSpPr/>
              <p:nvPr/>
            </p:nvSpPr>
            <p:spPr bwMode="auto">
              <a:xfrm>
                <a:off x="9764308" y="2735102"/>
                <a:ext cx="32994" cy="23995"/>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0" name="îSḻíḋê">
                <a:extLst>
                  <a:ext uri="{FF2B5EF4-FFF2-40B4-BE49-F238E27FC236}">
                    <a16:creationId xmlns:a16="http://schemas.microsoft.com/office/drawing/2014/main" id="{01D946F7-A3B5-4035-8FF6-495681EB7867}"/>
                  </a:ext>
                </a:extLst>
              </p:cNvPr>
              <p:cNvSpPr/>
              <p:nvPr/>
            </p:nvSpPr>
            <p:spPr bwMode="auto">
              <a:xfrm>
                <a:off x="9930775" y="2706608"/>
                <a:ext cx="25496" cy="23995"/>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1" name="îṧľîḓé">
                <a:extLst>
                  <a:ext uri="{FF2B5EF4-FFF2-40B4-BE49-F238E27FC236}">
                    <a16:creationId xmlns:a16="http://schemas.microsoft.com/office/drawing/2014/main" id="{B443CB01-69FC-4953-A264-B7B2B2950DAC}"/>
                  </a:ext>
                </a:extLst>
              </p:cNvPr>
              <p:cNvSpPr/>
              <p:nvPr/>
            </p:nvSpPr>
            <p:spPr bwMode="auto">
              <a:xfrm>
                <a:off x="10110741" y="2616625"/>
                <a:ext cx="23995" cy="16497"/>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2" name="ïşľîḑè">
                <a:extLst>
                  <a:ext uri="{FF2B5EF4-FFF2-40B4-BE49-F238E27FC236}">
                    <a16:creationId xmlns:a16="http://schemas.microsoft.com/office/drawing/2014/main" id="{C0D8BF37-A85F-4996-BE0C-171444540738}"/>
                  </a:ext>
                </a:extLst>
              </p:cNvPr>
              <p:cNvSpPr/>
              <p:nvPr/>
            </p:nvSpPr>
            <p:spPr bwMode="auto">
              <a:xfrm>
                <a:off x="11223527" y="2600128"/>
                <a:ext cx="50990" cy="20996"/>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3" name="îşḷíḓe">
                <a:extLst>
                  <a:ext uri="{FF2B5EF4-FFF2-40B4-BE49-F238E27FC236}">
                    <a16:creationId xmlns:a16="http://schemas.microsoft.com/office/drawing/2014/main" id="{CD637309-FEAB-4455-B157-922D1234766E}"/>
                  </a:ext>
                </a:extLst>
              </p:cNvPr>
              <p:cNvSpPr/>
              <p:nvPr/>
            </p:nvSpPr>
            <p:spPr bwMode="auto">
              <a:xfrm>
                <a:off x="11322508" y="2549138"/>
                <a:ext cx="70487" cy="25496"/>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4" name="íṡlíďè">
                <a:extLst>
                  <a:ext uri="{FF2B5EF4-FFF2-40B4-BE49-F238E27FC236}">
                    <a16:creationId xmlns:a16="http://schemas.microsoft.com/office/drawing/2014/main" id="{B03A1784-330C-4CBF-AA3F-EC9760504FA0}"/>
                  </a:ext>
                </a:extLst>
              </p:cNvPr>
              <p:cNvSpPr/>
              <p:nvPr/>
            </p:nvSpPr>
            <p:spPr bwMode="auto">
              <a:xfrm>
                <a:off x="11222028" y="2583632"/>
                <a:ext cx="14997" cy="16497"/>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nvGrpSpPr>
            <p:cNvPr id="15" name="iṣľíḋê">
              <a:extLst>
                <a:ext uri="{FF2B5EF4-FFF2-40B4-BE49-F238E27FC236}">
                  <a16:creationId xmlns:a16="http://schemas.microsoft.com/office/drawing/2014/main" id="{9EBE8F89-2A3F-4833-8E7D-5932516D2E58}"/>
                </a:ext>
              </a:extLst>
            </p:cNvPr>
            <p:cNvGrpSpPr/>
            <p:nvPr/>
          </p:nvGrpSpPr>
          <p:grpSpPr>
            <a:xfrm>
              <a:off x="583454" y="1989001"/>
              <a:ext cx="4813526" cy="1673124"/>
              <a:chOff x="6279527" y="1989001"/>
              <a:chExt cx="4813526" cy="1673124"/>
            </a:xfrm>
          </p:grpSpPr>
          <p:sp>
            <p:nvSpPr>
              <p:cNvPr id="36" name="ïŝḷiḍé">
                <a:extLst>
                  <a:ext uri="{FF2B5EF4-FFF2-40B4-BE49-F238E27FC236}">
                    <a16:creationId xmlns:a16="http://schemas.microsoft.com/office/drawing/2014/main" id="{5E9AB619-07BE-47E8-99ED-284EFC26AE0E}"/>
                  </a:ext>
                </a:extLst>
              </p:cNvPr>
              <p:cNvSpPr/>
              <p:nvPr/>
            </p:nvSpPr>
            <p:spPr>
              <a:xfrm>
                <a:off x="6369046" y="3139747"/>
                <a:ext cx="522378" cy="52237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0" name="ïṧļiḍe">
                <a:extLst>
                  <a:ext uri="{FF2B5EF4-FFF2-40B4-BE49-F238E27FC236}">
                    <a16:creationId xmlns:a16="http://schemas.microsoft.com/office/drawing/2014/main" id="{7FA37381-732D-48DE-98F8-1C10394E590F}"/>
                  </a:ext>
                </a:extLst>
              </p:cNvPr>
              <p:cNvSpPr txBox="1"/>
              <p:nvPr/>
            </p:nvSpPr>
            <p:spPr>
              <a:xfrm>
                <a:off x="8617217" y="1989001"/>
                <a:ext cx="1130424"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TW" altLang="en-US" sz="1400" b="1" dirty="0" smtClean="0"/>
                  <a:t>交換地區</a:t>
                </a:r>
                <a:endParaRPr lang="zh-CN" altLang="en-US" sz="1400" b="1" dirty="0"/>
              </a:p>
            </p:txBody>
          </p:sp>
          <p:sp>
            <p:nvSpPr>
              <p:cNvPr id="23" name="íšľídê">
                <a:extLst>
                  <a:ext uri="{FF2B5EF4-FFF2-40B4-BE49-F238E27FC236}">
                    <a16:creationId xmlns:a16="http://schemas.microsoft.com/office/drawing/2014/main" id="{BE5E001D-6859-4848-A790-84C8DDE1D25B}"/>
                  </a:ext>
                </a:extLst>
              </p:cNvPr>
              <p:cNvSpPr txBox="1"/>
              <p:nvPr/>
            </p:nvSpPr>
            <p:spPr>
              <a:xfrm>
                <a:off x="6279527" y="3195553"/>
                <a:ext cx="621382"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smtClean="0"/>
                  <a:t>美</a:t>
                </a:r>
                <a:r>
                  <a:rPr lang="zh-TW" altLang="en-US" sz="1400" b="1" dirty="0"/>
                  <a:t>國</a:t>
                </a:r>
                <a:endParaRPr lang="zh-CN" altLang="en-US" sz="1400" b="1" dirty="0"/>
              </a:p>
            </p:txBody>
          </p:sp>
          <p:sp>
            <p:nvSpPr>
              <p:cNvPr id="32" name="ïsļîḑê">
                <a:extLst>
                  <a:ext uri="{FF2B5EF4-FFF2-40B4-BE49-F238E27FC236}">
                    <a16:creationId xmlns:a16="http://schemas.microsoft.com/office/drawing/2014/main" id="{1B49348D-8C6D-4EF1-8816-8F203F1AC497}"/>
                  </a:ext>
                </a:extLst>
              </p:cNvPr>
              <p:cNvSpPr/>
              <p:nvPr/>
            </p:nvSpPr>
            <p:spPr>
              <a:xfrm>
                <a:off x="10490201" y="3041823"/>
                <a:ext cx="522378" cy="52237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1" name="î$ḷíḓè">
                <a:extLst>
                  <a:ext uri="{FF2B5EF4-FFF2-40B4-BE49-F238E27FC236}">
                    <a16:creationId xmlns:a16="http://schemas.microsoft.com/office/drawing/2014/main" id="{29F13964-1C68-4171-B9A7-F00F096E0B97}"/>
                  </a:ext>
                </a:extLst>
              </p:cNvPr>
              <p:cNvSpPr txBox="1"/>
              <p:nvPr/>
            </p:nvSpPr>
            <p:spPr>
              <a:xfrm>
                <a:off x="10480028" y="3104545"/>
                <a:ext cx="613025"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TW" altLang="en-US" sz="1400" b="1" dirty="0" smtClean="0"/>
                  <a:t>韓國</a:t>
                </a:r>
                <a:endParaRPr lang="zh-CN" altLang="en-US" sz="1400" b="1" dirty="0"/>
              </a:p>
            </p:txBody>
          </p:sp>
        </p:grpSp>
      </p:grpSp>
      <p:sp>
        <p:nvSpPr>
          <p:cNvPr id="205" name="ïsļîḑê">
            <a:extLst>
              <a:ext uri="{FF2B5EF4-FFF2-40B4-BE49-F238E27FC236}">
                <a16:creationId xmlns:a16="http://schemas.microsoft.com/office/drawing/2014/main" id="{1B49348D-8C6D-4EF1-8816-8F203F1AC497}"/>
              </a:ext>
            </a:extLst>
          </p:cNvPr>
          <p:cNvSpPr/>
          <p:nvPr/>
        </p:nvSpPr>
        <p:spPr>
          <a:xfrm>
            <a:off x="5553160" y="3295505"/>
            <a:ext cx="522378" cy="52237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bg1"/>
          </a:solid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91440" tIns="45720" rIns="91440" bIns="4572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206" name="î$ḷíḓè">
            <a:extLst>
              <a:ext uri="{FF2B5EF4-FFF2-40B4-BE49-F238E27FC236}">
                <a16:creationId xmlns:a16="http://schemas.microsoft.com/office/drawing/2014/main" id="{29F13964-1C68-4171-B9A7-F00F096E0B97}"/>
              </a:ext>
            </a:extLst>
          </p:cNvPr>
          <p:cNvSpPr txBox="1"/>
          <p:nvPr/>
        </p:nvSpPr>
        <p:spPr>
          <a:xfrm>
            <a:off x="5542987" y="3358227"/>
            <a:ext cx="613025"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TW" altLang="en-US" sz="1400" b="1" dirty="0" smtClean="0"/>
              <a:t>日</a:t>
            </a:r>
            <a:r>
              <a:rPr lang="zh-TW" altLang="en-US" sz="1400" b="1" dirty="0"/>
              <a:t>本</a:t>
            </a:r>
            <a:endParaRPr lang="zh-CN" altLang="en-US" sz="1400" b="1" dirty="0"/>
          </a:p>
        </p:txBody>
      </p:sp>
    </p:spTree>
    <p:extLst>
      <p:ext uri="{BB962C8B-B14F-4D97-AF65-F5344CB8AC3E}">
        <p14:creationId xmlns:p14="http://schemas.microsoft.com/office/powerpoint/2010/main" val="23739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smtClean="0"/>
              <a:t>交換生宗旨及申請資格</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3</a:t>
            </a:fld>
            <a:endParaRPr lang="zh-CN" altLang="en-US"/>
          </a:p>
        </p:txBody>
      </p:sp>
      <p:grpSp>
        <p:nvGrpSpPr>
          <p:cNvPr id="5" name="0662671d-fe96-4360-bdf6-53efe861b0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9925" y="2259677"/>
            <a:ext cx="10933811" cy="2808922"/>
            <a:chOff x="669925" y="2259677"/>
            <a:chExt cx="10933811" cy="2808922"/>
          </a:xfrm>
        </p:grpSpPr>
        <p:sp>
          <p:nvSpPr>
            <p:cNvPr id="8" name="íŝḻíďê">
              <a:extLst>
                <a:ext uri="{FF2B5EF4-FFF2-40B4-BE49-F238E27FC236}">
                  <a16:creationId xmlns:a16="http://schemas.microsoft.com/office/drawing/2014/main" id="{799F7FC8-662E-4D8F-9444-A2EFAD3E9BD6}"/>
                </a:ext>
              </a:extLst>
            </p:cNvPr>
            <p:cNvSpPr/>
            <p:nvPr/>
          </p:nvSpPr>
          <p:spPr>
            <a:xfrm>
              <a:off x="6332432" y="3521893"/>
              <a:ext cx="5271304" cy="570444"/>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TW" altLang="zh-TW" sz="4000" dirty="0"/>
                <a:t>與本校簽訂學術交流協議，且符合「大學辦理國外學歷採認辦法」規定之國外學校</a:t>
              </a:r>
              <a:r>
                <a:rPr lang="zh-TW" altLang="en-US" sz="4000" dirty="0" smtClean="0"/>
                <a:t>。</a:t>
              </a:r>
              <a:endParaRPr lang="zh-TW" altLang="en-US" sz="4000" dirty="0"/>
            </a:p>
            <a:p>
              <a:pPr lvl="0">
                <a:lnSpc>
                  <a:spcPct val="120000"/>
                </a:lnSpc>
              </a:pPr>
              <a:endParaRPr lang="en-US" altLang="zh-CN" sz="1100" dirty="0">
                <a:solidFill>
                  <a:srgbClr val="000000"/>
                </a:solidFill>
              </a:endParaRPr>
            </a:p>
          </p:txBody>
        </p:sp>
        <p:grpSp>
          <p:nvGrpSpPr>
            <p:cNvPr id="14" name="í$ḷíḑé">
              <a:extLst>
                <a:ext uri="{FF2B5EF4-FFF2-40B4-BE49-F238E27FC236}">
                  <a16:creationId xmlns:a16="http://schemas.microsoft.com/office/drawing/2014/main" id="{A585FFF2-3D20-4DE0-8D42-251CB23BA12C}"/>
                </a:ext>
              </a:extLst>
            </p:cNvPr>
            <p:cNvGrpSpPr/>
            <p:nvPr/>
          </p:nvGrpSpPr>
          <p:grpSpPr>
            <a:xfrm>
              <a:off x="669925" y="2259677"/>
              <a:ext cx="5644878" cy="2808922"/>
              <a:chOff x="6365998" y="2259677"/>
              <a:chExt cx="5644878" cy="2808922"/>
            </a:xfrm>
          </p:grpSpPr>
          <p:sp>
            <p:nvSpPr>
              <p:cNvPr id="40" name="íṣ1îḍê">
                <a:extLst>
                  <a:ext uri="{FF2B5EF4-FFF2-40B4-BE49-F238E27FC236}">
                    <a16:creationId xmlns:a16="http://schemas.microsoft.com/office/drawing/2014/main" id="{18C70EDF-2234-4454-A382-EB535AA5CEB1}"/>
                  </a:ext>
                </a:extLst>
              </p:cNvPr>
              <p:cNvSpPr/>
              <p:nvPr/>
            </p:nvSpPr>
            <p:spPr bwMode="auto">
              <a:xfrm>
                <a:off x="9687840" y="4267800"/>
                <a:ext cx="113978" cy="220458"/>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1" name="íş1íḍè">
                <a:extLst>
                  <a:ext uri="{FF2B5EF4-FFF2-40B4-BE49-F238E27FC236}">
                    <a16:creationId xmlns:a16="http://schemas.microsoft.com/office/drawing/2014/main" id="{1274C6FC-333E-40FA-82C2-504802BEE196}"/>
                  </a:ext>
                </a:extLst>
              </p:cNvPr>
              <p:cNvSpPr/>
              <p:nvPr/>
            </p:nvSpPr>
            <p:spPr bwMode="auto">
              <a:xfrm>
                <a:off x="8738521" y="3447460"/>
                <a:ext cx="1076795" cy="1204267"/>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2" name="ís1íḓê">
                <a:extLst>
                  <a:ext uri="{FF2B5EF4-FFF2-40B4-BE49-F238E27FC236}">
                    <a16:creationId xmlns:a16="http://schemas.microsoft.com/office/drawing/2014/main" id="{61DF5E0B-94BF-4296-AF67-F708BF4CBE46}"/>
                  </a:ext>
                </a:extLst>
              </p:cNvPr>
              <p:cNvSpPr/>
              <p:nvPr/>
            </p:nvSpPr>
            <p:spPr bwMode="auto">
              <a:xfrm>
                <a:off x="8213643" y="4074304"/>
                <a:ext cx="37494" cy="29994"/>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3" name="iṡḻïḓé">
                <a:extLst>
                  <a:ext uri="{FF2B5EF4-FFF2-40B4-BE49-F238E27FC236}">
                    <a16:creationId xmlns:a16="http://schemas.microsoft.com/office/drawing/2014/main" id="{7E2B4F1F-77AE-4A14-AF5A-7DC6101621D2}"/>
                  </a:ext>
                </a:extLst>
              </p:cNvPr>
              <p:cNvSpPr/>
              <p:nvPr/>
            </p:nvSpPr>
            <p:spPr bwMode="auto">
              <a:xfrm>
                <a:off x="7730732" y="3879344"/>
                <a:ext cx="736364" cy="1189255"/>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4" name="íṡlïdê">
                <a:extLst>
                  <a:ext uri="{FF2B5EF4-FFF2-40B4-BE49-F238E27FC236}">
                    <a16:creationId xmlns:a16="http://schemas.microsoft.com/office/drawing/2014/main" id="{60B4BB14-0374-4C89-B402-592BA74AE9AA}"/>
                  </a:ext>
                </a:extLst>
              </p:cNvPr>
              <p:cNvSpPr/>
              <p:nvPr/>
            </p:nvSpPr>
            <p:spPr bwMode="auto">
              <a:xfrm>
                <a:off x="8041209" y="3906332"/>
                <a:ext cx="11998" cy="1349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5" name="íśḷîdê">
                <a:extLst>
                  <a:ext uri="{FF2B5EF4-FFF2-40B4-BE49-F238E27FC236}">
                    <a16:creationId xmlns:a16="http://schemas.microsoft.com/office/drawing/2014/main" id="{B11B88D2-7264-4BF7-9924-16C2991770D1}"/>
                  </a:ext>
                </a:extLst>
              </p:cNvPr>
              <p:cNvSpPr/>
              <p:nvPr/>
            </p:nvSpPr>
            <p:spPr bwMode="auto">
              <a:xfrm>
                <a:off x="8636607" y="2819059"/>
                <a:ext cx="160473" cy="734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6" name="ïṡ1ïḓê">
                <a:extLst>
                  <a:ext uri="{FF2B5EF4-FFF2-40B4-BE49-F238E27FC236}">
                    <a16:creationId xmlns:a16="http://schemas.microsoft.com/office/drawing/2014/main" id="{0A28A162-71FE-4912-A0D7-1D60261E7B0B}"/>
                  </a:ext>
                </a:extLst>
              </p:cNvPr>
              <p:cNvSpPr/>
              <p:nvPr/>
            </p:nvSpPr>
            <p:spPr bwMode="auto">
              <a:xfrm>
                <a:off x="7675272" y="3702375"/>
                <a:ext cx="164972" cy="56988"/>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7" name="i$1iďé">
                <a:extLst>
                  <a:ext uri="{FF2B5EF4-FFF2-40B4-BE49-F238E27FC236}">
                    <a16:creationId xmlns:a16="http://schemas.microsoft.com/office/drawing/2014/main" id="{C0420277-8E65-438A-B483-30E57878B507}"/>
                  </a:ext>
                </a:extLst>
              </p:cNvPr>
              <p:cNvSpPr/>
              <p:nvPr/>
            </p:nvSpPr>
            <p:spPr bwMode="auto">
              <a:xfrm>
                <a:off x="7697768" y="3723370"/>
                <a:ext cx="8998" cy="10498"/>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8" name="ïŝḷiďe">
                <a:extLst>
                  <a:ext uri="{FF2B5EF4-FFF2-40B4-BE49-F238E27FC236}">
                    <a16:creationId xmlns:a16="http://schemas.microsoft.com/office/drawing/2014/main" id="{7B7647B9-1AA7-46FF-AE60-40F82B39F13F}"/>
                  </a:ext>
                </a:extLst>
              </p:cNvPr>
              <p:cNvSpPr/>
              <p:nvPr/>
            </p:nvSpPr>
            <p:spPr bwMode="auto">
              <a:xfrm>
                <a:off x="7780254" y="3778858"/>
                <a:ext cx="26995" cy="1349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9" name="iṥḷíḋe">
                <a:extLst>
                  <a:ext uri="{FF2B5EF4-FFF2-40B4-BE49-F238E27FC236}">
                    <a16:creationId xmlns:a16="http://schemas.microsoft.com/office/drawing/2014/main" id="{FF586D62-C8C2-4E7F-B5BE-D5779D158F62}"/>
                  </a:ext>
                </a:extLst>
              </p:cNvPr>
              <p:cNvSpPr/>
              <p:nvPr/>
            </p:nvSpPr>
            <p:spPr bwMode="auto">
              <a:xfrm>
                <a:off x="7954224" y="3778858"/>
                <a:ext cx="22497" cy="8998"/>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0" name="îṡḻiďe">
                <a:extLst>
                  <a:ext uri="{FF2B5EF4-FFF2-40B4-BE49-F238E27FC236}">
                    <a16:creationId xmlns:a16="http://schemas.microsoft.com/office/drawing/2014/main" id="{981A3EAC-EED6-4BBE-9EA0-0E7C31D9ABAE}"/>
                  </a:ext>
                </a:extLst>
              </p:cNvPr>
              <p:cNvSpPr/>
              <p:nvPr/>
            </p:nvSpPr>
            <p:spPr bwMode="auto">
              <a:xfrm>
                <a:off x="7840243" y="3754863"/>
                <a:ext cx="94484" cy="37493"/>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1" name="îṧ1iḍè">
                <a:extLst>
                  <a:ext uri="{FF2B5EF4-FFF2-40B4-BE49-F238E27FC236}">
                    <a16:creationId xmlns:a16="http://schemas.microsoft.com/office/drawing/2014/main" id="{4CA9F040-E133-4309-8ACF-5968526053A7}"/>
                  </a:ext>
                </a:extLst>
              </p:cNvPr>
              <p:cNvSpPr/>
              <p:nvPr/>
            </p:nvSpPr>
            <p:spPr bwMode="auto">
              <a:xfrm>
                <a:off x="7774255" y="3672381"/>
                <a:ext cx="8998" cy="10498"/>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2" name="ïṡļïďé">
                <a:extLst>
                  <a:ext uri="{FF2B5EF4-FFF2-40B4-BE49-F238E27FC236}">
                    <a16:creationId xmlns:a16="http://schemas.microsoft.com/office/drawing/2014/main" id="{C33398D7-EF7E-4828-8146-E95A0099CF9C}"/>
                  </a:ext>
                </a:extLst>
              </p:cNvPr>
              <p:cNvSpPr/>
              <p:nvPr/>
            </p:nvSpPr>
            <p:spPr bwMode="auto">
              <a:xfrm>
                <a:off x="7766756" y="3640887"/>
                <a:ext cx="13498" cy="4500"/>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3" name="îsľîdè">
                <a:extLst>
                  <a:ext uri="{FF2B5EF4-FFF2-40B4-BE49-F238E27FC236}">
                    <a16:creationId xmlns:a16="http://schemas.microsoft.com/office/drawing/2014/main" id="{323EAF4B-B9CF-48AD-AAB9-53D3123078BA}"/>
                  </a:ext>
                </a:extLst>
              </p:cNvPr>
              <p:cNvSpPr/>
              <p:nvPr/>
            </p:nvSpPr>
            <p:spPr bwMode="auto">
              <a:xfrm>
                <a:off x="7790752" y="3646886"/>
                <a:ext cx="4500" cy="5999"/>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4" name="íśľîḍé">
                <a:extLst>
                  <a:ext uri="{FF2B5EF4-FFF2-40B4-BE49-F238E27FC236}">
                    <a16:creationId xmlns:a16="http://schemas.microsoft.com/office/drawing/2014/main" id="{7FBFC22D-5D7C-4AE3-967E-163E2EB752FD}"/>
                  </a:ext>
                </a:extLst>
              </p:cNvPr>
              <p:cNvSpPr/>
              <p:nvPr/>
            </p:nvSpPr>
            <p:spPr bwMode="auto">
              <a:xfrm>
                <a:off x="7847743" y="3730868"/>
                <a:ext cx="10499" cy="7499"/>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5" name="iṡ1iḋè">
                <a:extLst>
                  <a:ext uri="{FF2B5EF4-FFF2-40B4-BE49-F238E27FC236}">
                    <a16:creationId xmlns:a16="http://schemas.microsoft.com/office/drawing/2014/main" id="{3917E5B5-EA80-468E-B305-DA537CA4D534}"/>
                  </a:ext>
                </a:extLst>
              </p:cNvPr>
              <p:cNvSpPr/>
              <p:nvPr/>
            </p:nvSpPr>
            <p:spPr bwMode="auto">
              <a:xfrm>
                <a:off x="7042381" y="3222475"/>
                <a:ext cx="913343" cy="446906"/>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6" name="işlïḑe">
                <a:extLst>
                  <a:ext uri="{FF2B5EF4-FFF2-40B4-BE49-F238E27FC236}">
                    <a16:creationId xmlns:a16="http://schemas.microsoft.com/office/drawing/2014/main" id="{8EC74370-2B5A-4829-965E-7232224DCADD}"/>
                  </a:ext>
                </a:extLst>
              </p:cNvPr>
              <p:cNvSpPr/>
              <p:nvPr/>
            </p:nvSpPr>
            <p:spPr bwMode="auto">
              <a:xfrm>
                <a:off x="6785926" y="2675089"/>
                <a:ext cx="1346768" cy="695854"/>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7" name="îŝlíḍé">
                <a:extLst>
                  <a:ext uri="{FF2B5EF4-FFF2-40B4-BE49-F238E27FC236}">
                    <a16:creationId xmlns:a16="http://schemas.microsoft.com/office/drawing/2014/main" id="{C3C152B2-5635-4532-A4F3-0783823202F7}"/>
                  </a:ext>
                </a:extLst>
              </p:cNvPr>
              <p:cNvSpPr/>
              <p:nvPr/>
            </p:nvSpPr>
            <p:spPr bwMode="auto">
              <a:xfrm>
                <a:off x="6365998" y="2691586"/>
                <a:ext cx="589399" cy="43190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8" name="îṡļiďe">
                <a:extLst>
                  <a:ext uri="{FF2B5EF4-FFF2-40B4-BE49-F238E27FC236}">
                    <a16:creationId xmlns:a16="http://schemas.microsoft.com/office/drawing/2014/main" id="{CB195F97-618F-43CE-BEB5-46334053F400}"/>
                  </a:ext>
                </a:extLst>
              </p:cNvPr>
              <p:cNvSpPr/>
              <p:nvPr/>
            </p:nvSpPr>
            <p:spPr bwMode="auto">
              <a:xfrm>
                <a:off x="6898406" y="3072507"/>
                <a:ext cx="26995" cy="35992"/>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9" name="îSľíḓé">
                <a:extLst>
                  <a:ext uri="{FF2B5EF4-FFF2-40B4-BE49-F238E27FC236}">
                    <a16:creationId xmlns:a16="http://schemas.microsoft.com/office/drawing/2014/main" id="{A84A2540-6CD8-4672-977E-533F8CC0126A}"/>
                  </a:ext>
                </a:extLst>
              </p:cNvPr>
              <p:cNvSpPr/>
              <p:nvPr/>
            </p:nvSpPr>
            <p:spPr bwMode="auto">
              <a:xfrm>
                <a:off x="6856413" y="3030515"/>
                <a:ext cx="28496" cy="43491"/>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0" name="îSľíde">
                <a:extLst>
                  <a:ext uri="{FF2B5EF4-FFF2-40B4-BE49-F238E27FC236}">
                    <a16:creationId xmlns:a16="http://schemas.microsoft.com/office/drawing/2014/main" id="{FDDC6ACF-5C69-4D9F-9BB4-88829BC5A009}"/>
                  </a:ext>
                </a:extLst>
              </p:cNvPr>
              <p:cNvSpPr/>
              <p:nvPr/>
            </p:nvSpPr>
            <p:spPr bwMode="auto">
              <a:xfrm>
                <a:off x="7124867" y="2613603"/>
                <a:ext cx="290950" cy="152968"/>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1" name="iŝliḓê">
                <a:extLst>
                  <a:ext uri="{FF2B5EF4-FFF2-40B4-BE49-F238E27FC236}">
                    <a16:creationId xmlns:a16="http://schemas.microsoft.com/office/drawing/2014/main" id="{06F20941-C326-428D-8F28-A9E573E0543B}"/>
                  </a:ext>
                </a:extLst>
              </p:cNvPr>
              <p:cNvSpPr/>
              <p:nvPr/>
            </p:nvSpPr>
            <p:spPr bwMode="auto">
              <a:xfrm>
                <a:off x="7016886" y="2589608"/>
                <a:ext cx="163472" cy="107977"/>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2" name="íṣļíďè">
                <a:extLst>
                  <a:ext uri="{FF2B5EF4-FFF2-40B4-BE49-F238E27FC236}">
                    <a16:creationId xmlns:a16="http://schemas.microsoft.com/office/drawing/2014/main" id="{22A65BFE-26E7-4528-AECE-05656E6E50CD}"/>
                  </a:ext>
                </a:extLst>
              </p:cNvPr>
              <p:cNvSpPr/>
              <p:nvPr/>
            </p:nvSpPr>
            <p:spPr bwMode="auto">
              <a:xfrm>
                <a:off x="7147363" y="2513123"/>
                <a:ext cx="193467" cy="8248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3" name="išḻïďe">
                <a:extLst>
                  <a:ext uri="{FF2B5EF4-FFF2-40B4-BE49-F238E27FC236}">
                    <a16:creationId xmlns:a16="http://schemas.microsoft.com/office/drawing/2014/main" id="{0513D353-1CE3-4911-9D67-F5343B83A26D}"/>
                  </a:ext>
                </a:extLst>
              </p:cNvPr>
              <p:cNvSpPr/>
              <p:nvPr/>
            </p:nvSpPr>
            <p:spPr bwMode="auto">
              <a:xfrm>
                <a:off x="7118868" y="2543117"/>
                <a:ext cx="26995" cy="19496"/>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4" name="ïšľïḍe">
                <a:extLst>
                  <a:ext uri="{FF2B5EF4-FFF2-40B4-BE49-F238E27FC236}">
                    <a16:creationId xmlns:a16="http://schemas.microsoft.com/office/drawing/2014/main" id="{25D9907F-0D6D-45AF-9323-E3AF3F06A53D}"/>
                  </a:ext>
                </a:extLst>
              </p:cNvPr>
              <p:cNvSpPr/>
              <p:nvPr/>
            </p:nvSpPr>
            <p:spPr bwMode="auto">
              <a:xfrm>
                <a:off x="7189356" y="2514624"/>
                <a:ext cx="20996" cy="7499"/>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5" name="iṣlîḋè">
                <a:extLst>
                  <a:ext uri="{FF2B5EF4-FFF2-40B4-BE49-F238E27FC236}">
                    <a16:creationId xmlns:a16="http://schemas.microsoft.com/office/drawing/2014/main" id="{3B74E42C-4EBB-4AB7-8ADB-5F92365BD3BA}"/>
                  </a:ext>
                </a:extLst>
              </p:cNvPr>
              <p:cNvSpPr/>
              <p:nvPr/>
            </p:nvSpPr>
            <p:spPr bwMode="auto">
              <a:xfrm>
                <a:off x="7063377" y="2489128"/>
                <a:ext cx="110981" cy="614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6" name="î$ḷidé">
                <a:extLst>
                  <a:ext uri="{FF2B5EF4-FFF2-40B4-BE49-F238E27FC236}">
                    <a16:creationId xmlns:a16="http://schemas.microsoft.com/office/drawing/2014/main" id="{ADC43FC8-61A5-4CF5-89D8-44D7925212CD}"/>
                  </a:ext>
                </a:extLst>
              </p:cNvPr>
              <p:cNvSpPr/>
              <p:nvPr/>
            </p:nvSpPr>
            <p:spPr bwMode="auto">
              <a:xfrm>
                <a:off x="7211852" y="2450137"/>
                <a:ext cx="62989" cy="19496"/>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7" name="íṡļîďè">
                <a:extLst>
                  <a:ext uri="{FF2B5EF4-FFF2-40B4-BE49-F238E27FC236}">
                    <a16:creationId xmlns:a16="http://schemas.microsoft.com/office/drawing/2014/main" id="{947D4414-D44D-4682-BBBD-861114CE65A2}"/>
                  </a:ext>
                </a:extLst>
              </p:cNvPr>
              <p:cNvSpPr/>
              <p:nvPr/>
            </p:nvSpPr>
            <p:spPr bwMode="auto">
              <a:xfrm>
                <a:off x="7213351" y="2472632"/>
                <a:ext cx="55491" cy="28494"/>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8" name="îś1iḍê">
                <a:extLst>
                  <a:ext uri="{FF2B5EF4-FFF2-40B4-BE49-F238E27FC236}">
                    <a16:creationId xmlns:a16="http://schemas.microsoft.com/office/drawing/2014/main" id="{E271A67D-B7EC-49BA-A654-8444714586D9}"/>
                  </a:ext>
                </a:extLst>
              </p:cNvPr>
              <p:cNvSpPr/>
              <p:nvPr/>
            </p:nvSpPr>
            <p:spPr bwMode="auto">
              <a:xfrm>
                <a:off x="7186356" y="2468133"/>
                <a:ext cx="19497" cy="20996"/>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9" name="îš1íḍe">
                <a:extLst>
                  <a:ext uri="{FF2B5EF4-FFF2-40B4-BE49-F238E27FC236}">
                    <a16:creationId xmlns:a16="http://schemas.microsoft.com/office/drawing/2014/main" id="{6EA9FF98-B849-4BC2-BBFD-69B0EE948E26}"/>
                  </a:ext>
                </a:extLst>
              </p:cNvPr>
              <p:cNvSpPr/>
              <p:nvPr/>
            </p:nvSpPr>
            <p:spPr bwMode="auto">
              <a:xfrm>
                <a:off x="7391821" y="2613603"/>
                <a:ext cx="94484" cy="76484"/>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0" name="îślïde">
                <a:extLst>
                  <a:ext uri="{FF2B5EF4-FFF2-40B4-BE49-F238E27FC236}">
                    <a16:creationId xmlns:a16="http://schemas.microsoft.com/office/drawing/2014/main" id="{4F3EA379-BB5A-4E68-B41B-E562F089127F}"/>
                  </a:ext>
                </a:extLst>
              </p:cNvPr>
              <p:cNvSpPr/>
              <p:nvPr/>
            </p:nvSpPr>
            <p:spPr bwMode="auto">
              <a:xfrm>
                <a:off x="7358827" y="2520622"/>
                <a:ext cx="104982" cy="56988"/>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1" name="ïṧľiḑê">
                <a:extLst>
                  <a:ext uri="{FF2B5EF4-FFF2-40B4-BE49-F238E27FC236}">
                    <a16:creationId xmlns:a16="http://schemas.microsoft.com/office/drawing/2014/main" id="{BB9DEA9E-AD30-461E-85C8-4214FC2E9BC0}"/>
                  </a:ext>
                </a:extLst>
              </p:cNvPr>
              <p:cNvSpPr/>
              <p:nvPr/>
            </p:nvSpPr>
            <p:spPr bwMode="auto">
              <a:xfrm>
                <a:off x="7438313" y="2733578"/>
                <a:ext cx="61490" cy="35992"/>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2" name="îšḷíḑé">
                <a:extLst>
                  <a:ext uri="{FF2B5EF4-FFF2-40B4-BE49-F238E27FC236}">
                    <a16:creationId xmlns:a16="http://schemas.microsoft.com/office/drawing/2014/main" id="{DF654919-9725-4B30-AD07-499E10927BEA}"/>
                  </a:ext>
                </a:extLst>
              </p:cNvPr>
              <p:cNvSpPr/>
              <p:nvPr/>
            </p:nvSpPr>
            <p:spPr bwMode="auto">
              <a:xfrm>
                <a:off x="7498302" y="2603105"/>
                <a:ext cx="80986" cy="65986"/>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3" name="íṡ1iḍe">
                <a:extLst>
                  <a:ext uri="{FF2B5EF4-FFF2-40B4-BE49-F238E27FC236}">
                    <a16:creationId xmlns:a16="http://schemas.microsoft.com/office/drawing/2014/main" id="{7BF920AF-90F0-4388-A9B5-B1C662F93867}"/>
                  </a:ext>
                </a:extLst>
              </p:cNvPr>
              <p:cNvSpPr/>
              <p:nvPr/>
            </p:nvSpPr>
            <p:spPr bwMode="auto">
              <a:xfrm>
                <a:off x="7331831" y="2484630"/>
                <a:ext cx="26995" cy="22496"/>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4" name="iSlíďè">
                <a:extLst>
                  <a:ext uri="{FF2B5EF4-FFF2-40B4-BE49-F238E27FC236}">
                    <a16:creationId xmlns:a16="http://schemas.microsoft.com/office/drawing/2014/main" id="{E83F686F-3165-42DC-8DA7-C3A95F4CC125}"/>
                  </a:ext>
                </a:extLst>
              </p:cNvPr>
              <p:cNvSpPr/>
              <p:nvPr/>
            </p:nvSpPr>
            <p:spPr bwMode="auto">
              <a:xfrm>
                <a:off x="7348328" y="2559614"/>
                <a:ext cx="17997" cy="14997"/>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5" name="í$ḷîḑê">
                <a:extLst>
                  <a:ext uri="{FF2B5EF4-FFF2-40B4-BE49-F238E27FC236}">
                    <a16:creationId xmlns:a16="http://schemas.microsoft.com/office/drawing/2014/main" id="{A8AF0A00-2B3F-403D-9B18-AF3769794C3E}"/>
                  </a:ext>
                </a:extLst>
              </p:cNvPr>
              <p:cNvSpPr/>
              <p:nvPr/>
            </p:nvSpPr>
            <p:spPr bwMode="auto">
              <a:xfrm>
                <a:off x="7337830" y="2429141"/>
                <a:ext cx="103483" cy="53989"/>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6" name="íṡlíḓe">
                <a:extLst>
                  <a:ext uri="{FF2B5EF4-FFF2-40B4-BE49-F238E27FC236}">
                    <a16:creationId xmlns:a16="http://schemas.microsoft.com/office/drawing/2014/main" id="{7280F063-D89D-4905-80F9-93ABB03C0086}"/>
                  </a:ext>
                </a:extLst>
              </p:cNvPr>
              <p:cNvSpPr/>
              <p:nvPr/>
            </p:nvSpPr>
            <p:spPr bwMode="auto">
              <a:xfrm>
                <a:off x="7378323" y="2475632"/>
                <a:ext cx="28496" cy="8998"/>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7" name="ïṩļiḍé">
                <a:extLst>
                  <a:ext uri="{FF2B5EF4-FFF2-40B4-BE49-F238E27FC236}">
                    <a16:creationId xmlns:a16="http://schemas.microsoft.com/office/drawing/2014/main" id="{87B9B857-FE2F-4C41-9710-5D678FB85852}"/>
                  </a:ext>
                </a:extLst>
              </p:cNvPr>
              <p:cNvSpPr/>
              <p:nvPr/>
            </p:nvSpPr>
            <p:spPr bwMode="auto">
              <a:xfrm>
                <a:off x="7480305" y="2508625"/>
                <a:ext cx="271454" cy="85483"/>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8" name="iṩľîďe">
                <a:extLst>
                  <a:ext uri="{FF2B5EF4-FFF2-40B4-BE49-F238E27FC236}">
                    <a16:creationId xmlns:a16="http://schemas.microsoft.com/office/drawing/2014/main" id="{75742EB2-A6FA-4283-8ECA-0AC336146D19}"/>
                  </a:ext>
                </a:extLst>
              </p:cNvPr>
              <p:cNvSpPr/>
              <p:nvPr/>
            </p:nvSpPr>
            <p:spPr bwMode="auto">
              <a:xfrm>
                <a:off x="7483305" y="2553615"/>
                <a:ext cx="46492" cy="35992"/>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9" name="iṩḻiḓe">
                <a:extLst>
                  <a:ext uri="{FF2B5EF4-FFF2-40B4-BE49-F238E27FC236}">
                    <a16:creationId xmlns:a16="http://schemas.microsoft.com/office/drawing/2014/main" id="{33E06328-F5B8-4A46-A0FD-274EEAD4E864}"/>
                  </a:ext>
                </a:extLst>
              </p:cNvPr>
              <p:cNvSpPr/>
              <p:nvPr/>
            </p:nvSpPr>
            <p:spPr bwMode="auto">
              <a:xfrm>
                <a:off x="7489304" y="2484630"/>
                <a:ext cx="43493" cy="11997"/>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0" name="ïṥḻiḓè">
                <a:extLst>
                  <a:ext uri="{FF2B5EF4-FFF2-40B4-BE49-F238E27FC236}">
                    <a16:creationId xmlns:a16="http://schemas.microsoft.com/office/drawing/2014/main" id="{994BF4FC-F232-4843-9868-58792CC5C53A}"/>
                  </a:ext>
                </a:extLst>
              </p:cNvPr>
              <p:cNvSpPr/>
              <p:nvPr/>
            </p:nvSpPr>
            <p:spPr bwMode="auto">
              <a:xfrm>
                <a:off x="7456310" y="2442639"/>
                <a:ext cx="50991" cy="41991"/>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1" name="iSlïďe">
                <a:extLst>
                  <a:ext uri="{FF2B5EF4-FFF2-40B4-BE49-F238E27FC236}">
                    <a16:creationId xmlns:a16="http://schemas.microsoft.com/office/drawing/2014/main" id="{4A5A439A-8189-4D74-8432-8A541F5F5E11}"/>
                  </a:ext>
                </a:extLst>
              </p:cNvPr>
              <p:cNvSpPr/>
              <p:nvPr/>
            </p:nvSpPr>
            <p:spPr bwMode="auto">
              <a:xfrm>
                <a:off x="7436813" y="2405146"/>
                <a:ext cx="19497" cy="11997"/>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2" name="isļïḋê">
                <a:extLst>
                  <a:ext uri="{FF2B5EF4-FFF2-40B4-BE49-F238E27FC236}">
                    <a16:creationId xmlns:a16="http://schemas.microsoft.com/office/drawing/2014/main" id="{F52406A9-9DE7-41FC-8E2E-F8DEBF1E1344}"/>
                  </a:ext>
                </a:extLst>
              </p:cNvPr>
              <p:cNvSpPr/>
              <p:nvPr/>
            </p:nvSpPr>
            <p:spPr bwMode="auto">
              <a:xfrm>
                <a:off x="7490804" y="2355657"/>
                <a:ext cx="173970" cy="11697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3" name="îşļîdè">
                <a:extLst>
                  <a:ext uri="{FF2B5EF4-FFF2-40B4-BE49-F238E27FC236}">
                    <a16:creationId xmlns:a16="http://schemas.microsoft.com/office/drawing/2014/main" id="{9F2899B2-E9C2-4BAC-A75E-E9EC41589CA1}"/>
                  </a:ext>
                </a:extLst>
              </p:cNvPr>
              <p:cNvSpPr/>
              <p:nvPr/>
            </p:nvSpPr>
            <p:spPr bwMode="auto">
              <a:xfrm>
                <a:off x="7631780" y="2840055"/>
                <a:ext cx="110981" cy="70486"/>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4" name="iŝlîḍe">
                <a:extLst>
                  <a:ext uri="{FF2B5EF4-FFF2-40B4-BE49-F238E27FC236}">
                    <a16:creationId xmlns:a16="http://schemas.microsoft.com/office/drawing/2014/main" id="{69F3FF9C-1CAB-46ED-B3ED-B1672C399C0D}"/>
                  </a:ext>
                </a:extLst>
              </p:cNvPr>
              <p:cNvSpPr/>
              <p:nvPr/>
            </p:nvSpPr>
            <p:spPr bwMode="auto">
              <a:xfrm>
                <a:off x="7790752" y="2769570"/>
                <a:ext cx="34495" cy="3449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5" name="ïṩļiḋè">
                <a:extLst>
                  <a:ext uri="{FF2B5EF4-FFF2-40B4-BE49-F238E27FC236}">
                    <a16:creationId xmlns:a16="http://schemas.microsoft.com/office/drawing/2014/main" id="{65A19128-2382-465E-9196-546505C5B017}"/>
                  </a:ext>
                </a:extLst>
              </p:cNvPr>
              <p:cNvSpPr/>
              <p:nvPr/>
            </p:nvSpPr>
            <p:spPr bwMode="auto">
              <a:xfrm>
                <a:off x="7687270" y="2913540"/>
                <a:ext cx="28496" cy="22496"/>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6" name="išļidè">
                <a:extLst>
                  <a:ext uri="{FF2B5EF4-FFF2-40B4-BE49-F238E27FC236}">
                    <a16:creationId xmlns:a16="http://schemas.microsoft.com/office/drawing/2014/main" id="{EB58F409-F1B9-48EA-8DEB-93279AA69F65}"/>
                  </a:ext>
                </a:extLst>
              </p:cNvPr>
              <p:cNvSpPr/>
              <p:nvPr/>
            </p:nvSpPr>
            <p:spPr bwMode="auto">
              <a:xfrm>
                <a:off x="7732262" y="2615102"/>
                <a:ext cx="74987" cy="31494"/>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7" name="í$ļiḍê">
                <a:extLst>
                  <a:ext uri="{FF2B5EF4-FFF2-40B4-BE49-F238E27FC236}">
                    <a16:creationId xmlns:a16="http://schemas.microsoft.com/office/drawing/2014/main" id="{9E242D9C-67D1-41A2-AA3B-F21A3B9926D7}"/>
                  </a:ext>
                </a:extLst>
              </p:cNvPr>
              <p:cNvSpPr/>
              <p:nvPr/>
            </p:nvSpPr>
            <p:spPr bwMode="auto">
              <a:xfrm>
                <a:off x="7739761" y="2927037"/>
                <a:ext cx="16498" cy="19496"/>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8" name="îslïḍê">
                <a:extLst>
                  <a:ext uri="{FF2B5EF4-FFF2-40B4-BE49-F238E27FC236}">
                    <a16:creationId xmlns:a16="http://schemas.microsoft.com/office/drawing/2014/main" id="{2C0C478E-A362-4016-A02B-7E90525E9FF5}"/>
                  </a:ext>
                </a:extLst>
              </p:cNvPr>
              <p:cNvSpPr/>
              <p:nvPr/>
            </p:nvSpPr>
            <p:spPr bwMode="auto">
              <a:xfrm>
                <a:off x="7831245" y="2778568"/>
                <a:ext cx="17997" cy="10498"/>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9" name="îśľíde">
                <a:extLst>
                  <a:ext uri="{FF2B5EF4-FFF2-40B4-BE49-F238E27FC236}">
                    <a16:creationId xmlns:a16="http://schemas.microsoft.com/office/drawing/2014/main" id="{CC6A426C-D9C7-40CC-97CD-91694A909FD9}"/>
                  </a:ext>
                </a:extLst>
              </p:cNvPr>
              <p:cNvSpPr/>
              <p:nvPr/>
            </p:nvSpPr>
            <p:spPr bwMode="auto">
              <a:xfrm>
                <a:off x="7751759" y="2747074"/>
                <a:ext cx="19497" cy="11997"/>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0" name="iṩļiďè">
                <a:extLst>
                  <a:ext uri="{FF2B5EF4-FFF2-40B4-BE49-F238E27FC236}">
                    <a16:creationId xmlns:a16="http://schemas.microsoft.com/office/drawing/2014/main" id="{F951145C-43FF-4AEB-A949-9BADA89F20C2}"/>
                  </a:ext>
                </a:extLst>
              </p:cNvPr>
              <p:cNvSpPr/>
              <p:nvPr/>
            </p:nvSpPr>
            <p:spPr bwMode="auto">
              <a:xfrm>
                <a:off x="7585287" y="2613603"/>
                <a:ext cx="455921" cy="328432"/>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1" name="îSḷiďè">
                <a:extLst>
                  <a:ext uri="{FF2B5EF4-FFF2-40B4-BE49-F238E27FC236}">
                    <a16:creationId xmlns:a16="http://schemas.microsoft.com/office/drawing/2014/main" id="{3D445E1F-AC2E-4883-B92D-31D897F79380}"/>
                  </a:ext>
                </a:extLst>
              </p:cNvPr>
              <p:cNvSpPr/>
              <p:nvPr/>
            </p:nvSpPr>
            <p:spPr bwMode="auto">
              <a:xfrm>
                <a:off x="7771255" y="2897043"/>
                <a:ext cx="13498" cy="11997"/>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2" name="íṡḷiḍê">
                <a:extLst>
                  <a:ext uri="{FF2B5EF4-FFF2-40B4-BE49-F238E27FC236}">
                    <a16:creationId xmlns:a16="http://schemas.microsoft.com/office/drawing/2014/main" id="{90370BBB-6154-48BD-B20A-A319D196BD27}"/>
                  </a:ext>
                </a:extLst>
              </p:cNvPr>
              <p:cNvSpPr/>
              <p:nvPr/>
            </p:nvSpPr>
            <p:spPr bwMode="auto">
              <a:xfrm>
                <a:off x="7678271" y="2834056"/>
                <a:ext cx="11998" cy="11997"/>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3" name="ïṧľîdè">
                <a:extLst>
                  <a:ext uri="{FF2B5EF4-FFF2-40B4-BE49-F238E27FC236}">
                    <a16:creationId xmlns:a16="http://schemas.microsoft.com/office/drawing/2014/main" id="{A6246139-7088-41F2-BEFD-0D88101E02AA}"/>
                  </a:ext>
                </a:extLst>
              </p:cNvPr>
              <p:cNvSpPr/>
              <p:nvPr/>
            </p:nvSpPr>
            <p:spPr bwMode="auto">
              <a:xfrm>
                <a:off x="7558292" y="2283672"/>
                <a:ext cx="485916" cy="254947"/>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4" name="ïs1ïḓe">
                <a:extLst>
                  <a:ext uri="{FF2B5EF4-FFF2-40B4-BE49-F238E27FC236}">
                    <a16:creationId xmlns:a16="http://schemas.microsoft.com/office/drawing/2014/main" id="{DE967F8A-EA09-46DB-8B65-9E85D8678A6C}"/>
                  </a:ext>
                </a:extLst>
              </p:cNvPr>
              <p:cNvSpPr/>
              <p:nvPr/>
            </p:nvSpPr>
            <p:spPr bwMode="auto">
              <a:xfrm>
                <a:off x="7862740" y="2259677"/>
                <a:ext cx="950836" cy="722848"/>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5" name="ïṣḷîdé">
                <a:extLst>
                  <a:ext uri="{FF2B5EF4-FFF2-40B4-BE49-F238E27FC236}">
                    <a16:creationId xmlns:a16="http://schemas.microsoft.com/office/drawing/2014/main" id="{F69322DF-3668-4D0A-9654-01177FC6076B}"/>
                  </a:ext>
                </a:extLst>
              </p:cNvPr>
              <p:cNvSpPr/>
              <p:nvPr/>
            </p:nvSpPr>
            <p:spPr bwMode="auto">
              <a:xfrm>
                <a:off x="8146191" y="2715581"/>
                <a:ext cx="44992" cy="29994"/>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6" name="ï$liḓè">
                <a:extLst>
                  <a:ext uri="{FF2B5EF4-FFF2-40B4-BE49-F238E27FC236}">
                    <a16:creationId xmlns:a16="http://schemas.microsoft.com/office/drawing/2014/main" id="{040C9E30-8FB7-4F16-B0EB-33F8D21C1268}"/>
                  </a:ext>
                </a:extLst>
              </p:cNvPr>
              <p:cNvSpPr/>
              <p:nvPr/>
            </p:nvSpPr>
            <p:spPr bwMode="auto">
              <a:xfrm>
                <a:off x="8713093" y="2559614"/>
                <a:ext cx="25496" cy="14997"/>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7" name="ïślïḑê">
                <a:extLst>
                  <a:ext uri="{FF2B5EF4-FFF2-40B4-BE49-F238E27FC236}">
                    <a16:creationId xmlns:a16="http://schemas.microsoft.com/office/drawing/2014/main" id="{DBF24052-AAFB-4574-B36F-2338DE4CCD21}"/>
                  </a:ext>
                </a:extLst>
              </p:cNvPr>
              <p:cNvSpPr/>
              <p:nvPr/>
            </p:nvSpPr>
            <p:spPr bwMode="auto">
              <a:xfrm>
                <a:off x="8077202" y="3174485"/>
                <a:ext cx="103483" cy="100479"/>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8" name="iṡḻíḑe">
                <a:extLst>
                  <a:ext uri="{FF2B5EF4-FFF2-40B4-BE49-F238E27FC236}">
                    <a16:creationId xmlns:a16="http://schemas.microsoft.com/office/drawing/2014/main" id="{54DADF6F-AD94-498E-AE31-42C68543C2B7}"/>
                  </a:ext>
                </a:extLst>
              </p:cNvPr>
              <p:cNvSpPr/>
              <p:nvPr/>
            </p:nvSpPr>
            <p:spPr bwMode="auto">
              <a:xfrm>
                <a:off x="7160861" y="3538908"/>
                <a:ext cx="634391" cy="42591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9" name="îṣľídê">
                <a:extLst>
                  <a:ext uri="{FF2B5EF4-FFF2-40B4-BE49-F238E27FC236}">
                    <a16:creationId xmlns:a16="http://schemas.microsoft.com/office/drawing/2014/main" id="{1B937CEB-268C-43EC-B42C-C1D319E2F845}"/>
                  </a:ext>
                </a:extLst>
              </p:cNvPr>
              <p:cNvSpPr/>
              <p:nvPr/>
            </p:nvSpPr>
            <p:spPr bwMode="auto">
              <a:xfrm>
                <a:off x="7717265" y="3142991"/>
                <a:ext cx="19497" cy="8998"/>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0" name="íṧlïḋe">
                <a:extLst>
                  <a:ext uri="{FF2B5EF4-FFF2-40B4-BE49-F238E27FC236}">
                    <a16:creationId xmlns:a16="http://schemas.microsoft.com/office/drawing/2014/main" id="{B65CDDE5-61D2-421B-AF9F-85A4D32A1382}"/>
                  </a:ext>
                </a:extLst>
              </p:cNvPr>
              <p:cNvSpPr/>
              <p:nvPr/>
            </p:nvSpPr>
            <p:spPr bwMode="auto">
              <a:xfrm>
                <a:off x="6983891" y="3195481"/>
                <a:ext cx="74987" cy="4799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1" name="îŝliḋe">
                <a:extLst>
                  <a:ext uri="{FF2B5EF4-FFF2-40B4-BE49-F238E27FC236}">
                    <a16:creationId xmlns:a16="http://schemas.microsoft.com/office/drawing/2014/main" id="{C2363D61-5DA3-4F68-831F-213495695640}"/>
                  </a:ext>
                </a:extLst>
              </p:cNvPr>
              <p:cNvSpPr/>
              <p:nvPr/>
            </p:nvSpPr>
            <p:spPr bwMode="auto">
              <a:xfrm>
                <a:off x="6910404" y="3124995"/>
                <a:ext cx="26995" cy="37493"/>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2" name="îŝ1iḑê">
                <a:extLst>
                  <a:ext uri="{FF2B5EF4-FFF2-40B4-BE49-F238E27FC236}">
                    <a16:creationId xmlns:a16="http://schemas.microsoft.com/office/drawing/2014/main" id="{3CACB294-0984-46BF-807C-A418A1C1DF99}"/>
                  </a:ext>
                </a:extLst>
              </p:cNvPr>
              <p:cNvSpPr/>
              <p:nvPr/>
            </p:nvSpPr>
            <p:spPr bwMode="auto">
              <a:xfrm>
                <a:off x="6571462" y="3041013"/>
                <a:ext cx="32994" cy="22496"/>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3" name="ïSļiḓè">
                <a:extLst>
                  <a:ext uri="{FF2B5EF4-FFF2-40B4-BE49-F238E27FC236}">
                    <a16:creationId xmlns:a16="http://schemas.microsoft.com/office/drawing/2014/main" id="{C986F887-B53C-4AF9-BE5B-33F2FDEB5832}"/>
                  </a:ext>
                </a:extLst>
              </p:cNvPr>
              <p:cNvSpPr/>
              <p:nvPr/>
            </p:nvSpPr>
            <p:spPr bwMode="auto">
              <a:xfrm>
                <a:off x="7996216" y="3207478"/>
                <a:ext cx="40493" cy="20996"/>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4" name="iṥ1îďè">
                <a:extLst>
                  <a:ext uri="{FF2B5EF4-FFF2-40B4-BE49-F238E27FC236}">
                    <a16:creationId xmlns:a16="http://schemas.microsoft.com/office/drawing/2014/main" id="{E191A9A9-A33C-4D95-B99B-7C95DAC1D453}"/>
                  </a:ext>
                </a:extLst>
              </p:cNvPr>
              <p:cNvSpPr/>
              <p:nvPr/>
            </p:nvSpPr>
            <p:spPr bwMode="auto">
              <a:xfrm>
                <a:off x="7999216" y="3270465"/>
                <a:ext cx="29995" cy="19496"/>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5" name="íṩ1îḓê">
                <a:extLst>
                  <a:ext uri="{FF2B5EF4-FFF2-40B4-BE49-F238E27FC236}">
                    <a16:creationId xmlns:a16="http://schemas.microsoft.com/office/drawing/2014/main" id="{3DAC18F1-1684-47D7-A798-F40E03D3ECEC}"/>
                  </a:ext>
                </a:extLst>
              </p:cNvPr>
              <p:cNvSpPr/>
              <p:nvPr/>
            </p:nvSpPr>
            <p:spPr bwMode="auto">
              <a:xfrm>
                <a:off x="8044208" y="3270465"/>
                <a:ext cx="20996" cy="25495"/>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6" name="is1iḍê">
                <a:extLst>
                  <a:ext uri="{FF2B5EF4-FFF2-40B4-BE49-F238E27FC236}">
                    <a16:creationId xmlns:a16="http://schemas.microsoft.com/office/drawing/2014/main" id="{350CE28C-1BF3-41E9-9DD9-8C2C44CBD86B}"/>
                  </a:ext>
                </a:extLst>
              </p:cNvPr>
              <p:cNvSpPr/>
              <p:nvPr/>
            </p:nvSpPr>
            <p:spPr bwMode="auto">
              <a:xfrm>
                <a:off x="6373496" y="2981025"/>
                <a:ext cx="25496" cy="11997"/>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7" name="îş1îḓê">
                <a:extLst>
                  <a:ext uri="{FF2B5EF4-FFF2-40B4-BE49-F238E27FC236}">
                    <a16:creationId xmlns:a16="http://schemas.microsoft.com/office/drawing/2014/main" id="{68D75A0C-3A0B-47F1-9907-B09FE5F31628}"/>
                  </a:ext>
                </a:extLst>
              </p:cNvPr>
              <p:cNvSpPr/>
              <p:nvPr/>
            </p:nvSpPr>
            <p:spPr bwMode="auto">
              <a:xfrm>
                <a:off x="9183930" y="3068044"/>
                <a:ext cx="25496" cy="37493"/>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8" name="iŝ1îḍe">
                <a:extLst>
                  <a:ext uri="{FF2B5EF4-FFF2-40B4-BE49-F238E27FC236}">
                    <a16:creationId xmlns:a16="http://schemas.microsoft.com/office/drawing/2014/main" id="{CB2B000E-FA48-45B1-A79F-633BF3DB3BCA}"/>
                  </a:ext>
                </a:extLst>
              </p:cNvPr>
              <p:cNvSpPr/>
              <p:nvPr/>
            </p:nvSpPr>
            <p:spPr bwMode="auto">
              <a:xfrm>
                <a:off x="8864491" y="3036550"/>
                <a:ext cx="610383" cy="436419"/>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9" name="iś1ïḓé">
                <a:extLst>
                  <a:ext uri="{FF2B5EF4-FFF2-40B4-BE49-F238E27FC236}">
                    <a16:creationId xmlns:a16="http://schemas.microsoft.com/office/drawing/2014/main" id="{31288408-EC60-4A33-80B0-9BC29B960E97}"/>
                  </a:ext>
                </a:extLst>
              </p:cNvPr>
              <p:cNvSpPr/>
              <p:nvPr/>
            </p:nvSpPr>
            <p:spPr bwMode="auto">
              <a:xfrm>
                <a:off x="9090948" y="2690114"/>
                <a:ext cx="412421" cy="400426"/>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0" name="işḷïḓê">
                <a:extLst>
                  <a:ext uri="{FF2B5EF4-FFF2-40B4-BE49-F238E27FC236}">
                    <a16:creationId xmlns:a16="http://schemas.microsoft.com/office/drawing/2014/main" id="{F360522A-7207-43BA-A792-B17C114DAE9F}"/>
                  </a:ext>
                </a:extLst>
              </p:cNvPr>
              <p:cNvSpPr/>
              <p:nvPr/>
            </p:nvSpPr>
            <p:spPr bwMode="auto">
              <a:xfrm>
                <a:off x="9174931" y="2400669"/>
                <a:ext cx="221957" cy="12147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1" name="isḻiďè">
                <a:extLst>
                  <a:ext uri="{FF2B5EF4-FFF2-40B4-BE49-F238E27FC236}">
                    <a16:creationId xmlns:a16="http://schemas.microsoft.com/office/drawing/2014/main" id="{B7EDEA38-A698-4B06-B685-AB2F5C7C28FC}"/>
                  </a:ext>
                </a:extLst>
              </p:cNvPr>
              <p:cNvSpPr/>
              <p:nvPr/>
            </p:nvSpPr>
            <p:spPr bwMode="auto">
              <a:xfrm>
                <a:off x="9291909" y="2381172"/>
                <a:ext cx="142473" cy="52491"/>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2" name="îşḷïḍê">
                <a:extLst>
                  <a:ext uri="{FF2B5EF4-FFF2-40B4-BE49-F238E27FC236}">
                    <a16:creationId xmlns:a16="http://schemas.microsoft.com/office/drawing/2014/main" id="{80A861A4-C930-401C-986B-6250D649261F}"/>
                  </a:ext>
                </a:extLst>
              </p:cNvPr>
              <p:cNvSpPr/>
              <p:nvPr/>
            </p:nvSpPr>
            <p:spPr bwMode="auto">
              <a:xfrm>
                <a:off x="8853993" y="3092039"/>
                <a:ext cx="68987" cy="82485"/>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3" name="íṡḷiḍe">
                <a:extLst>
                  <a:ext uri="{FF2B5EF4-FFF2-40B4-BE49-F238E27FC236}">
                    <a16:creationId xmlns:a16="http://schemas.microsoft.com/office/drawing/2014/main" id="{FD78E446-2736-4532-9487-89A32522D391}"/>
                  </a:ext>
                </a:extLst>
              </p:cNvPr>
              <p:cNvSpPr/>
              <p:nvPr/>
            </p:nvSpPr>
            <p:spPr bwMode="auto">
              <a:xfrm>
                <a:off x="8907983" y="3014054"/>
                <a:ext cx="131975" cy="191964"/>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4" name="íŝ1iḋè">
                <a:extLst>
                  <a:ext uri="{FF2B5EF4-FFF2-40B4-BE49-F238E27FC236}">
                    <a16:creationId xmlns:a16="http://schemas.microsoft.com/office/drawing/2014/main" id="{A3D66C49-CE43-4B97-AAC4-CABBCB7B6CE6}"/>
                  </a:ext>
                </a:extLst>
              </p:cNvPr>
              <p:cNvSpPr/>
              <p:nvPr/>
            </p:nvSpPr>
            <p:spPr bwMode="auto">
              <a:xfrm>
                <a:off x="9206426" y="3433975"/>
                <a:ext cx="43492" cy="28495"/>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5" name="ïSľíḓè">
                <a:extLst>
                  <a:ext uri="{FF2B5EF4-FFF2-40B4-BE49-F238E27FC236}">
                    <a16:creationId xmlns:a16="http://schemas.microsoft.com/office/drawing/2014/main" id="{C65CA77B-6DDE-4905-854C-FB16A1988C4B}"/>
                  </a:ext>
                </a:extLst>
              </p:cNvPr>
              <p:cNvSpPr/>
              <p:nvPr/>
            </p:nvSpPr>
            <p:spPr bwMode="auto">
              <a:xfrm>
                <a:off x="9144937" y="3346992"/>
                <a:ext cx="14997" cy="28495"/>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6" name="ïṧ1iḓé">
                <a:extLst>
                  <a:ext uri="{FF2B5EF4-FFF2-40B4-BE49-F238E27FC236}">
                    <a16:creationId xmlns:a16="http://schemas.microsoft.com/office/drawing/2014/main" id="{A31FF0D4-6DCF-438E-AF57-6F161EB8A607}"/>
                  </a:ext>
                </a:extLst>
              </p:cNvPr>
              <p:cNvSpPr/>
              <p:nvPr/>
            </p:nvSpPr>
            <p:spPr bwMode="auto">
              <a:xfrm>
                <a:off x="9141938" y="3378486"/>
                <a:ext cx="23995" cy="41992"/>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7" name="ïšḷîďè">
                <a:extLst>
                  <a:ext uri="{FF2B5EF4-FFF2-40B4-BE49-F238E27FC236}">
                    <a16:creationId xmlns:a16="http://schemas.microsoft.com/office/drawing/2014/main" id="{A27375C5-CF7D-45E6-B637-75A24BE2E197}"/>
                  </a:ext>
                </a:extLst>
              </p:cNvPr>
              <p:cNvSpPr/>
              <p:nvPr/>
            </p:nvSpPr>
            <p:spPr bwMode="auto">
              <a:xfrm>
                <a:off x="9051955" y="3403981"/>
                <a:ext cx="11998" cy="8998"/>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8" name="íṡḻíḓè">
                <a:extLst>
                  <a:ext uri="{FF2B5EF4-FFF2-40B4-BE49-F238E27FC236}">
                    <a16:creationId xmlns:a16="http://schemas.microsoft.com/office/drawing/2014/main" id="{ABE9BB5C-AB31-4058-8792-D274F9F7C191}"/>
                  </a:ext>
                </a:extLst>
              </p:cNvPr>
              <p:cNvSpPr/>
              <p:nvPr/>
            </p:nvSpPr>
            <p:spPr bwMode="auto">
              <a:xfrm>
                <a:off x="9167433" y="3084541"/>
                <a:ext cx="14997" cy="17997"/>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9" name="ïSľîḍe">
                <a:extLst>
                  <a:ext uri="{FF2B5EF4-FFF2-40B4-BE49-F238E27FC236}">
                    <a16:creationId xmlns:a16="http://schemas.microsoft.com/office/drawing/2014/main" id="{8C561F53-AEA8-4E9A-BB13-14BAC6D292D3}"/>
                  </a:ext>
                </a:extLst>
              </p:cNvPr>
              <p:cNvSpPr/>
              <p:nvPr/>
            </p:nvSpPr>
            <p:spPr bwMode="auto">
              <a:xfrm>
                <a:off x="9293409" y="3027552"/>
                <a:ext cx="14997" cy="22496"/>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0" name="ïSḷíḍê">
                <a:extLst>
                  <a:ext uri="{FF2B5EF4-FFF2-40B4-BE49-F238E27FC236}">
                    <a16:creationId xmlns:a16="http://schemas.microsoft.com/office/drawing/2014/main" id="{984F5A85-40C8-4A64-B410-E7D647E89E59}"/>
                  </a:ext>
                </a:extLst>
              </p:cNvPr>
              <p:cNvSpPr/>
              <p:nvPr/>
            </p:nvSpPr>
            <p:spPr bwMode="auto">
              <a:xfrm>
                <a:off x="9351898" y="3000557"/>
                <a:ext cx="19497" cy="25496"/>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1" name="ïṡ1íḓé">
                <a:extLst>
                  <a:ext uri="{FF2B5EF4-FFF2-40B4-BE49-F238E27FC236}">
                    <a16:creationId xmlns:a16="http://schemas.microsoft.com/office/drawing/2014/main" id="{F9EEA4EE-6825-4B02-96B8-76EAF44416BB}"/>
                  </a:ext>
                </a:extLst>
              </p:cNvPr>
              <p:cNvSpPr/>
              <p:nvPr/>
            </p:nvSpPr>
            <p:spPr bwMode="auto">
              <a:xfrm>
                <a:off x="11072069" y="4072830"/>
                <a:ext cx="320939" cy="166468"/>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2" name="îsḷiḋé">
                <a:extLst>
                  <a:ext uri="{FF2B5EF4-FFF2-40B4-BE49-F238E27FC236}">
                    <a16:creationId xmlns:a16="http://schemas.microsoft.com/office/drawing/2014/main" id="{C9FA9882-6325-422C-BEE2-6F043A7F6F6E}"/>
                  </a:ext>
                </a:extLst>
              </p:cNvPr>
              <p:cNvSpPr/>
              <p:nvPr/>
            </p:nvSpPr>
            <p:spPr bwMode="auto">
              <a:xfrm>
                <a:off x="11124559" y="4156814"/>
                <a:ext cx="10498" cy="23995"/>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3" name="îšḷîḑê">
                <a:extLst>
                  <a:ext uri="{FF2B5EF4-FFF2-40B4-BE49-F238E27FC236}">
                    <a16:creationId xmlns:a16="http://schemas.microsoft.com/office/drawing/2014/main" id="{B82B337A-F93B-46C8-B81B-F7EB859A0C7F}"/>
                  </a:ext>
                </a:extLst>
              </p:cNvPr>
              <p:cNvSpPr/>
              <p:nvPr/>
            </p:nvSpPr>
            <p:spPr bwMode="auto">
              <a:xfrm>
                <a:off x="11355515" y="4134318"/>
                <a:ext cx="61489" cy="35993"/>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4" name="îṣľiḍê">
                <a:extLst>
                  <a:ext uri="{FF2B5EF4-FFF2-40B4-BE49-F238E27FC236}">
                    <a16:creationId xmlns:a16="http://schemas.microsoft.com/office/drawing/2014/main" id="{61003BCB-8097-49CF-9EF6-6BE9F9D2A574}"/>
                  </a:ext>
                </a:extLst>
              </p:cNvPr>
              <p:cNvSpPr/>
              <p:nvPr/>
            </p:nvSpPr>
            <p:spPr bwMode="auto">
              <a:xfrm>
                <a:off x="11397507" y="4108823"/>
                <a:ext cx="32994" cy="32994"/>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5" name="ïṡľiḋé">
                <a:extLst>
                  <a:ext uri="{FF2B5EF4-FFF2-40B4-BE49-F238E27FC236}">
                    <a16:creationId xmlns:a16="http://schemas.microsoft.com/office/drawing/2014/main" id="{0223612B-0245-47C5-86B6-F18459F1202B}"/>
                  </a:ext>
                </a:extLst>
              </p:cNvPr>
              <p:cNvSpPr/>
              <p:nvPr/>
            </p:nvSpPr>
            <p:spPr bwMode="auto">
              <a:xfrm>
                <a:off x="11454496" y="4155314"/>
                <a:ext cx="16497" cy="19497"/>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6" name="ïṩļîḑé">
                <a:extLst>
                  <a:ext uri="{FF2B5EF4-FFF2-40B4-BE49-F238E27FC236}">
                    <a16:creationId xmlns:a16="http://schemas.microsoft.com/office/drawing/2014/main" id="{020E2D60-7172-412B-BF1C-F4FE5D5FA094}"/>
                  </a:ext>
                </a:extLst>
              </p:cNvPr>
              <p:cNvSpPr/>
              <p:nvPr/>
            </p:nvSpPr>
            <p:spPr bwMode="auto">
              <a:xfrm>
                <a:off x="11562475" y="4230300"/>
                <a:ext cx="8998" cy="10498"/>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7" name="ísļíḑé">
                <a:extLst>
                  <a:ext uri="{FF2B5EF4-FFF2-40B4-BE49-F238E27FC236}">
                    <a16:creationId xmlns:a16="http://schemas.microsoft.com/office/drawing/2014/main" id="{4A57D051-23F5-4960-9ED0-2714C5BBD646}"/>
                  </a:ext>
                </a:extLst>
              </p:cNvPr>
              <p:cNvSpPr/>
              <p:nvPr/>
            </p:nvSpPr>
            <p:spPr bwMode="auto">
              <a:xfrm>
                <a:off x="11538480" y="4221301"/>
                <a:ext cx="19497" cy="8998"/>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8" name="îšḻïdè">
                <a:extLst>
                  <a:ext uri="{FF2B5EF4-FFF2-40B4-BE49-F238E27FC236}">
                    <a16:creationId xmlns:a16="http://schemas.microsoft.com/office/drawing/2014/main" id="{AEBA0651-53A4-4327-AC28-7BAA34AFC050}"/>
                  </a:ext>
                </a:extLst>
              </p:cNvPr>
              <p:cNvSpPr/>
              <p:nvPr/>
            </p:nvSpPr>
            <p:spPr bwMode="auto">
              <a:xfrm>
                <a:off x="11541479" y="4198805"/>
                <a:ext cx="16497" cy="17996"/>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9" name="íśľïďé">
                <a:extLst>
                  <a:ext uri="{FF2B5EF4-FFF2-40B4-BE49-F238E27FC236}">
                    <a16:creationId xmlns:a16="http://schemas.microsoft.com/office/drawing/2014/main" id="{148E6117-E0CF-4894-BEBD-D121A7C7CC76}"/>
                  </a:ext>
                </a:extLst>
              </p:cNvPr>
              <p:cNvSpPr/>
              <p:nvPr/>
            </p:nvSpPr>
            <p:spPr bwMode="auto">
              <a:xfrm>
                <a:off x="11506986" y="4185308"/>
                <a:ext cx="22496" cy="1349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0" name="îšḻíḋè">
                <a:extLst>
                  <a:ext uri="{FF2B5EF4-FFF2-40B4-BE49-F238E27FC236}">
                    <a16:creationId xmlns:a16="http://schemas.microsoft.com/office/drawing/2014/main" id="{D6B47967-4141-4563-BF13-2838DF32500D}"/>
                  </a:ext>
                </a:extLst>
              </p:cNvPr>
              <p:cNvSpPr/>
              <p:nvPr/>
            </p:nvSpPr>
            <p:spPr bwMode="auto">
              <a:xfrm>
                <a:off x="11482991" y="4171811"/>
                <a:ext cx="13498" cy="7499"/>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1" name="iṥḷiḋé">
                <a:extLst>
                  <a:ext uri="{FF2B5EF4-FFF2-40B4-BE49-F238E27FC236}">
                    <a16:creationId xmlns:a16="http://schemas.microsoft.com/office/drawing/2014/main" id="{BC58EEBD-1ED6-4ABB-A819-22E35150135B}"/>
                  </a:ext>
                </a:extLst>
              </p:cNvPr>
              <p:cNvSpPr/>
              <p:nvPr/>
            </p:nvSpPr>
            <p:spPr bwMode="auto">
              <a:xfrm>
                <a:off x="11292527" y="4747697"/>
                <a:ext cx="59989" cy="614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2" name="ïṧliḋè">
                <a:extLst>
                  <a:ext uri="{FF2B5EF4-FFF2-40B4-BE49-F238E27FC236}">
                    <a16:creationId xmlns:a16="http://schemas.microsoft.com/office/drawing/2014/main" id="{4A709907-579A-4923-8291-78F9F339C70A}"/>
                  </a:ext>
                </a:extLst>
              </p:cNvPr>
              <p:cNvSpPr/>
              <p:nvPr/>
            </p:nvSpPr>
            <p:spPr bwMode="auto">
              <a:xfrm>
                <a:off x="10796122" y="4240797"/>
                <a:ext cx="638878" cy="481406"/>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3" name="í$ḻïḑé">
                <a:extLst>
                  <a:ext uri="{FF2B5EF4-FFF2-40B4-BE49-F238E27FC236}">
                    <a16:creationId xmlns:a16="http://schemas.microsoft.com/office/drawing/2014/main" id="{38E89708-4659-4598-9E59-415C7781A9F9}"/>
                  </a:ext>
                </a:extLst>
              </p:cNvPr>
              <p:cNvSpPr/>
              <p:nvPr/>
            </p:nvSpPr>
            <p:spPr bwMode="auto">
              <a:xfrm>
                <a:off x="11521983" y="4752197"/>
                <a:ext cx="119977" cy="118477"/>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4" name="ïSľiḓe">
                <a:extLst>
                  <a:ext uri="{FF2B5EF4-FFF2-40B4-BE49-F238E27FC236}">
                    <a16:creationId xmlns:a16="http://schemas.microsoft.com/office/drawing/2014/main" id="{A4916D9E-4695-4BA7-BAD2-C957E0232A4F}"/>
                  </a:ext>
                </a:extLst>
              </p:cNvPr>
              <p:cNvSpPr/>
              <p:nvPr/>
            </p:nvSpPr>
            <p:spPr bwMode="auto">
              <a:xfrm>
                <a:off x="11620964" y="4636719"/>
                <a:ext cx="88484" cy="131974"/>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5" name="íşļïdê">
                <a:extLst>
                  <a:ext uri="{FF2B5EF4-FFF2-40B4-BE49-F238E27FC236}">
                    <a16:creationId xmlns:a16="http://schemas.microsoft.com/office/drawing/2014/main" id="{5AADD164-BD6F-4DE4-BD3F-CF576F0109B7}"/>
                  </a:ext>
                </a:extLst>
              </p:cNvPr>
              <p:cNvSpPr/>
              <p:nvPr/>
            </p:nvSpPr>
            <p:spPr bwMode="auto">
              <a:xfrm>
                <a:off x="11345017" y="4737200"/>
                <a:ext cx="5999" cy="8998"/>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6" name="îSḷiḋe">
                <a:extLst>
                  <a:ext uri="{FF2B5EF4-FFF2-40B4-BE49-F238E27FC236}">
                    <a16:creationId xmlns:a16="http://schemas.microsoft.com/office/drawing/2014/main" id="{ADE06FFE-0661-4A14-A5EA-2E9D5CFB2F1A}"/>
                  </a:ext>
                </a:extLst>
              </p:cNvPr>
              <p:cNvSpPr/>
              <p:nvPr/>
            </p:nvSpPr>
            <p:spPr bwMode="auto">
              <a:xfrm>
                <a:off x="11163551" y="4659215"/>
                <a:ext cx="20996" cy="10498"/>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7" name="îṥļiďe">
                <a:extLst>
                  <a:ext uri="{FF2B5EF4-FFF2-40B4-BE49-F238E27FC236}">
                    <a16:creationId xmlns:a16="http://schemas.microsoft.com/office/drawing/2014/main" id="{20CB2AD9-2933-46CC-A80F-00C426D9830A}"/>
                  </a:ext>
                </a:extLst>
              </p:cNvPr>
              <p:cNvSpPr/>
              <p:nvPr/>
            </p:nvSpPr>
            <p:spPr bwMode="auto">
              <a:xfrm>
                <a:off x="11061571" y="4248296"/>
                <a:ext cx="20996" cy="8998"/>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8" name="iS1ïḑé">
                <a:extLst>
                  <a:ext uri="{FF2B5EF4-FFF2-40B4-BE49-F238E27FC236}">
                    <a16:creationId xmlns:a16="http://schemas.microsoft.com/office/drawing/2014/main" id="{302F9BEE-0245-40E0-8C58-2FC2B6433410}"/>
                  </a:ext>
                </a:extLst>
              </p:cNvPr>
              <p:cNvSpPr/>
              <p:nvPr/>
            </p:nvSpPr>
            <p:spPr bwMode="auto">
              <a:xfrm>
                <a:off x="9419374" y="3361980"/>
                <a:ext cx="587887" cy="508402"/>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9" name="ïṧlíḍè">
                <a:extLst>
                  <a:ext uri="{FF2B5EF4-FFF2-40B4-BE49-F238E27FC236}">
                    <a16:creationId xmlns:a16="http://schemas.microsoft.com/office/drawing/2014/main" id="{210461A5-FD81-4376-95C2-4B11CF28B0A8}"/>
                  </a:ext>
                </a:extLst>
              </p:cNvPr>
              <p:cNvSpPr/>
              <p:nvPr/>
            </p:nvSpPr>
            <p:spPr bwMode="auto">
              <a:xfrm>
                <a:off x="10265211" y="3916872"/>
                <a:ext cx="31494" cy="59988"/>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0" name="isḷïḓe">
                <a:extLst>
                  <a:ext uri="{FF2B5EF4-FFF2-40B4-BE49-F238E27FC236}">
                    <a16:creationId xmlns:a16="http://schemas.microsoft.com/office/drawing/2014/main" id="{D5EA4018-173B-4664-8894-56048EA587AE}"/>
                  </a:ext>
                </a:extLst>
              </p:cNvPr>
              <p:cNvSpPr/>
              <p:nvPr/>
            </p:nvSpPr>
            <p:spPr bwMode="auto">
              <a:xfrm>
                <a:off x="9966768" y="3426468"/>
                <a:ext cx="640377" cy="514400"/>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1" name="isḷîḑe">
                <a:extLst>
                  <a:ext uri="{FF2B5EF4-FFF2-40B4-BE49-F238E27FC236}">
                    <a16:creationId xmlns:a16="http://schemas.microsoft.com/office/drawing/2014/main" id="{7BB400F2-DA35-45C4-9B60-94CB499FDD0A}"/>
                  </a:ext>
                </a:extLst>
              </p:cNvPr>
              <p:cNvSpPr/>
              <p:nvPr/>
            </p:nvSpPr>
            <p:spPr bwMode="auto">
              <a:xfrm>
                <a:off x="10512663" y="3979860"/>
                <a:ext cx="167968" cy="181465"/>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2" name="îsḻïdê">
                <a:extLst>
                  <a:ext uri="{FF2B5EF4-FFF2-40B4-BE49-F238E27FC236}">
                    <a16:creationId xmlns:a16="http://schemas.microsoft.com/office/drawing/2014/main" id="{DAC536A3-63CF-4896-B2B8-0D92D8B6F567}"/>
                  </a:ext>
                </a:extLst>
              </p:cNvPr>
              <p:cNvSpPr/>
              <p:nvPr/>
            </p:nvSpPr>
            <p:spPr bwMode="auto">
              <a:xfrm>
                <a:off x="10728622" y="3957364"/>
                <a:ext cx="160470" cy="178466"/>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3" name="ïŝ1iďé">
                <a:extLst>
                  <a:ext uri="{FF2B5EF4-FFF2-40B4-BE49-F238E27FC236}">
                    <a16:creationId xmlns:a16="http://schemas.microsoft.com/office/drawing/2014/main" id="{736147C6-1CF3-4AA0-8C69-E6675CABB74D}"/>
                  </a:ext>
                </a:extLst>
              </p:cNvPr>
              <p:cNvSpPr/>
              <p:nvPr/>
            </p:nvSpPr>
            <p:spPr bwMode="auto">
              <a:xfrm>
                <a:off x="10883093" y="4042847"/>
                <a:ext cx="100481" cy="116977"/>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4" name="ïṩľïdè">
                <a:extLst>
                  <a:ext uri="{FF2B5EF4-FFF2-40B4-BE49-F238E27FC236}">
                    <a16:creationId xmlns:a16="http://schemas.microsoft.com/office/drawing/2014/main" id="{7EAB2130-1ACE-4C25-96F0-E407B17E279B}"/>
                  </a:ext>
                </a:extLst>
              </p:cNvPr>
              <p:cNvSpPr/>
              <p:nvPr/>
            </p:nvSpPr>
            <p:spPr bwMode="auto">
              <a:xfrm>
                <a:off x="10673133" y="4161325"/>
                <a:ext cx="161969" cy="46491"/>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5" name="ísļîḋe">
                <a:extLst>
                  <a:ext uri="{FF2B5EF4-FFF2-40B4-BE49-F238E27FC236}">
                    <a16:creationId xmlns:a16="http://schemas.microsoft.com/office/drawing/2014/main" id="{D4176156-877B-43C8-B3F3-4A3598EB5AFB}"/>
                  </a:ext>
                </a:extLst>
              </p:cNvPr>
              <p:cNvSpPr/>
              <p:nvPr/>
            </p:nvSpPr>
            <p:spPr bwMode="auto">
              <a:xfrm>
                <a:off x="10901089" y="4198817"/>
                <a:ext cx="49491" cy="11998"/>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6" name="íşḻídê">
                <a:extLst>
                  <a:ext uri="{FF2B5EF4-FFF2-40B4-BE49-F238E27FC236}">
                    <a16:creationId xmlns:a16="http://schemas.microsoft.com/office/drawing/2014/main" id="{C6897B25-42BF-4830-831C-DD7B1637C74E}"/>
                  </a:ext>
                </a:extLst>
              </p:cNvPr>
              <p:cNvSpPr/>
              <p:nvPr/>
            </p:nvSpPr>
            <p:spPr bwMode="auto">
              <a:xfrm>
                <a:off x="10853098" y="4201816"/>
                <a:ext cx="34494" cy="11998"/>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7" name="îṣľïḋè">
                <a:extLst>
                  <a:ext uri="{FF2B5EF4-FFF2-40B4-BE49-F238E27FC236}">
                    <a16:creationId xmlns:a16="http://schemas.microsoft.com/office/drawing/2014/main" id="{C5835DC5-AE22-4B06-89E9-C2029F8DAFB4}"/>
                  </a:ext>
                </a:extLst>
              </p:cNvPr>
              <p:cNvSpPr/>
              <p:nvPr/>
            </p:nvSpPr>
            <p:spPr bwMode="auto">
              <a:xfrm>
                <a:off x="10889092" y="4215314"/>
                <a:ext cx="25496" cy="17996"/>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8" name="îşḷíḑê">
                <a:extLst>
                  <a:ext uri="{FF2B5EF4-FFF2-40B4-BE49-F238E27FC236}">
                    <a16:creationId xmlns:a16="http://schemas.microsoft.com/office/drawing/2014/main" id="{5EA6E39C-234C-47BD-A874-66AAD673C9B6}"/>
                  </a:ext>
                </a:extLst>
              </p:cNvPr>
              <p:cNvSpPr/>
              <p:nvPr/>
            </p:nvSpPr>
            <p:spPr bwMode="auto">
              <a:xfrm>
                <a:off x="10841101" y="4200317"/>
                <a:ext cx="10498" cy="10498"/>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9" name="iṧliďè">
                <a:extLst>
                  <a:ext uri="{FF2B5EF4-FFF2-40B4-BE49-F238E27FC236}">
                    <a16:creationId xmlns:a16="http://schemas.microsoft.com/office/drawing/2014/main" id="{8F135761-2A65-492B-8B3F-99A7885D3A44}"/>
                  </a:ext>
                </a:extLst>
              </p:cNvPr>
              <p:cNvSpPr/>
              <p:nvPr/>
            </p:nvSpPr>
            <p:spPr bwMode="auto">
              <a:xfrm>
                <a:off x="10959578" y="4201816"/>
                <a:ext cx="55490" cy="32994"/>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0" name="ïś1ídé">
                <a:extLst>
                  <a:ext uri="{FF2B5EF4-FFF2-40B4-BE49-F238E27FC236}">
                    <a16:creationId xmlns:a16="http://schemas.microsoft.com/office/drawing/2014/main" id="{5CB012B5-0B42-4340-9CF6-FA91C36194CF}"/>
                  </a:ext>
                </a:extLst>
              </p:cNvPr>
              <p:cNvSpPr/>
              <p:nvPr/>
            </p:nvSpPr>
            <p:spPr bwMode="auto">
              <a:xfrm>
                <a:off x="10998570" y="4113334"/>
                <a:ext cx="16497" cy="17996"/>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1" name="îsḻïḑe">
                <a:extLst>
                  <a:ext uri="{FF2B5EF4-FFF2-40B4-BE49-F238E27FC236}">
                    <a16:creationId xmlns:a16="http://schemas.microsoft.com/office/drawing/2014/main" id="{56522066-3D6C-466F-8966-8CDBDC840187}"/>
                  </a:ext>
                </a:extLst>
              </p:cNvPr>
              <p:cNvSpPr/>
              <p:nvPr/>
            </p:nvSpPr>
            <p:spPr bwMode="auto">
              <a:xfrm>
                <a:off x="11027065" y="4114833"/>
                <a:ext cx="44991" cy="1349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2" name="iṩļíḓè">
                <a:extLst>
                  <a:ext uri="{FF2B5EF4-FFF2-40B4-BE49-F238E27FC236}">
                    <a16:creationId xmlns:a16="http://schemas.microsoft.com/office/drawing/2014/main" id="{959F033A-5EC7-4209-BB72-0A2652D57E2E}"/>
                  </a:ext>
                </a:extLst>
              </p:cNvPr>
              <p:cNvSpPr/>
              <p:nvPr/>
            </p:nvSpPr>
            <p:spPr bwMode="auto">
              <a:xfrm>
                <a:off x="11021066" y="4032350"/>
                <a:ext cx="17997" cy="43492"/>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3" name="işlïde">
                <a:extLst>
                  <a:ext uri="{FF2B5EF4-FFF2-40B4-BE49-F238E27FC236}">
                    <a16:creationId xmlns:a16="http://schemas.microsoft.com/office/drawing/2014/main" id="{565D7872-A13D-4952-A60B-3B9892BC9881}"/>
                  </a:ext>
                </a:extLst>
              </p:cNvPr>
              <p:cNvSpPr/>
              <p:nvPr/>
            </p:nvSpPr>
            <p:spPr bwMode="auto">
              <a:xfrm>
                <a:off x="10937082" y="3912373"/>
                <a:ext cx="71986" cy="67487"/>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4" name="î$ļïḋè">
                <a:extLst>
                  <a:ext uri="{FF2B5EF4-FFF2-40B4-BE49-F238E27FC236}">
                    <a16:creationId xmlns:a16="http://schemas.microsoft.com/office/drawing/2014/main" id="{A9020FD1-E459-4140-8CE9-2987349C9459}"/>
                  </a:ext>
                </a:extLst>
              </p:cNvPr>
              <p:cNvSpPr/>
              <p:nvPr/>
            </p:nvSpPr>
            <p:spPr bwMode="auto">
              <a:xfrm>
                <a:off x="10871095" y="3894377"/>
                <a:ext cx="34494" cy="37493"/>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5" name="ïs1îḑê">
                <a:extLst>
                  <a:ext uri="{FF2B5EF4-FFF2-40B4-BE49-F238E27FC236}">
                    <a16:creationId xmlns:a16="http://schemas.microsoft.com/office/drawing/2014/main" id="{4DEF56CD-D01F-4F51-AE55-D95B4A4190CE}"/>
                  </a:ext>
                </a:extLst>
              </p:cNvPr>
              <p:cNvSpPr/>
              <p:nvPr/>
            </p:nvSpPr>
            <p:spPr bwMode="auto">
              <a:xfrm>
                <a:off x="10898090" y="3774400"/>
                <a:ext cx="67488" cy="95981"/>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6" name="îsļïḍe">
                <a:extLst>
                  <a:ext uri="{FF2B5EF4-FFF2-40B4-BE49-F238E27FC236}">
                    <a16:creationId xmlns:a16="http://schemas.microsoft.com/office/drawing/2014/main" id="{1E8C62C0-E88F-4111-9941-21868E19EC07}"/>
                  </a:ext>
                </a:extLst>
              </p:cNvPr>
              <p:cNvSpPr/>
              <p:nvPr/>
            </p:nvSpPr>
            <p:spPr bwMode="auto">
              <a:xfrm>
                <a:off x="10968576" y="3870381"/>
                <a:ext cx="22496" cy="38992"/>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7" name="îşľîḋe">
                <a:extLst>
                  <a:ext uri="{FF2B5EF4-FFF2-40B4-BE49-F238E27FC236}">
                    <a16:creationId xmlns:a16="http://schemas.microsoft.com/office/drawing/2014/main" id="{343202A2-8330-4B29-BEB5-AD4327CC341B}"/>
                  </a:ext>
                </a:extLst>
              </p:cNvPr>
              <p:cNvSpPr/>
              <p:nvPr/>
            </p:nvSpPr>
            <p:spPr bwMode="auto">
              <a:xfrm>
                <a:off x="10935582" y="3880879"/>
                <a:ext cx="17997" cy="23995"/>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8" name="iş1ïďê">
                <a:extLst>
                  <a:ext uri="{FF2B5EF4-FFF2-40B4-BE49-F238E27FC236}">
                    <a16:creationId xmlns:a16="http://schemas.microsoft.com/office/drawing/2014/main" id="{09CBC91F-8BB6-40CF-9FA4-078029795CDC}"/>
                  </a:ext>
                </a:extLst>
              </p:cNvPr>
              <p:cNvSpPr/>
              <p:nvPr/>
            </p:nvSpPr>
            <p:spPr bwMode="auto">
              <a:xfrm>
                <a:off x="10944580" y="3895876"/>
                <a:ext cx="17997" cy="29994"/>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9" name="iş1iḓê">
                <a:extLst>
                  <a:ext uri="{FF2B5EF4-FFF2-40B4-BE49-F238E27FC236}">
                    <a16:creationId xmlns:a16="http://schemas.microsoft.com/office/drawing/2014/main" id="{44254008-0C64-42E3-99D2-4929CD3D5101}"/>
                  </a:ext>
                </a:extLst>
              </p:cNvPr>
              <p:cNvSpPr/>
              <p:nvPr/>
            </p:nvSpPr>
            <p:spPr bwMode="auto">
              <a:xfrm>
                <a:off x="10961078" y="3897376"/>
                <a:ext cx="7499" cy="19497"/>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0" name="ïŝḻíďè">
                <a:extLst>
                  <a:ext uri="{FF2B5EF4-FFF2-40B4-BE49-F238E27FC236}">
                    <a16:creationId xmlns:a16="http://schemas.microsoft.com/office/drawing/2014/main" id="{EB5F3C7F-F8A7-4616-9BD1-895848634BBE}"/>
                  </a:ext>
                </a:extLst>
              </p:cNvPr>
              <p:cNvSpPr/>
              <p:nvPr/>
            </p:nvSpPr>
            <p:spPr bwMode="auto">
              <a:xfrm>
                <a:off x="10965576" y="3909374"/>
                <a:ext cx="10498" cy="10498"/>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1" name="iṥḻïḑé">
                <a:extLst>
                  <a:ext uri="{FF2B5EF4-FFF2-40B4-BE49-F238E27FC236}">
                    <a16:creationId xmlns:a16="http://schemas.microsoft.com/office/drawing/2014/main" id="{B161399C-7C57-48E3-892F-4BF8EE9E023B}"/>
                  </a:ext>
                </a:extLst>
              </p:cNvPr>
              <p:cNvSpPr/>
              <p:nvPr/>
            </p:nvSpPr>
            <p:spPr bwMode="auto">
              <a:xfrm>
                <a:off x="10953579" y="3870381"/>
                <a:ext cx="11998" cy="16497"/>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2" name="ïśľiḋe">
                <a:extLst>
                  <a:ext uri="{FF2B5EF4-FFF2-40B4-BE49-F238E27FC236}">
                    <a16:creationId xmlns:a16="http://schemas.microsoft.com/office/drawing/2014/main" id="{46E5C459-765B-46BF-A639-EED9BF63497F}"/>
                  </a:ext>
                </a:extLst>
              </p:cNvPr>
              <p:cNvSpPr/>
              <p:nvPr/>
            </p:nvSpPr>
            <p:spPr bwMode="auto">
              <a:xfrm>
                <a:off x="10911587" y="3855384"/>
                <a:ext cx="17997" cy="19497"/>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3" name="ïşḻíḓè">
                <a:extLst>
                  <a:ext uri="{FF2B5EF4-FFF2-40B4-BE49-F238E27FC236}">
                    <a16:creationId xmlns:a16="http://schemas.microsoft.com/office/drawing/2014/main" id="{8E18CAB4-9B0C-4DA0-9087-EEEEDAF94AFD}"/>
                  </a:ext>
                </a:extLst>
              </p:cNvPr>
              <p:cNvSpPr/>
              <p:nvPr/>
            </p:nvSpPr>
            <p:spPr bwMode="auto">
              <a:xfrm>
                <a:off x="10929583" y="3858384"/>
                <a:ext cx="5999" cy="1500"/>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4" name="işliḑé">
                <a:extLst>
                  <a:ext uri="{FF2B5EF4-FFF2-40B4-BE49-F238E27FC236}">
                    <a16:creationId xmlns:a16="http://schemas.microsoft.com/office/drawing/2014/main" id="{CB987BA4-C05E-4258-8618-E3FBFB5A8013}"/>
                  </a:ext>
                </a:extLst>
              </p:cNvPr>
              <p:cNvSpPr/>
              <p:nvPr/>
            </p:nvSpPr>
            <p:spPr bwMode="auto">
              <a:xfrm>
                <a:off x="10902588" y="3658922"/>
                <a:ext cx="34494" cy="47991"/>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5" name="îŝľîďê">
                <a:extLst>
                  <a:ext uri="{FF2B5EF4-FFF2-40B4-BE49-F238E27FC236}">
                    <a16:creationId xmlns:a16="http://schemas.microsoft.com/office/drawing/2014/main" id="{51D086E3-587A-46A3-99EB-E3ED38942A2A}"/>
                  </a:ext>
                </a:extLst>
              </p:cNvPr>
              <p:cNvSpPr/>
              <p:nvPr/>
            </p:nvSpPr>
            <p:spPr bwMode="auto">
              <a:xfrm>
                <a:off x="10719624" y="3744406"/>
                <a:ext cx="38993" cy="32994"/>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6" name="is1ïḑé">
                <a:extLst>
                  <a:ext uri="{FF2B5EF4-FFF2-40B4-BE49-F238E27FC236}">
                    <a16:creationId xmlns:a16="http://schemas.microsoft.com/office/drawing/2014/main" id="{2EC28CC9-7482-42C1-B9CA-6FA450023B63}"/>
                  </a:ext>
                </a:extLst>
              </p:cNvPr>
              <p:cNvSpPr/>
              <p:nvPr/>
            </p:nvSpPr>
            <p:spPr bwMode="auto">
              <a:xfrm>
                <a:off x="10550157" y="3691916"/>
                <a:ext cx="184465" cy="353931"/>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7" name="íślîḋé">
                <a:extLst>
                  <a:ext uri="{FF2B5EF4-FFF2-40B4-BE49-F238E27FC236}">
                    <a16:creationId xmlns:a16="http://schemas.microsoft.com/office/drawing/2014/main" id="{7747F683-D1C7-4DFF-BDEC-240322D0EE35}"/>
                  </a:ext>
                </a:extLst>
              </p:cNvPr>
              <p:cNvSpPr/>
              <p:nvPr/>
            </p:nvSpPr>
            <p:spPr bwMode="auto">
              <a:xfrm>
                <a:off x="10670134" y="4090838"/>
                <a:ext cx="25496" cy="23995"/>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8" name="íšļïḋê">
                <a:extLst>
                  <a:ext uri="{FF2B5EF4-FFF2-40B4-BE49-F238E27FC236}">
                    <a16:creationId xmlns:a16="http://schemas.microsoft.com/office/drawing/2014/main" id="{06E4F2FD-A0DA-48B9-A7C0-A9018F61670C}"/>
                  </a:ext>
                </a:extLst>
              </p:cNvPr>
              <p:cNvSpPr/>
              <p:nvPr/>
            </p:nvSpPr>
            <p:spPr bwMode="auto">
              <a:xfrm>
                <a:off x="10709126" y="4108835"/>
                <a:ext cx="10498" cy="10498"/>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9" name="ïṣḻíḋê">
                <a:extLst>
                  <a:ext uri="{FF2B5EF4-FFF2-40B4-BE49-F238E27FC236}">
                    <a16:creationId xmlns:a16="http://schemas.microsoft.com/office/drawing/2014/main" id="{3BB75CCD-A1BA-4BEF-8280-D1CDE6E56251}"/>
                  </a:ext>
                </a:extLst>
              </p:cNvPr>
              <p:cNvSpPr/>
              <p:nvPr/>
            </p:nvSpPr>
            <p:spPr bwMode="auto">
              <a:xfrm>
                <a:off x="10569652" y="4084839"/>
                <a:ext cx="8998" cy="14997"/>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0" name="íṧ1iḋê">
                <a:extLst>
                  <a:ext uri="{FF2B5EF4-FFF2-40B4-BE49-F238E27FC236}">
                    <a16:creationId xmlns:a16="http://schemas.microsoft.com/office/drawing/2014/main" id="{692E7839-DBD1-462D-847B-3B6BCC4F0773}"/>
                  </a:ext>
                </a:extLst>
              </p:cNvPr>
              <p:cNvSpPr/>
              <p:nvPr/>
            </p:nvSpPr>
            <p:spPr bwMode="auto">
              <a:xfrm>
                <a:off x="10548657" y="4050346"/>
                <a:ext cx="14997" cy="14997"/>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1" name="isľîďe">
                <a:extLst>
                  <a:ext uri="{FF2B5EF4-FFF2-40B4-BE49-F238E27FC236}">
                    <a16:creationId xmlns:a16="http://schemas.microsoft.com/office/drawing/2014/main" id="{14E6DE2E-F474-47FF-B77F-3751A7E2E908}"/>
                  </a:ext>
                </a:extLst>
              </p:cNvPr>
              <p:cNvSpPr/>
              <p:nvPr/>
            </p:nvSpPr>
            <p:spPr bwMode="auto">
              <a:xfrm>
                <a:off x="11054060" y="3510451"/>
                <a:ext cx="38993" cy="46491"/>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2" name="işľídè">
                <a:extLst>
                  <a:ext uri="{FF2B5EF4-FFF2-40B4-BE49-F238E27FC236}">
                    <a16:creationId xmlns:a16="http://schemas.microsoft.com/office/drawing/2014/main" id="{BB225CE7-0D36-48BD-A6C1-BC23E682F7C8}"/>
                  </a:ext>
                </a:extLst>
              </p:cNvPr>
              <p:cNvSpPr/>
              <p:nvPr/>
            </p:nvSpPr>
            <p:spPr bwMode="auto">
              <a:xfrm>
                <a:off x="11099051" y="3498454"/>
                <a:ext cx="40493" cy="28495"/>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3" name="iṣḷîḓé">
                <a:extLst>
                  <a:ext uri="{FF2B5EF4-FFF2-40B4-BE49-F238E27FC236}">
                    <a16:creationId xmlns:a16="http://schemas.microsoft.com/office/drawing/2014/main" id="{834B83EE-1B8C-4956-A32F-07CBC5EB903D}"/>
                  </a:ext>
                </a:extLst>
              </p:cNvPr>
              <p:cNvSpPr/>
              <p:nvPr/>
            </p:nvSpPr>
            <p:spPr bwMode="auto">
              <a:xfrm>
                <a:off x="11076555" y="3370978"/>
                <a:ext cx="175467" cy="145472"/>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4" name="ïŝľíḓè">
                <a:extLst>
                  <a:ext uri="{FF2B5EF4-FFF2-40B4-BE49-F238E27FC236}">
                    <a16:creationId xmlns:a16="http://schemas.microsoft.com/office/drawing/2014/main" id="{4C82F510-9454-41CB-9D88-A56EF0CA8C61}"/>
                  </a:ext>
                </a:extLst>
              </p:cNvPr>
              <p:cNvSpPr/>
              <p:nvPr/>
            </p:nvSpPr>
            <p:spPr bwMode="auto">
              <a:xfrm>
                <a:off x="11217528" y="3292993"/>
                <a:ext cx="91483" cy="76486"/>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5" name="ïŝḻiḑê">
                <a:extLst>
                  <a:ext uri="{FF2B5EF4-FFF2-40B4-BE49-F238E27FC236}">
                    <a16:creationId xmlns:a16="http://schemas.microsoft.com/office/drawing/2014/main" id="{53EF3093-8717-4242-95D2-76E67BB21CAA}"/>
                  </a:ext>
                </a:extLst>
              </p:cNvPr>
              <p:cNvSpPr/>
              <p:nvPr/>
            </p:nvSpPr>
            <p:spPr bwMode="auto">
              <a:xfrm>
                <a:off x="11307511" y="3310990"/>
                <a:ext cx="14997" cy="1349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6" name="îs1íḍe">
                <a:extLst>
                  <a:ext uri="{FF2B5EF4-FFF2-40B4-BE49-F238E27FC236}">
                    <a16:creationId xmlns:a16="http://schemas.microsoft.com/office/drawing/2014/main" id="{383D3283-99AC-4513-9BB6-E6D7ACFDB46F}"/>
                  </a:ext>
                </a:extLst>
              </p:cNvPr>
              <p:cNvSpPr/>
              <p:nvPr/>
            </p:nvSpPr>
            <p:spPr bwMode="auto">
              <a:xfrm>
                <a:off x="11337505" y="3291494"/>
                <a:ext cx="20996" cy="14997"/>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7" name="iŝḻíďè">
                <a:extLst>
                  <a:ext uri="{FF2B5EF4-FFF2-40B4-BE49-F238E27FC236}">
                    <a16:creationId xmlns:a16="http://schemas.microsoft.com/office/drawing/2014/main" id="{BE57205C-7402-4E3A-AF79-5782EE080865}"/>
                  </a:ext>
                </a:extLst>
              </p:cNvPr>
              <p:cNvSpPr/>
              <p:nvPr/>
            </p:nvSpPr>
            <p:spPr bwMode="auto">
              <a:xfrm>
                <a:off x="11374998" y="3274997"/>
                <a:ext cx="11998" cy="10498"/>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8" name="îṥļîḍé">
                <a:extLst>
                  <a:ext uri="{FF2B5EF4-FFF2-40B4-BE49-F238E27FC236}">
                    <a16:creationId xmlns:a16="http://schemas.microsoft.com/office/drawing/2014/main" id="{44BCCA0F-C5B4-411B-A841-28F897BCE16B}"/>
                  </a:ext>
                </a:extLst>
              </p:cNvPr>
              <p:cNvSpPr/>
              <p:nvPr/>
            </p:nvSpPr>
            <p:spPr bwMode="auto">
              <a:xfrm>
                <a:off x="11247522" y="3105530"/>
                <a:ext cx="44991" cy="173966"/>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9" name="iṣ1íḋé">
                <a:extLst>
                  <a:ext uri="{FF2B5EF4-FFF2-40B4-BE49-F238E27FC236}">
                    <a16:creationId xmlns:a16="http://schemas.microsoft.com/office/drawing/2014/main" id="{C978DBD7-646E-4A0A-B3E5-EC563577FA73}"/>
                  </a:ext>
                </a:extLst>
              </p:cNvPr>
              <p:cNvSpPr/>
              <p:nvPr/>
            </p:nvSpPr>
            <p:spPr bwMode="auto">
              <a:xfrm>
                <a:off x="9819797" y="2504147"/>
                <a:ext cx="275947" cy="202461"/>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0" name="îŝľiďe">
                <a:extLst>
                  <a:ext uri="{FF2B5EF4-FFF2-40B4-BE49-F238E27FC236}">
                    <a16:creationId xmlns:a16="http://schemas.microsoft.com/office/drawing/2014/main" id="{6D3B6225-9EEB-4CC4-84A5-02888EF5A1DD}"/>
                  </a:ext>
                </a:extLst>
              </p:cNvPr>
              <p:cNvSpPr/>
              <p:nvPr/>
            </p:nvSpPr>
            <p:spPr bwMode="auto">
              <a:xfrm>
                <a:off x="9320393" y="2483151"/>
                <a:ext cx="2690483" cy="1000306"/>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1" name="íşľîḓê">
                <a:extLst>
                  <a:ext uri="{FF2B5EF4-FFF2-40B4-BE49-F238E27FC236}">
                    <a16:creationId xmlns:a16="http://schemas.microsoft.com/office/drawing/2014/main" id="{6BB8415A-38C9-4B74-879F-B6D351ABD4D5}"/>
                  </a:ext>
                </a:extLst>
              </p:cNvPr>
              <p:cNvSpPr/>
              <p:nvPr/>
            </p:nvSpPr>
            <p:spPr bwMode="auto">
              <a:xfrm>
                <a:off x="10172229" y="3128025"/>
                <a:ext cx="967315" cy="610382"/>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2" name="íŝ1ïḍe">
                <a:extLst>
                  <a:ext uri="{FF2B5EF4-FFF2-40B4-BE49-F238E27FC236}">
                    <a16:creationId xmlns:a16="http://schemas.microsoft.com/office/drawing/2014/main" id="{47AD398B-076F-4EC4-A2CF-9566A81A67D9}"/>
                  </a:ext>
                </a:extLst>
              </p:cNvPr>
              <p:cNvSpPr/>
              <p:nvPr/>
            </p:nvSpPr>
            <p:spPr bwMode="auto">
              <a:xfrm>
                <a:off x="11829410" y="2670615"/>
                <a:ext cx="55490" cy="23995"/>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3" name="ïṥḷiďe">
                <a:extLst>
                  <a:ext uri="{FF2B5EF4-FFF2-40B4-BE49-F238E27FC236}">
                    <a16:creationId xmlns:a16="http://schemas.microsoft.com/office/drawing/2014/main" id="{0C78E2D7-E35B-4DE1-B557-278746035312}"/>
                  </a:ext>
                </a:extLst>
              </p:cNvPr>
              <p:cNvSpPr/>
              <p:nvPr/>
            </p:nvSpPr>
            <p:spPr bwMode="auto">
              <a:xfrm>
                <a:off x="11661443" y="2715606"/>
                <a:ext cx="22496" cy="1349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4" name="îślidê">
                <a:extLst>
                  <a:ext uri="{FF2B5EF4-FFF2-40B4-BE49-F238E27FC236}">
                    <a16:creationId xmlns:a16="http://schemas.microsoft.com/office/drawing/2014/main" id="{C9331A60-6B36-467E-B39A-7BE0A6DA9493}"/>
                  </a:ext>
                </a:extLst>
              </p:cNvPr>
              <p:cNvSpPr/>
              <p:nvPr/>
            </p:nvSpPr>
            <p:spPr bwMode="auto">
              <a:xfrm>
                <a:off x="11145542" y="2540140"/>
                <a:ext cx="10498" cy="11998"/>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5" name="îśḷîďê">
                <a:extLst>
                  <a:ext uri="{FF2B5EF4-FFF2-40B4-BE49-F238E27FC236}">
                    <a16:creationId xmlns:a16="http://schemas.microsoft.com/office/drawing/2014/main" id="{8796463E-AC89-4982-9C68-E311A6F402F2}"/>
                  </a:ext>
                </a:extLst>
              </p:cNvPr>
              <p:cNvSpPr/>
              <p:nvPr/>
            </p:nvSpPr>
            <p:spPr bwMode="auto">
              <a:xfrm>
                <a:off x="10772114" y="2580632"/>
                <a:ext cx="25496" cy="14997"/>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6" name="îsḻîdê">
                <a:extLst>
                  <a:ext uri="{FF2B5EF4-FFF2-40B4-BE49-F238E27FC236}">
                    <a16:creationId xmlns:a16="http://schemas.microsoft.com/office/drawing/2014/main" id="{5D1EFABA-752D-41C9-A840-2899EDF5ABF2}"/>
                  </a:ext>
                </a:extLst>
              </p:cNvPr>
              <p:cNvSpPr/>
              <p:nvPr/>
            </p:nvSpPr>
            <p:spPr bwMode="auto">
              <a:xfrm>
                <a:off x="10577152" y="2418664"/>
                <a:ext cx="94482" cy="53989"/>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7" name="ïşḷîḋé">
                <a:extLst>
                  <a:ext uri="{FF2B5EF4-FFF2-40B4-BE49-F238E27FC236}">
                    <a16:creationId xmlns:a16="http://schemas.microsoft.com/office/drawing/2014/main" id="{7EB7BE8F-426D-4A06-9DC8-69609AB3D51C}"/>
                  </a:ext>
                </a:extLst>
              </p:cNvPr>
              <p:cNvSpPr/>
              <p:nvPr/>
            </p:nvSpPr>
            <p:spPr bwMode="auto">
              <a:xfrm>
                <a:off x="10442177" y="2393168"/>
                <a:ext cx="37493" cy="19497"/>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8" name="îśliḑé">
                <a:extLst>
                  <a:ext uri="{FF2B5EF4-FFF2-40B4-BE49-F238E27FC236}">
                    <a16:creationId xmlns:a16="http://schemas.microsoft.com/office/drawing/2014/main" id="{1A7ACC6B-018D-4EA1-83AF-C03F01F195B7}"/>
                  </a:ext>
                </a:extLst>
              </p:cNvPr>
              <p:cNvSpPr/>
              <p:nvPr/>
            </p:nvSpPr>
            <p:spPr bwMode="auto">
              <a:xfrm>
                <a:off x="10454175" y="2351176"/>
                <a:ext cx="131975" cy="92982"/>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9" name="îṡḷíḍé">
                <a:extLst>
                  <a:ext uri="{FF2B5EF4-FFF2-40B4-BE49-F238E27FC236}">
                    <a16:creationId xmlns:a16="http://schemas.microsoft.com/office/drawing/2014/main" id="{C1CC1603-8D2B-4A05-B0F7-992315AAE116}"/>
                  </a:ext>
                </a:extLst>
              </p:cNvPr>
              <p:cNvSpPr/>
              <p:nvPr/>
            </p:nvSpPr>
            <p:spPr bwMode="auto">
              <a:xfrm>
                <a:off x="10511164" y="2498148"/>
                <a:ext cx="16497" cy="11998"/>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0" name="ï$ḷíḓè">
                <a:extLst>
                  <a:ext uri="{FF2B5EF4-FFF2-40B4-BE49-F238E27FC236}">
                    <a16:creationId xmlns:a16="http://schemas.microsoft.com/office/drawing/2014/main" id="{5BFD8A0B-D786-4DCF-A591-E20C72836EF3}"/>
                  </a:ext>
                </a:extLst>
              </p:cNvPr>
              <p:cNvSpPr/>
              <p:nvPr/>
            </p:nvSpPr>
            <p:spPr bwMode="auto">
              <a:xfrm>
                <a:off x="10428680" y="2354176"/>
                <a:ext cx="22496" cy="7499"/>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1" name="iṧḷíḋè">
                <a:extLst>
                  <a:ext uri="{FF2B5EF4-FFF2-40B4-BE49-F238E27FC236}">
                    <a16:creationId xmlns:a16="http://schemas.microsoft.com/office/drawing/2014/main" id="{80E8AD8F-D485-49C6-A024-F29C11E85F5C}"/>
                  </a:ext>
                </a:extLst>
              </p:cNvPr>
              <p:cNvSpPr/>
              <p:nvPr/>
            </p:nvSpPr>
            <p:spPr bwMode="auto">
              <a:xfrm>
                <a:off x="10689629" y="2460656"/>
                <a:ext cx="19497" cy="8998"/>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2" name="isľïḋe">
                <a:extLst>
                  <a:ext uri="{FF2B5EF4-FFF2-40B4-BE49-F238E27FC236}">
                    <a16:creationId xmlns:a16="http://schemas.microsoft.com/office/drawing/2014/main" id="{376948F9-56A2-4B61-87C9-E05A80E0F0FC}"/>
                  </a:ext>
                </a:extLst>
              </p:cNvPr>
              <p:cNvSpPr/>
              <p:nvPr/>
            </p:nvSpPr>
            <p:spPr bwMode="auto">
              <a:xfrm>
                <a:off x="9704319" y="2367674"/>
                <a:ext cx="110979" cy="34494"/>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3" name="íş1îḑê">
                <a:extLst>
                  <a:ext uri="{FF2B5EF4-FFF2-40B4-BE49-F238E27FC236}">
                    <a16:creationId xmlns:a16="http://schemas.microsoft.com/office/drawing/2014/main" id="{FDDA3C32-881A-4459-8853-C460EE847D6A}"/>
                  </a:ext>
                </a:extLst>
              </p:cNvPr>
              <p:cNvSpPr/>
              <p:nvPr/>
            </p:nvSpPr>
            <p:spPr bwMode="auto">
              <a:xfrm>
                <a:off x="9995263" y="2346678"/>
                <a:ext cx="38993" cy="25496"/>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4" name="ïŝḷiďé">
                <a:extLst>
                  <a:ext uri="{FF2B5EF4-FFF2-40B4-BE49-F238E27FC236}">
                    <a16:creationId xmlns:a16="http://schemas.microsoft.com/office/drawing/2014/main" id="{C8477B3D-E29D-4287-A30D-5AA07F5B454E}"/>
                  </a:ext>
                </a:extLst>
              </p:cNvPr>
              <p:cNvSpPr/>
              <p:nvPr/>
            </p:nvSpPr>
            <p:spPr bwMode="auto">
              <a:xfrm>
                <a:off x="9944273" y="2363174"/>
                <a:ext cx="41992" cy="23995"/>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5" name="i$ḷíḓê">
                <a:extLst>
                  <a:ext uri="{FF2B5EF4-FFF2-40B4-BE49-F238E27FC236}">
                    <a16:creationId xmlns:a16="http://schemas.microsoft.com/office/drawing/2014/main" id="{755A2E82-43A6-482E-BB72-A4601E126D9B}"/>
                  </a:ext>
                </a:extLst>
              </p:cNvPr>
              <p:cNvSpPr/>
              <p:nvPr/>
            </p:nvSpPr>
            <p:spPr bwMode="auto">
              <a:xfrm>
                <a:off x="9888783" y="2384170"/>
                <a:ext cx="41992" cy="14997"/>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6" name="iṣ1íḑè">
                <a:extLst>
                  <a:ext uri="{FF2B5EF4-FFF2-40B4-BE49-F238E27FC236}">
                    <a16:creationId xmlns:a16="http://schemas.microsoft.com/office/drawing/2014/main" id="{5779C262-9FCE-4D93-B858-E6EDFADFFE94}"/>
                  </a:ext>
                </a:extLst>
              </p:cNvPr>
              <p:cNvSpPr/>
              <p:nvPr/>
            </p:nvSpPr>
            <p:spPr bwMode="auto">
              <a:xfrm>
                <a:off x="9863289" y="2333180"/>
                <a:ext cx="67488" cy="46491"/>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7" name="ï$1ïďè">
                <a:extLst>
                  <a:ext uri="{FF2B5EF4-FFF2-40B4-BE49-F238E27FC236}">
                    <a16:creationId xmlns:a16="http://schemas.microsoft.com/office/drawing/2014/main" id="{6DEC74C8-FE4E-4A26-8A00-8C5A8A44FDBC}"/>
                  </a:ext>
                </a:extLst>
              </p:cNvPr>
              <p:cNvSpPr/>
              <p:nvPr/>
            </p:nvSpPr>
            <p:spPr bwMode="auto">
              <a:xfrm>
                <a:off x="11174037" y="2528142"/>
                <a:ext cx="121477" cy="46491"/>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8" name="íṧ1îdè">
                <a:extLst>
                  <a:ext uri="{FF2B5EF4-FFF2-40B4-BE49-F238E27FC236}">
                    <a16:creationId xmlns:a16="http://schemas.microsoft.com/office/drawing/2014/main" id="{B6B8DF9D-19B2-4693-B1CB-6F30D396B67F}"/>
                  </a:ext>
                </a:extLst>
              </p:cNvPr>
              <p:cNvSpPr/>
              <p:nvPr/>
            </p:nvSpPr>
            <p:spPr bwMode="auto">
              <a:xfrm>
                <a:off x="9519854" y="3480457"/>
                <a:ext cx="32994" cy="16497"/>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9" name="íṡļiḑe">
                <a:extLst>
                  <a:ext uri="{FF2B5EF4-FFF2-40B4-BE49-F238E27FC236}">
                    <a16:creationId xmlns:a16="http://schemas.microsoft.com/office/drawing/2014/main" id="{CFDD24ED-C6FF-405B-AC52-32269B60E626}"/>
                  </a:ext>
                </a:extLst>
              </p:cNvPr>
              <p:cNvSpPr/>
              <p:nvPr/>
            </p:nvSpPr>
            <p:spPr bwMode="auto">
              <a:xfrm>
                <a:off x="9764308" y="2735102"/>
                <a:ext cx="32994" cy="23995"/>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0" name="îSḻíḋê">
                <a:extLst>
                  <a:ext uri="{FF2B5EF4-FFF2-40B4-BE49-F238E27FC236}">
                    <a16:creationId xmlns:a16="http://schemas.microsoft.com/office/drawing/2014/main" id="{01D946F7-A3B5-4035-8FF6-495681EB7867}"/>
                  </a:ext>
                </a:extLst>
              </p:cNvPr>
              <p:cNvSpPr/>
              <p:nvPr/>
            </p:nvSpPr>
            <p:spPr bwMode="auto">
              <a:xfrm>
                <a:off x="9930775" y="2706608"/>
                <a:ext cx="25496" cy="23995"/>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1" name="îṧľîḓé">
                <a:extLst>
                  <a:ext uri="{FF2B5EF4-FFF2-40B4-BE49-F238E27FC236}">
                    <a16:creationId xmlns:a16="http://schemas.microsoft.com/office/drawing/2014/main" id="{B443CB01-69FC-4953-A264-B7B2B2950DAC}"/>
                  </a:ext>
                </a:extLst>
              </p:cNvPr>
              <p:cNvSpPr/>
              <p:nvPr/>
            </p:nvSpPr>
            <p:spPr bwMode="auto">
              <a:xfrm>
                <a:off x="10110741" y="2616625"/>
                <a:ext cx="23995" cy="16497"/>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2" name="ïşľîḑè">
                <a:extLst>
                  <a:ext uri="{FF2B5EF4-FFF2-40B4-BE49-F238E27FC236}">
                    <a16:creationId xmlns:a16="http://schemas.microsoft.com/office/drawing/2014/main" id="{C0D8BF37-A85F-4996-BE0C-171444540738}"/>
                  </a:ext>
                </a:extLst>
              </p:cNvPr>
              <p:cNvSpPr/>
              <p:nvPr/>
            </p:nvSpPr>
            <p:spPr bwMode="auto">
              <a:xfrm>
                <a:off x="11223527" y="2600128"/>
                <a:ext cx="50990" cy="20996"/>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3" name="îşḷíḓe">
                <a:extLst>
                  <a:ext uri="{FF2B5EF4-FFF2-40B4-BE49-F238E27FC236}">
                    <a16:creationId xmlns:a16="http://schemas.microsoft.com/office/drawing/2014/main" id="{CD637309-FEAB-4455-B157-922D1234766E}"/>
                  </a:ext>
                </a:extLst>
              </p:cNvPr>
              <p:cNvSpPr/>
              <p:nvPr/>
            </p:nvSpPr>
            <p:spPr bwMode="auto">
              <a:xfrm>
                <a:off x="11322508" y="2549138"/>
                <a:ext cx="70487" cy="25496"/>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4" name="íṡlíďè">
                <a:extLst>
                  <a:ext uri="{FF2B5EF4-FFF2-40B4-BE49-F238E27FC236}">
                    <a16:creationId xmlns:a16="http://schemas.microsoft.com/office/drawing/2014/main" id="{B03A1784-330C-4CBF-AA3F-EC9760504FA0}"/>
                  </a:ext>
                </a:extLst>
              </p:cNvPr>
              <p:cNvSpPr/>
              <p:nvPr/>
            </p:nvSpPr>
            <p:spPr bwMode="auto">
              <a:xfrm>
                <a:off x="11222028" y="2583632"/>
                <a:ext cx="14997" cy="16497"/>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spTree>
    <p:extLst>
      <p:ext uri="{BB962C8B-B14F-4D97-AF65-F5344CB8AC3E}">
        <p14:creationId xmlns:p14="http://schemas.microsoft.com/office/powerpoint/2010/main" val="381433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9C0B57-5CF8-4C82-B4EF-FAF30792A484}"/>
              </a:ext>
            </a:extLst>
          </p:cNvPr>
          <p:cNvSpPr>
            <a:spLocks noGrp="1"/>
          </p:cNvSpPr>
          <p:nvPr>
            <p:ph type="title"/>
          </p:nvPr>
        </p:nvSpPr>
        <p:spPr/>
        <p:txBody>
          <a:bodyPr/>
          <a:lstStyle/>
          <a:p>
            <a:r>
              <a:rPr lang="zh-TW" altLang="en-US" dirty="0" smtClean="0"/>
              <a:t>交換生宗旨及申請資格</a:t>
            </a:r>
            <a:endParaRPr lang="zh-CN" altLang="en-US" dirty="0"/>
          </a:p>
        </p:txBody>
      </p:sp>
      <p:sp>
        <p:nvSpPr>
          <p:cNvPr id="4" name="灯片编号占位符 3">
            <a:extLst>
              <a:ext uri="{FF2B5EF4-FFF2-40B4-BE49-F238E27FC236}">
                <a16:creationId xmlns:a16="http://schemas.microsoft.com/office/drawing/2014/main" id="{80EBB9C3-A784-4523-BC76-1E77E0BC9D68}"/>
              </a:ext>
            </a:extLst>
          </p:cNvPr>
          <p:cNvSpPr>
            <a:spLocks noGrp="1"/>
          </p:cNvSpPr>
          <p:nvPr>
            <p:ph type="sldNum" sz="quarter" idx="12"/>
          </p:nvPr>
        </p:nvSpPr>
        <p:spPr/>
        <p:txBody>
          <a:bodyPr/>
          <a:lstStyle/>
          <a:p>
            <a:fld id="{5DD3DB80-B894-403A-B48E-6FDC1A72010E}" type="slidenum">
              <a:rPr lang="zh-CN" altLang="en-US" smtClean="0"/>
              <a:pPr/>
              <a:t>4</a:t>
            </a:fld>
            <a:endParaRPr lang="zh-CN" altLang="en-US" dirty="0"/>
          </a:p>
        </p:txBody>
      </p:sp>
      <p:grpSp>
        <p:nvGrpSpPr>
          <p:cNvPr id="5" name="5a28d0f0-01e9-4274-ac9e-86770759eb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BA581AA-F989-4D32-A737-A624F64DB1DD}"/>
              </a:ext>
            </a:extLst>
          </p:cNvPr>
          <p:cNvGrpSpPr>
            <a:grpSpLocks noChangeAspect="1"/>
          </p:cNvGrpSpPr>
          <p:nvPr>
            <p:custDataLst>
              <p:tags r:id="rId1"/>
            </p:custDataLst>
          </p:nvPr>
        </p:nvGrpSpPr>
        <p:grpSpPr>
          <a:xfrm>
            <a:off x="678346" y="1925207"/>
            <a:ext cx="10842141" cy="3928093"/>
            <a:chOff x="917043" y="1403999"/>
            <a:chExt cx="10842141" cy="3928093"/>
          </a:xfrm>
        </p:grpSpPr>
        <p:sp>
          <p:nvSpPr>
            <p:cNvPr id="6" name="îṡḷiḍê">
              <a:extLst>
                <a:ext uri="{FF2B5EF4-FFF2-40B4-BE49-F238E27FC236}">
                  <a16:creationId xmlns:a16="http://schemas.microsoft.com/office/drawing/2014/main" id="{E2256D95-9065-4575-83A8-28C7DC8AB07F}"/>
                </a:ext>
              </a:extLst>
            </p:cNvPr>
            <p:cNvSpPr/>
            <p:nvPr/>
          </p:nvSpPr>
          <p:spPr bwMode="auto">
            <a:xfrm>
              <a:off x="917043" y="197919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7" name="ïṧḻíde">
              <a:extLst>
                <a:ext uri="{FF2B5EF4-FFF2-40B4-BE49-F238E27FC236}">
                  <a16:creationId xmlns:a16="http://schemas.microsoft.com/office/drawing/2014/main" id="{246075D5-45DC-45DC-937B-FC7D5D87000D}"/>
                </a:ext>
              </a:extLst>
            </p:cNvPr>
            <p:cNvGrpSpPr/>
            <p:nvPr/>
          </p:nvGrpSpPr>
          <p:grpSpPr>
            <a:xfrm>
              <a:off x="997871" y="2411267"/>
              <a:ext cx="4891128" cy="1939742"/>
              <a:chOff x="851615" y="2418029"/>
              <a:chExt cx="4891128" cy="1939742"/>
            </a:xfrm>
          </p:grpSpPr>
          <p:grpSp>
            <p:nvGrpSpPr>
              <p:cNvPr id="23" name="iŝļïḑè">
                <a:extLst>
                  <a:ext uri="{FF2B5EF4-FFF2-40B4-BE49-F238E27FC236}">
                    <a16:creationId xmlns:a16="http://schemas.microsoft.com/office/drawing/2014/main" id="{A47E3A5E-EB1E-4C65-8F0B-F13688CC27EC}"/>
                  </a:ext>
                </a:extLst>
              </p:cNvPr>
              <p:cNvGrpSpPr/>
              <p:nvPr/>
            </p:nvGrpSpPr>
            <p:grpSpPr>
              <a:xfrm>
                <a:off x="2243572" y="2420896"/>
                <a:ext cx="3499171" cy="1834197"/>
                <a:chOff x="2850530" y="2613391"/>
                <a:chExt cx="3499170" cy="1834197"/>
              </a:xfrm>
            </p:grpSpPr>
            <p:sp>
              <p:nvSpPr>
                <p:cNvPr id="39" name="íśḻïďè">
                  <a:extLst>
                    <a:ext uri="{FF2B5EF4-FFF2-40B4-BE49-F238E27FC236}">
                      <a16:creationId xmlns:a16="http://schemas.microsoft.com/office/drawing/2014/main" id="{B978DB2A-1C89-4F3E-B2BB-B6C9D4843B65}"/>
                    </a:ext>
                  </a:extLst>
                </p:cNvPr>
                <p:cNvSpPr/>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ṩḻïḋé">
                  <a:extLst>
                    <a:ext uri="{FF2B5EF4-FFF2-40B4-BE49-F238E27FC236}">
                      <a16:creationId xmlns:a16="http://schemas.microsoft.com/office/drawing/2014/main" id="{5BACF492-06B3-41AC-B559-1A7F109659E9}"/>
                    </a:ext>
                  </a:extLst>
                </p:cNvPr>
                <p:cNvSpPr/>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í$ḷíde">
                  <a:extLst>
                    <a:ext uri="{FF2B5EF4-FFF2-40B4-BE49-F238E27FC236}">
                      <a16:creationId xmlns:a16="http://schemas.microsoft.com/office/drawing/2014/main" id="{A953951D-6198-41CB-9218-64D59320A1C9}"/>
                    </a:ext>
                  </a:extLst>
                </p:cNvPr>
                <p:cNvSpPr/>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7" name="îṣļîḓè">
                <a:extLst>
                  <a:ext uri="{FF2B5EF4-FFF2-40B4-BE49-F238E27FC236}">
                    <a16:creationId xmlns:a16="http://schemas.microsoft.com/office/drawing/2014/main" id="{B143E5D0-4AF2-4F39-97DB-2D51E268580F}"/>
                  </a:ext>
                </a:extLst>
              </p:cNvPr>
              <p:cNvSpPr/>
              <p:nvPr/>
            </p:nvSpPr>
            <p:spPr bwMode="auto">
              <a:xfrm>
                <a:off x="2243572" y="2418029"/>
                <a:ext cx="3499171"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ïṣļîḑe">
                <a:extLst>
                  <a:ext uri="{FF2B5EF4-FFF2-40B4-BE49-F238E27FC236}">
                    <a16:creationId xmlns:a16="http://schemas.microsoft.com/office/drawing/2014/main" id="{75A15F68-7E7F-4E85-B753-34B158EB706C}"/>
                  </a:ext>
                </a:extLst>
              </p:cNvPr>
              <p:cNvSpPr/>
              <p:nvPr/>
            </p:nvSpPr>
            <p:spPr bwMode="auto">
              <a:xfrm>
                <a:off x="2308107" y="3041857"/>
                <a:ext cx="3434636" cy="598015"/>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ŝ1iḓe">
                <a:extLst>
                  <a:ext uri="{FF2B5EF4-FFF2-40B4-BE49-F238E27FC236}">
                    <a16:creationId xmlns:a16="http://schemas.microsoft.com/office/drawing/2014/main" id="{F97BD282-C41D-4CF6-B1C8-881D7B093447}"/>
                  </a:ext>
                </a:extLst>
              </p:cNvPr>
              <p:cNvSpPr/>
              <p:nvPr/>
            </p:nvSpPr>
            <p:spPr bwMode="auto">
              <a:xfrm>
                <a:off x="2308107" y="3654210"/>
                <a:ext cx="3434636" cy="598015"/>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8" name="iŝlidé">
                <a:extLst>
                  <a:ext uri="{FF2B5EF4-FFF2-40B4-BE49-F238E27FC236}">
                    <a16:creationId xmlns:a16="http://schemas.microsoft.com/office/drawing/2014/main" id="{8ACDEEAE-4122-4E3E-B8AD-61F09A2F8C0D}"/>
                  </a:ext>
                </a:extLst>
              </p:cNvPr>
              <p:cNvGrpSpPr/>
              <p:nvPr/>
            </p:nvGrpSpPr>
            <p:grpSpPr>
              <a:xfrm>
                <a:off x="851615" y="2682759"/>
                <a:ext cx="1676447" cy="1675012"/>
                <a:chOff x="1458572" y="2875253"/>
                <a:chExt cx="1676447" cy="1675012"/>
              </a:xfrm>
            </p:grpSpPr>
            <p:sp>
              <p:nvSpPr>
                <p:cNvPr id="29" name="išḷîḓé">
                  <a:extLst>
                    <a:ext uri="{FF2B5EF4-FFF2-40B4-BE49-F238E27FC236}">
                      <a16:creationId xmlns:a16="http://schemas.microsoft.com/office/drawing/2014/main" id="{29076080-DD96-4743-AFF6-65ACCFAF35B8}"/>
                    </a:ext>
                  </a:extLst>
                </p:cNvPr>
                <p:cNvSpPr/>
                <p:nvPr/>
              </p:nvSpPr>
              <p:spPr bwMode="auto">
                <a:xfrm>
                  <a:off x="1458572" y="2875253"/>
                  <a:ext cx="1676447" cy="1675012"/>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îslíḑê">
                  <a:extLst>
                    <a:ext uri="{FF2B5EF4-FFF2-40B4-BE49-F238E27FC236}">
                      <a16:creationId xmlns:a16="http://schemas.microsoft.com/office/drawing/2014/main" id="{0B67CCDF-3383-4D5F-9BB9-FC2BD6CAD5D1}"/>
                    </a:ext>
                  </a:extLst>
                </p:cNvPr>
                <p:cNvSpPr/>
                <p:nvPr/>
              </p:nvSpPr>
              <p:spPr bwMode="auto">
                <a:xfrm>
                  <a:off x="1940424" y="3321254"/>
                  <a:ext cx="722779" cy="750027"/>
                </a:xfrm>
                <a:custGeom>
                  <a:avLst/>
                  <a:gdLst>
                    <a:gd name="T0" fmla="*/ 184 w 213"/>
                    <a:gd name="T1" fmla="*/ 148 h 221"/>
                    <a:gd name="T2" fmla="*/ 143 w 213"/>
                    <a:gd name="T3" fmla="*/ 98 h 221"/>
                    <a:gd name="T4" fmla="*/ 134 w 213"/>
                    <a:gd name="T5" fmla="*/ 31 h 221"/>
                    <a:gd name="T6" fmla="*/ 174 w 213"/>
                    <a:gd name="T7" fmla="*/ 86 h 221"/>
                    <a:gd name="T8" fmla="*/ 184 w 213"/>
                    <a:gd name="T9" fmla="*/ 148 h 221"/>
                    <a:gd name="T10" fmla="*/ 191 w 213"/>
                    <a:gd name="T11" fmla="*/ 77 h 221"/>
                    <a:gd name="T12" fmla="*/ 126 w 213"/>
                    <a:gd name="T13" fmla="*/ 6 h 221"/>
                    <a:gd name="T14" fmla="*/ 14 w 213"/>
                    <a:gd name="T15" fmla="*/ 120 h 221"/>
                    <a:gd name="T16" fmla="*/ 5 w 213"/>
                    <a:gd name="T17" fmla="*/ 153 h 221"/>
                    <a:gd name="T18" fmla="*/ 36 w 213"/>
                    <a:gd name="T19" fmla="*/ 170 h 221"/>
                    <a:gd name="T20" fmla="*/ 45 w 213"/>
                    <a:gd name="T21" fmla="*/ 167 h 221"/>
                    <a:gd name="T22" fmla="*/ 64 w 213"/>
                    <a:gd name="T23" fmla="*/ 178 h 221"/>
                    <a:gd name="T24" fmla="*/ 77 w 213"/>
                    <a:gd name="T25" fmla="*/ 209 h 221"/>
                    <a:gd name="T26" fmla="*/ 90 w 213"/>
                    <a:gd name="T27" fmla="*/ 219 h 221"/>
                    <a:gd name="T28" fmla="*/ 115 w 213"/>
                    <a:gd name="T29" fmla="*/ 210 h 221"/>
                    <a:gd name="T30" fmla="*/ 120 w 213"/>
                    <a:gd name="T31" fmla="*/ 199 h 221"/>
                    <a:gd name="T32" fmla="*/ 108 w 213"/>
                    <a:gd name="T33" fmla="*/ 189 h 221"/>
                    <a:gd name="T34" fmla="*/ 97 w 213"/>
                    <a:gd name="T35" fmla="*/ 163 h 221"/>
                    <a:gd name="T36" fmla="*/ 109 w 213"/>
                    <a:gd name="T37" fmla="*/ 150 h 221"/>
                    <a:gd name="T38" fmla="*/ 198 w 213"/>
                    <a:gd name="T39" fmla="*/ 172 h 221"/>
                    <a:gd name="T40" fmla="*/ 191 w 213"/>
                    <a:gd name="T4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221">
                      <a:moveTo>
                        <a:pt x="184" y="148"/>
                      </a:moveTo>
                      <a:cubicBezTo>
                        <a:pt x="181" y="150"/>
                        <a:pt x="158" y="132"/>
                        <a:pt x="143" y="98"/>
                      </a:cubicBezTo>
                      <a:cubicBezTo>
                        <a:pt x="129" y="64"/>
                        <a:pt x="131" y="32"/>
                        <a:pt x="134" y="31"/>
                      </a:cubicBezTo>
                      <a:cubicBezTo>
                        <a:pt x="137" y="30"/>
                        <a:pt x="160" y="52"/>
                        <a:pt x="174" y="86"/>
                      </a:cubicBezTo>
                      <a:cubicBezTo>
                        <a:pt x="189" y="120"/>
                        <a:pt x="188" y="147"/>
                        <a:pt x="184" y="148"/>
                      </a:cubicBezTo>
                      <a:close/>
                      <a:moveTo>
                        <a:pt x="191" y="77"/>
                      </a:moveTo>
                      <a:cubicBezTo>
                        <a:pt x="172" y="34"/>
                        <a:pt x="142" y="0"/>
                        <a:pt x="126" y="6"/>
                      </a:cubicBezTo>
                      <a:cubicBezTo>
                        <a:pt x="100" y="17"/>
                        <a:pt x="142" y="68"/>
                        <a:pt x="14" y="120"/>
                      </a:cubicBezTo>
                      <a:cubicBezTo>
                        <a:pt x="3" y="124"/>
                        <a:pt x="0" y="142"/>
                        <a:pt x="5" y="153"/>
                      </a:cubicBezTo>
                      <a:cubicBezTo>
                        <a:pt x="9" y="164"/>
                        <a:pt x="25" y="174"/>
                        <a:pt x="36" y="170"/>
                      </a:cubicBezTo>
                      <a:cubicBezTo>
                        <a:pt x="38" y="169"/>
                        <a:pt x="45" y="167"/>
                        <a:pt x="45" y="167"/>
                      </a:cubicBezTo>
                      <a:cubicBezTo>
                        <a:pt x="52" y="177"/>
                        <a:pt x="61" y="171"/>
                        <a:pt x="64" y="178"/>
                      </a:cubicBezTo>
                      <a:cubicBezTo>
                        <a:pt x="67" y="186"/>
                        <a:pt x="75" y="204"/>
                        <a:pt x="77" y="209"/>
                      </a:cubicBezTo>
                      <a:cubicBezTo>
                        <a:pt x="80" y="215"/>
                        <a:pt x="86" y="221"/>
                        <a:pt x="90" y="219"/>
                      </a:cubicBezTo>
                      <a:cubicBezTo>
                        <a:pt x="94" y="218"/>
                        <a:pt x="109" y="212"/>
                        <a:pt x="115" y="210"/>
                      </a:cubicBezTo>
                      <a:cubicBezTo>
                        <a:pt x="120" y="208"/>
                        <a:pt x="121" y="203"/>
                        <a:pt x="120" y="199"/>
                      </a:cubicBezTo>
                      <a:cubicBezTo>
                        <a:pt x="118" y="195"/>
                        <a:pt x="110" y="194"/>
                        <a:pt x="108" y="189"/>
                      </a:cubicBezTo>
                      <a:cubicBezTo>
                        <a:pt x="106" y="184"/>
                        <a:pt x="99" y="168"/>
                        <a:pt x="97" y="163"/>
                      </a:cubicBezTo>
                      <a:cubicBezTo>
                        <a:pt x="94" y="156"/>
                        <a:pt x="100" y="151"/>
                        <a:pt x="109" y="150"/>
                      </a:cubicBezTo>
                      <a:cubicBezTo>
                        <a:pt x="167" y="144"/>
                        <a:pt x="178" y="180"/>
                        <a:pt x="198" y="172"/>
                      </a:cubicBezTo>
                      <a:cubicBezTo>
                        <a:pt x="213" y="166"/>
                        <a:pt x="210" y="121"/>
                        <a:pt x="19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
          <p:nvSpPr>
            <p:cNvPr id="9" name="iSļíďê">
              <a:extLst>
                <a:ext uri="{FF2B5EF4-FFF2-40B4-BE49-F238E27FC236}">
                  <a16:creationId xmlns:a16="http://schemas.microsoft.com/office/drawing/2014/main" id="{3DB7C031-5764-4AFE-BD6A-3AB6FE5B993D}"/>
                </a:ext>
              </a:extLst>
            </p:cNvPr>
            <p:cNvSpPr txBox="1"/>
            <p:nvPr/>
          </p:nvSpPr>
          <p:spPr bwMode="auto">
            <a:xfrm>
              <a:off x="7357334" y="1403999"/>
              <a:ext cx="4273834" cy="9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zh-TW" b="1" dirty="0"/>
                <a:t>本校</a:t>
              </a:r>
              <a:r>
                <a:rPr lang="zh-TW" altLang="zh-TW" b="1" dirty="0">
                  <a:solidFill>
                    <a:srgbClr val="FF0000"/>
                  </a:solidFill>
                </a:rPr>
                <a:t>學士班二</a:t>
              </a:r>
              <a:r>
                <a:rPr lang="zh-TW" altLang="zh-TW" b="1" dirty="0" smtClean="0">
                  <a:solidFill>
                    <a:srgbClr val="FF0000"/>
                  </a:solidFill>
                </a:rPr>
                <a:t>年級</a:t>
              </a:r>
              <a:r>
                <a:rPr lang="en-US" altLang="zh-TW" b="1" dirty="0" smtClean="0">
                  <a:solidFill>
                    <a:srgbClr val="FF0000"/>
                  </a:solidFill>
                </a:rPr>
                <a:t>(</a:t>
              </a:r>
              <a:r>
                <a:rPr lang="zh-TW" altLang="en-US" b="1" dirty="0" smtClean="0">
                  <a:solidFill>
                    <a:srgbClr val="FF0000"/>
                  </a:solidFill>
                </a:rPr>
                <a:t>含</a:t>
              </a:r>
              <a:r>
                <a:rPr lang="en-US" altLang="zh-TW" b="1" dirty="0" smtClean="0">
                  <a:solidFill>
                    <a:srgbClr val="FF0000"/>
                  </a:solidFill>
                </a:rPr>
                <a:t>)</a:t>
              </a:r>
              <a:r>
                <a:rPr lang="zh-TW" altLang="zh-TW" b="1" dirty="0" smtClean="0">
                  <a:solidFill>
                    <a:srgbClr val="FF0000"/>
                  </a:solidFill>
                </a:rPr>
                <a:t>以上</a:t>
              </a:r>
              <a:r>
                <a:rPr lang="zh-TW" altLang="zh-TW" b="1" dirty="0">
                  <a:solidFill>
                    <a:srgbClr val="FF0000"/>
                  </a:solidFill>
                </a:rPr>
                <a:t>以及</a:t>
              </a:r>
              <a:r>
                <a:rPr lang="zh-TW" altLang="zh-TW" b="1" dirty="0" smtClean="0">
                  <a:solidFill>
                    <a:srgbClr val="FF0000"/>
                  </a:solidFill>
                </a:rPr>
                <a:t>研究所</a:t>
              </a:r>
              <a:endParaRPr lang="en-US" altLang="zh-TW" b="1" dirty="0" smtClean="0">
                <a:solidFill>
                  <a:srgbClr val="FF0000"/>
                </a:solidFill>
              </a:endParaRPr>
            </a:p>
            <a:p>
              <a:pPr>
                <a:spcBef>
                  <a:spcPct val="0"/>
                </a:spcBef>
              </a:pPr>
              <a:r>
                <a:rPr lang="zh-TW" altLang="zh-TW" b="1" dirty="0" smtClean="0"/>
                <a:t>在學學生</a:t>
              </a:r>
              <a:r>
                <a:rPr lang="zh-TW" altLang="en-US" b="1" dirty="0" smtClean="0"/>
                <a:t>。</a:t>
              </a:r>
              <a:endParaRPr lang="en-US" altLang="zh-TW" b="1" dirty="0" smtClean="0"/>
            </a:p>
            <a:p>
              <a:pPr>
                <a:spcBef>
                  <a:spcPct val="0"/>
                </a:spcBef>
              </a:pPr>
              <a:r>
                <a:rPr lang="zh-TW" altLang="zh-TW" b="1" dirty="0" smtClean="0"/>
                <a:t>（</a:t>
              </a:r>
              <a:r>
                <a:rPr lang="zh-TW" altLang="zh-TW" b="1" dirty="0"/>
                <a:t>唯不得以此為由，申請延修或延遲畢業）</a:t>
              </a:r>
              <a:endParaRPr lang="en-US" altLang="zh-CN" sz="1800" b="1" dirty="0"/>
            </a:p>
          </p:txBody>
        </p:sp>
        <p:sp>
          <p:nvSpPr>
            <p:cNvPr id="11" name="íṥḷîďê">
              <a:extLst>
                <a:ext uri="{FF2B5EF4-FFF2-40B4-BE49-F238E27FC236}">
                  <a16:creationId xmlns:a16="http://schemas.microsoft.com/office/drawing/2014/main" id="{3DB7C031-5764-4AFE-BD6A-3AB6FE5B993D}"/>
                </a:ext>
              </a:extLst>
            </p:cNvPr>
            <p:cNvSpPr txBox="1"/>
            <p:nvPr/>
          </p:nvSpPr>
          <p:spPr bwMode="auto">
            <a:xfrm>
              <a:off x="7357334" y="2576042"/>
              <a:ext cx="4401850" cy="8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en-US" b="1" dirty="0"/>
                <a:t>操行成績前一學期平均需達</a:t>
              </a:r>
              <a:r>
                <a:rPr lang="en-US" altLang="zh-TW" b="1" dirty="0"/>
                <a:t>80</a:t>
              </a:r>
              <a:r>
                <a:rPr lang="zh-TW" altLang="en-US" b="1" dirty="0"/>
                <a:t>分以上</a:t>
              </a:r>
              <a:r>
                <a:rPr lang="zh-TW" altLang="en-US" b="1" dirty="0" smtClean="0"/>
                <a:t>，</a:t>
              </a:r>
              <a:endParaRPr lang="en-US" altLang="zh-TW" b="1" dirty="0" smtClean="0"/>
            </a:p>
            <a:p>
              <a:pPr>
                <a:spcBef>
                  <a:spcPct val="0"/>
                </a:spcBef>
              </a:pPr>
              <a:r>
                <a:rPr lang="zh-TW" altLang="en-US" b="1" dirty="0" smtClean="0"/>
                <a:t>以及</a:t>
              </a:r>
              <a:r>
                <a:rPr lang="zh-TW" altLang="en-US" b="1" dirty="0"/>
                <a:t>前一學期學業成績平均需達</a:t>
              </a:r>
              <a:r>
                <a:rPr lang="en-US" altLang="zh-TW" b="1" dirty="0"/>
                <a:t>75</a:t>
              </a:r>
              <a:r>
                <a:rPr lang="zh-TW" altLang="en-US" b="1" dirty="0"/>
                <a:t>分</a:t>
              </a:r>
              <a:r>
                <a:rPr lang="zh-TW" altLang="en-US" b="1" dirty="0" smtClean="0"/>
                <a:t>以上。</a:t>
              </a:r>
              <a:endParaRPr lang="en-US" altLang="zh-CN" sz="1800" b="1" dirty="0"/>
            </a:p>
          </p:txBody>
        </p:sp>
        <p:sp>
          <p:nvSpPr>
            <p:cNvPr id="13" name="iś1iḍè">
              <a:extLst>
                <a:ext uri="{FF2B5EF4-FFF2-40B4-BE49-F238E27FC236}">
                  <a16:creationId xmlns:a16="http://schemas.microsoft.com/office/drawing/2014/main" id="{3DB7C031-5764-4AFE-BD6A-3AB6FE5B993D}"/>
                </a:ext>
              </a:extLst>
            </p:cNvPr>
            <p:cNvSpPr txBox="1"/>
            <p:nvPr/>
          </p:nvSpPr>
          <p:spPr bwMode="auto">
            <a:xfrm>
              <a:off x="7357334" y="4067276"/>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zh-TW" b="1" dirty="0"/>
                <a:t>經系（所）主任同意。</a:t>
              </a:r>
              <a:endParaRPr lang="en-US" altLang="zh-CN" sz="1800" b="1" dirty="0"/>
            </a:p>
          </p:txBody>
        </p:sp>
        <p:cxnSp>
          <p:nvCxnSpPr>
            <p:cNvPr id="16" name="直接连接符 15">
              <a:extLst>
                <a:ext uri="{FF2B5EF4-FFF2-40B4-BE49-F238E27FC236}">
                  <a16:creationId xmlns:a16="http://schemas.microsoft.com/office/drawing/2014/main" id="{9245D972-9BC8-401D-96DE-D0BCA58E951D}"/>
                </a:ext>
              </a:extLst>
            </p:cNvPr>
            <p:cNvCxnSpPr/>
            <p:nvPr/>
          </p:nvCxnSpPr>
          <p:spPr>
            <a:xfrm>
              <a:off x="7457256" y="2471820"/>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74A2097-C7A7-4327-A719-F9A544D68A54}"/>
                </a:ext>
              </a:extLst>
            </p:cNvPr>
            <p:cNvCxnSpPr/>
            <p:nvPr/>
          </p:nvCxnSpPr>
          <p:spPr>
            <a:xfrm>
              <a:off x="7457804" y="3643863"/>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5E1E815D-DD6C-4785-BC0B-E4DCA0B3FF5C}"/>
                </a:ext>
              </a:extLst>
            </p:cNvPr>
            <p:cNvCxnSpPr/>
            <p:nvPr/>
          </p:nvCxnSpPr>
          <p:spPr>
            <a:xfrm>
              <a:off x="7458352" y="4815906"/>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365EDD41-5881-4D13-8F68-921EE7C9C017}"/>
                </a:ext>
              </a:extLst>
            </p:cNvPr>
            <p:cNvCxnSpPr>
              <a:stCxn id="42" idx="6"/>
            </p:cNvCxnSpPr>
            <p:nvPr/>
          </p:nvCxnSpPr>
          <p:spPr>
            <a:xfrm flipV="1">
              <a:off x="5878817" y="2081579"/>
              <a:ext cx="1332261" cy="631386"/>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7DD7BD88-9151-46C4-B8C6-092CC819B8D7}"/>
                </a:ext>
              </a:extLst>
            </p:cNvPr>
            <p:cNvCxnSpPr>
              <a:stCxn id="41" idx="3"/>
            </p:cNvCxnSpPr>
            <p:nvPr/>
          </p:nvCxnSpPr>
          <p:spPr>
            <a:xfrm flipV="1">
              <a:off x="5878817" y="3253621"/>
              <a:ext cx="1478517" cy="9157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974536E9-44DC-43AF-9A59-B95F1A65F6B8}"/>
                </a:ext>
              </a:extLst>
            </p:cNvPr>
            <p:cNvCxnSpPr>
              <a:stCxn id="33" idx="4"/>
            </p:cNvCxnSpPr>
            <p:nvPr/>
          </p:nvCxnSpPr>
          <p:spPr>
            <a:xfrm>
              <a:off x="5878817" y="3977036"/>
              <a:ext cx="1478517" cy="44862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552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9D171-4B20-436D-8946-DA28A5D60F98}"/>
              </a:ext>
            </a:extLst>
          </p:cNvPr>
          <p:cNvSpPr>
            <a:spLocks noGrp="1"/>
          </p:cNvSpPr>
          <p:nvPr>
            <p:ph type="title"/>
          </p:nvPr>
        </p:nvSpPr>
        <p:spPr/>
        <p:txBody>
          <a:bodyPr/>
          <a:lstStyle/>
          <a:p>
            <a:r>
              <a:rPr lang="zh-TW" altLang="zh-TW" dirty="0"/>
              <a:t>檢附下列相關</a:t>
            </a:r>
            <a:r>
              <a:rPr lang="zh-TW" altLang="zh-TW" dirty="0" smtClean="0"/>
              <a:t>資料</a:t>
            </a:r>
            <a:r>
              <a:rPr lang="en-US" altLang="zh-TW" dirty="0" smtClean="0"/>
              <a:t>(</a:t>
            </a:r>
            <a:r>
              <a:rPr lang="zh-TW" altLang="en-US" dirty="0" smtClean="0"/>
              <a:t>校內申請用</a:t>
            </a:r>
            <a:r>
              <a:rPr lang="en-US" altLang="zh-TW" dirty="0" smtClean="0"/>
              <a:t>)</a:t>
            </a:r>
            <a:endParaRPr lang="zh-CN" altLang="en-US" dirty="0"/>
          </a:p>
        </p:txBody>
      </p:sp>
      <p:sp>
        <p:nvSpPr>
          <p:cNvPr id="4" name="灯片编号占位符 3">
            <a:extLst>
              <a:ext uri="{FF2B5EF4-FFF2-40B4-BE49-F238E27FC236}">
                <a16:creationId xmlns:a16="http://schemas.microsoft.com/office/drawing/2014/main" id="{FB9B78F5-616D-4499-B5A2-108F88E6D352}"/>
              </a:ext>
            </a:extLst>
          </p:cNvPr>
          <p:cNvSpPr>
            <a:spLocks noGrp="1"/>
          </p:cNvSpPr>
          <p:nvPr>
            <p:ph type="sldNum" sz="quarter" idx="12"/>
          </p:nvPr>
        </p:nvSpPr>
        <p:spPr/>
        <p:txBody>
          <a:bodyPr/>
          <a:lstStyle/>
          <a:p>
            <a:fld id="{5DD3DB80-B894-403A-B48E-6FDC1A72010E}" type="slidenum">
              <a:rPr lang="zh-CN" altLang="en-US" smtClean="0"/>
              <a:pPr/>
              <a:t>5</a:t>
            </a:fld>
            <a:endParaRPr lang="zh-CN" altLang="en-US"/>
          </a:p>
        </p:txBody>
      </p:sp>
      <p:grpSp>
        <p:nvGrpSpPr>
          <p:cNvPr id="5" name="43cadc29-3d7f-450f-82ea-7a4ba16972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B024255-603A-4199-9794-9E8B62A93198}"/>
              </a:ext>
            </a:extLst>
          </p:cNvPr>
          <p:cNvGrpSpPr>
            <a:grpSpLocks noChangeAspect="1"/>
          </p:cNvGrpSpPr>
          <p:nvPr>
            <p:custDataLst>
              <p:tags r:id="rId1"/>
            </p:custDataLst>
          </p:nvPr>
        </p:nvGrpSpPr>
        <p:grpSpPr>
          <a:xfrm>
            <a:off x="264477" y="1781570"/>
            <a:ext cx="11254423" cy="3802750"/>
            <a:chOff x="264477" y="1781570"/>
            <a:chExt cx="11254423" cy="3802750"/>
          </a:xfrm>
        </p:grpSpPr>
        <p:grpSp>
          <p:nvGrpSpPr>
            <p:cNvPr id="6" name="íşļíḓe">
              <a:extLst>
                <a:ext uri="{FF2B5EF4-FFF2-40B4-BE49-F238E27FC236}">
                  <a16:creationId xmlns:a16="http://schemas.microsoft.com/office/drawing/2014/main" id="{81F4210E-309E-4058-A88E-CE2D72BC3F68}"/>
                </a:ext>
              </a:extLst>
            </p:cNvPr>
            <p:cNvGrpSpPr/>
            <p:nvPr/>
          </p:nvGrpSpPr>
          <p:grpSpPr>
            <a:xfrm>
              <a:off x="4391832" y="1905004"/>
              <a:ext cx="3408340" cy="3454403"/>
              <a:chOff x="3606403" y="1843087"/>
              <a:chExt cx="1938338" cy="1964532"/>
            </a:xfrm>
          </p:grpSpPr>
          <p:sp>
            <p:nvSpPr>
              <p:cNvPr id="27" name="î$ļíḍê">
                <a:extLst>
                  <a:ext uri="{FF2B5EF4-FFF2-40B4-BE49-F238E27FC236}">
                    <a16:creationId xmlns:a16="http://schemas.microsoft.com/office/drawing/2014/main" id="{FAD0DC70-1AFC-4DF7-BF61-272F4B6E3519}"/>
                  </a:ext>
                </a:extLst>
              </p:cNvPr>
              <p:cNvSpPr/>
              <p:nvPr/>
            </p:nvSpPr>
            <p:spPr bwMode="auto">
              <a:xfrm>
                <a:off x="4180285" y="1843087"/>
                <a:ext cx="789384" cy="596504"/>
              </a:xfrm>
              <a:custGeom>
                <a:avLst/>
                <a:gdLst>
                  <a:gd name="T0" fmla="*/ 35469067 w 747713"/>
                  <a:gd name="T1" fmla="*/ 0 h 565150"/>
                  <a:gd name="T2" fmla="*/ 141121355 w 747713"/>
                  <a:gd name="T3" fmla="*/ 0 h 565150"/>
                  <a:gd name="T4" fmla="*/ 177722379 w 747713"/>
                  <a:gd name="T5" fmla="*/ 45681216 h 565150"/>
                  <a:gd name="T6" fmla="*/ 135083867 w 747713"/>
                  <a:gd name="T7" fmla="*/ 133847208 h 565150"/>
                  <a:gd name="T8" fmla="*/ 48298318 w 747713"/>
                  <a:gd name="T9" fmla="*/ 133847208 h 565150"/>
                  <a:gd name="T10" fmla="*/ 0 w 747713"/>
                  <a:gd name="T11" fmla="*/ 45869060 h 565150"/>
                  <a:gd name="T12" fmla="*/ 35469067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01</a:t>
                </a:r>
                <a:endParaRPr kumimoji="0" lang="zh-CN" altLang="en-US" sz="2100" b="0" i="0" u="none" strike="noStrike" kern="1200" cap="none" spc="0" normalizeH="0" baseline="0" noProof="0" dirty="0">
                  <a:ln>
                    <a:noFill/>
                  </a:ln>
                  <a:solidFill>
                    <a:srgbClr val="FFFFFF"/>
                  </a:solidFill>
                  <a:effectLst/>
                  <a:uLnTx/>
                  <a:uFillTx/>
                </a:endParaRPr>
              </a:p>
            </p:txBody>
          </p:sp>
          <p:sp>
            <p:nvSpPr>
              <p:cNvPr id="28" name="îṥḻïḍe">
                <a:extLst>
                  <a:ext uri="{FF2B5EF4-FFF2-40B4-BE49-F238E27FC236}">
                    <a16:creationId xmlns:a16="http://schemas.microsoft.com/office/drawing/2014/main" id="{3B99BDEE-4DEB-4F4E-BA95-BBF65172CD5C}"/>
                  </a:ext>
                </a:extLst>
              </p:cNvPr>
              <p:cNvSpPr/>
              <p:nvPr/>
            </p:nvSpPr>
            <p:spPr bwMode="auto">
              <a:xfrm>
                <a:off x="4818460" y="2094310"/>
                <a:ext cx="723900" cy="716756"/>
              </a:xfrm>
              <a:custGeom>
                <a:avLst/>
                <a:gdLst>
                  <a:gd name="T0" fmla="*/ 315255 w 964104"/>
                  <a:gd name="T1" fmla="*/ 0 h 954563"/>
                  <a:gd name="T2" fmla="*/ 662351 w 964104"/>
                  <a:gd name="T3" fmla="*/ 46418 h 954563"/>
                  <a:gd name="T4" fmla="*/ 980675 w 964104"/>
                  <a:gd name="T5" fmla="*/ 598003 h 954563"/>
                  <a:gd name="T6" fmla="*/ 851703 w 964104"/>
                  <a:gd name="T7" fmla="*/ 927276 h 954563"/>
                  <a:gd name="T8" fmla="*/ 261481 w 964104"/>
                  <a:gd name="T9" fmla="*/ 971379 h 954563"/>
                  <a:gd name="T10" fmla="*/ 0 w 964104"/>
                  <a:gd name="T11" fmla="*/ 518292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02</a:t>
                </a:r>
                <a:endParaRPr kumimoji="0" lang="zh-CN" altLang="en-US" sz="2100" b="0" i="0" u="none" strike="noStrike" kern="1200" cap="none" spc="0" normalizeH="0" baseline="0" noProof="0" dirty="0">
                  <a:ln>
                    <a:noFill/>
                  </a:ln>
                  <a:solidFill>
                    <a:srgbClr val="FFFFFF"/>
                  </a:solidFill>
                  <a:effectLst/>
                  <a:uLnTx/>
                  <a:uFillTx/>
                </a:endParaRPr>
              </a:p>
            </p:txBody>
          </p:sp>
          <p:sp>
            <p:nvSpPr>
              <p:cNvPr id="29" name="ï$ḷíḑê">
                <a:extLst>
                  <a:ext uri="{FF2B5EF4-FFF2-40B4-BE49-F238E27FC236}">
                    <a16:creationId xmlns:a16="http://schemas.microsoft.com/office/drawing/2014/main" id="{D3FC297F-BC62-4190-BC22-2A5880D90299}"/>
                  </a:ext>
                </a:extLst>
              </p:cNvPr>
              <p:cNvSpPr/>
              <p:nvPr/>
            </p:nvSpPr>
            <p:spPr bwMode="auto">
              <a:xfrm>
                <a:off x="4806553" y="2862263"/>
                <a:ext cx="738188" cy="695325"/>
              </a:xfrm>
              <a:custGeom>
                <a:avLst/>
                <a:gdLst>
                  <a:gd name="T0" fmla="*/ 257167 w 984222"/>
                  <a:gd name="T1" fmla="*/ 0 h 926085"/>
                  <a:gd name="T2" fmla="*/ 853469 w 984222"/>
                  <a:gd name="T3" fmla="*/ 13970 h 926085"/>
                  <a:gd name="T4" fmla="*/ 984642 w 984222"/>
                  <a:gd name="T5" fmla="*/ 337570 h 926085"/>
                  <a:gd name="T6" fmla="*/ 671563 w 984222"/>
                  <a:gd name="T7" fmla="*/ 888585 h 926085"/>
                  <a:gd name="T8" fmla="*/ 327794 w 984222"/>
                  <a:gd name="T9" fmla="*/ 941427 h 926085"/>
                  <a:gd name="T10" fmla="*/ 0 w 984222"/>
                  <a:gd name="T11" fmla="*/ 452621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03</a:t>
                </a:r>
                <a:endParaRPr kumimoji="0" lang="zh-CN" altLang="en-US" sz="2100" b="0" i="0" u="none" strike="noStrike" kern="1200" cap="none" spc="0" normalizeH="0" baseline="0" noProof="0">
                  <a:ln>
                    <a:noFill/>
                  </a:ln>
                  <a:solidFill>
                    <a:srgbClr val="FFFFFF"/>
                  </a:solidFill>
                  <a:effectLst/>
                  <a:uLnTx/>
                  <a:uFillTx/>
                </a:endParaRPr>
              </a:p>
            </p:txBody>
          </p:sp>
          <p:sp>
            <p:nvSpPr>
              <p:cNvPr id="30" name="îšļíḍè">
                <a:extLst>
                  <a:ext uri="{FF2B5EF4-FFF2-40B4-BE49-F238E27FC236}">
                    <a16:creationId xmlns:a16="http://schemas.microsoft.com/office/drawing/2014/main" id="{54BFA37D-0C9E-4F3D-9453-A97E8F1DE86D}"/>
                  </a:ext>
                </a:extLst>
              </p:cNvPr>
              <p:cNvSpPr/>
              <p:nvPr/>
            </p:nvSpPr>
            <p:spPr bwMode="auto">
              <a:xfrm>
                <a:off x="4180285" y="3211116"/>
                <a:ext cx="789384" cy="596503"/>
              </a:xfrm>
              <a:custGeom>
                <a:avLst/>
                <a:gdLst>
                  <a:gd name="T0" fmla="*/ 251436 w 1052835"/>
                  <a:gd name="T1" fmla="*/ 0 h 795773"/>
                  <a:gd name="T2" fmla="*/ 763194 w 1052835"/>
                  <a:gd name="T3" fmla="*/ 0 h 795773"/>
                  <a:gd name="T4" fmla="*/ 1047999 w 1052835"/>
                  <a:gd name="T5" fmla="*/ 518782 h 795773"/>
                  <a:gd name="T6" fmla="*/ 838845 w 1052835"/>
                  <a:gd name="T7" fmla="*/ 789257 h 795773"/>
                  <a:gd name="T8" fmla="*/ 215835 w 1052835"/>
                  <a:gd name="T9" fmla="*/ 789257 h 795773"/>
                  <a:gd name="T10" fmla="*/ 0 w 1052835"/>
                  <a:gd name="T11" fmla="*/ 519890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04</a:t>
                </a:r>
                <a:endParaRPr kumimoji="0" lang="zh-CN" altLang="en-US" sz="2100" b="0" i="0" u="none" strike="noStrike" kern="1200" cap="none" spc="0" normalizeH="0" baseline="0" noProof="0">
                  <a:ln>
                    <a:noFill/>
                  </a:ln>
                  <a:solidFill>
                    <a:srgbClr val="FFFFFF"/>
                  </a:solidFill>
                  <a:effectLst/>
                  <a:uLnTx/>
                  <a:uFillTx/>
                </a:endParaRPr>
              </a:p>
            </p:txBody>
          </p:sp>
          <p:sp>
            <p:nvSpPr>
              <p:cNvPr id="31" name="íşḻïďé">
                <a:extLst>
                  <a:ext uri="{FF2B5EF4-FFF2-40B4-BE49-F238E27FC236}">
                    <a16:creationId xmlns:a16="http://schemas.microsoft.com/office/drawing/2014/main" id="{9AD349C4-6098-4CAD-B2CD-81903EBB8DBA}"/>
                  </a:ext>
                </a:extLst>
              </p:cNvPr>
              <p:cNvSpPr/>
              <p:nvPr/>
            </p:nvSpPr>
            <p:spPr bwMode="auto">
              <a:xfrm>
                <a:off x="3608785" y="2840831"/>
                <a:ext cx="722709" cy="715566"/>
              </a:xfrm>
              <a:custGeom>
                <a:avLst/>
                <a:gdLst>
                  <a:gd name="T0" fmla="*/ 701649 w 964104"/>
                  <a:gd name="T1" fmla="*/ 0 h 954564"/>
                  <a:gd name="T2" fmla="*/ 956752 w 964104"/>
                  <a:gd name="T3" fmla="*/ 441925 h 954564"/>
                  <a:gd name="T4" fmla="*/ 649188 w 964104"/>
                  <a:gd name="T5" fmla="*/ 947448 h 954564"/>
                  <a:gd name="T6" fmla="*/ 310557 w 964104"/>
                  <a:gd name="T7" fmla="*/ 902174 h 954564"/>
                  <a:gd name="T8" fmla="*/ 0 w 964104"/>
                  <a:gd name="T9" fmla="*/ 364177 h 954564"/>
                  <a:gd name="T10" fmla="*/ 125826 w 964104"/>
                  <a:gd name="T11" fmla="*/ 43014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05</a:t>
                </a:r>
                <a:endParaRPr kumimoji="0" lang="zh-CN" altLang="en-US" sz="2100" b="0" i="0" u="none" strike="noStrike" kern="1200" cap="none" spc="0" normalizeH="0" baseline="0" noProof="0">
                  <a:ln>
                    <a:noFill/>
                  </a:ln>
                  <a:solidFill>
                    <a:srgbClr val="FFFFFF"/>
                  </a:solidFill>
                  <a:effectLst/>
                  <a:uLnTx/>
                  <a:uFillTx/>
                </a:endParaRPr>
              </a:p>
            </p:txBody>
          </p:sp>
          <p:sp>
            <p:nvSpPr>
              <p:cNvPr id="32" name="îṩļïḑê">
                <a:extLst>
                  <a:ext uri="{FF2B5EF4-FFF2-40B4-BE49-F238E27FC236}">
                    <a16:creationId xmlns:a16="http://schemas.microsoft.com/office/drawing/2014/main" id="{07BECF88-96BC-4146-AC55-00D3314A366C}"/>
                  </a:ext>
                </a:extLst>
              </p:cNvPr>
              <p:cNvSpPr/>
              <p:nvPr/>
            </p:nvSpPr>
            <p:spPr bwMode="auto">
              <a:xfrm>
                <a:off x="3606403" y="2094310"/>
                <a:ext cx="736997" cy="695325"/>
              </a:xfrm>
              <a:custGeom>
                <a:avLst/>
                <a:gdLst>
                  <a:gd name="T0" fmla="*/ 641135 w 984221"/>
                  <a:gd name="T1" fmla="*/ 0 h 926084"/>
                  <a:gd name="T2" fmla="*/ 961093 w 984221"/>
                  <a:gd name="T3" fmla="*/ 488816 h 926084"/>
                  <a:gd name="T4" fmla="*/ 710072 w 984221"/>
                  <a:gd name="T5" fmla="*/ 941441 h 926084"/>
                  <a:gd name="T6" fmla="*/ 128033 w 984221"/>
                  <a:gd name="T7" fmla="*/ 927469 h 926084"/>
                  <a:gd name="T8" fmla="*/ 0 w 984221"/>
                  <a:gd name="T9" fmla="*/ 603867 h 926084"/>
                  <a:gd name="T10" fmla="*/ 305590 w 984221"/>
                  <a:gd name="T11" fmla="*/ 52843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06</a:t>
                </a:r>
                <a:endParaRPr kumimoji="0" lang="zh-CN" altLang="en-US" sz="2100" b="0" i="0" u="none" strike="noStrike" kern="1200" cap="none" spc="0" normalizeH="0" baseline="0" noProof="0" dirty="0">
                  <a:ln>
                    <a:noFill/>
                  </a:ln>
                  <a:solidFill>
                    <a:srgbClr val="FFFFFF"/>
                  </a:solidFill>
                  <a:effectLst/>
                  <a:uLnTx/>
                  <a:uFillTx/>
                </a:endParaRPr>
              </a:p>
            </p:txBody>
          </p:sp>
          <p:sp>
            <p:nvSpPr>
              <p:cNvPr id="33" name="ïŝ1íďé">
                <a:extLst>
                  <a:ext uri="{FF2B5EF4-FFF2-40B4-BE49-F238E27FC236}">
                    <a16:creationId xmlns:a16="http://schemas.microsoft.com/office/drawing/2014/main" id="{CE9C5B4F-BC2A-457A-B8EA-D823B1ABE959}"/>
                  </a:ext>
                </a:extLst>
              </p:cNvPr>
              <p:cNvSpPr/>
              <p:nvPr/>
            </p:nvSpPr>
            <p:spPr>
              <a:xfrm>
                <a:off x="4140994" y="2391967"/>
                <a:ext cx="867966" cy="867965"/>
              </a:xfrm>
              <a:prstGeom prst="ellipse">
                <a:avLst/>
              </a:prstGeom>
              <a:solidFill>
                <a:srgbClr val="FFFFFF"/>
              </a:solidFill>
              <a:ln w="3175">
                <a:noFill/>
              </a:ln>
            </p:spPr>
            <p:txBody>
              <a:bodyPr wrap="square" lIns="91440" tIns="45720" rIns="91440" bIns="45720" anchor="ctr">
                <a:normAutofit/>
              </a:bodyPr>
              <a:lstStyle/>
              <a:p>
                <a:pPr marL="0" marR="0" lvl="0" indent="0" algn="just" defTabSz="913765"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lumMod val="65000"/>
                    </a:srgbClr>
                  </a:solidFill>
                  <a:effectLst/>
                  <a:uLnTx/>
                  <a:uFillTx/>
                </a:endParaRPr>
              </a:p>
            </p:txBody>
          </p:sp>
        </p:grpSp>
        <p:grpSp>
          <p:nvGrpSpPr>
            <p:cNvPr id="7" name="ïślíḓê">
              <a:extLst>
                <a:ext uri="{FF2B5EF4-FFF2-40B4-BE49-F238E27FC236}">
                  <a16:creationId xmlns:a16="http://schemas.microsoft.com/office/drawing/2014/main" id="{6A0E6074-A6CE-4711-828C-3F4699E59CB9}"/>
                </a:ext>
              </a:extLst>
            </p:cNvPr>
            <p:cNvGrpSpPr/>
            <p:nvPr/>
          </p:nvGrpSpPr>
          <p:grpSpPr>
            <a:xfrm>
              <a:off x="8507726" y="1781570"/>
              <a:ext cx="3011174" cy="3802750"/>
              <a:chOff x="8507726" y="1781570"/>
              <a:chExt cx="3011174" cy="3802750"/>
            </a:xfrm>
          </p:grpSpPr>
          <p:grpSp>
            <p:nvGrpSpPr>
              <p:cNvPr id="18" name="isļïdè">
                <a:extLst>
                  <a:ext uri="{FF2B5EF4-FFF2-40B4-BE49-F238E27FC236}">
                    <a16:creationId xmlns:a16="http://schemas.microsoft.com/office/drawing/2014/main" id="{5004CA55-A120-4B35-8068-D12CA3641A16}"/>
                  </a:ext>
                </a:extLst>
              </p:cNvPr>
              <p:cNvGrpSpPr/>
              <p:nvPr/>
            </p:nvGrpSpPr>
            <p:grpSpPr>
              <a:xfrm>
                <a:off x="8507726" y="1781570"/>
                <a:ext cx="3011174" cy="1017430"/>
                <a:chOff x="8661000" y="1781570"/>
                <a:chExt cx="2295000" cy="1017430"/>
              </a:xfrm>
            </p:grpSpPr>
            <p:sp>
              <p:nvSpPr>
                <p:cNvPr id="25" name="isḻîďe">
                  <a:extLst>
                    <a:ext uri="{FF2B5EF4-FFF2-40B4-BE49-F238E27FC236}">
                      <a16:creationId xmlns:a16="http://schemas.microsoft.com/office/drawing/2014/main" id="{145032EA-2EF1-4CDC-8098-57BDFE90F2E9}"/>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smtClean="0">
                      <a:ln>
                        <a:noFill/>
                      </a:ln>
                      <a:solidFill>
                        <a:srgbClr val="BD374A"/>
                      </a:solidFill>
                      <a:effectLst/>
                      <a:uLnTx/>
                      <a:uFillTx/>
                    </a:rPr>
                    <a:t>申請表一份</a:t>
                  </a:r>
                  <a:endParaRPr kumimoji="0" lang="de-DE" sz="2000" b="1" i="0" u="none" strike="noStrike" kern="1200" cap="none" spc="0" normalizeH="0" baseline="0" noProof="0" dirty="0">
                    <a:ln>
                      <a:noFill/>
                    </a:ln>
                    <a:solidFill>
                      <a:srgbClr val="BD374A"/>
                    </a:solidFill>
                    <a:effectLst/>
                    <a:uLnTx/>
                    <a:uFillTx/>
                  </a:endParaRPr>
                </a:p>
              </p:txBody>
            </p:sp>
            <p:sp>
              <p:nvSpPr>
                <p:cNvPr id="26" name="ïṣľîḋè">
                  <a:extLst>
                    <a:ext uri="{FF2B5EF4-FFF2-40B4-BE49-F238E27FC236}">
                      <a16:creationId xmlns:a16="http://schemas.microsoft.com/office/drawing/2014/main" id="{EA17636F-08B2-4D05-8D6C-D5A4E12C3467}"/>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lnSpcReduction="10000"/>
                </a:bodyPr>
                <a:lstStyle/>
                <a:p>
                  <a:pPr lvl="0" defTabSz="913765">
                    <a:lnSpc>
                      <a:spcPct val="150000"/>
                    </a:lnSpc>
                    <a:buSzPct val="25000"/>
                    <a:defRPr/>
                  </a:pPr>
                  <a:r>
                    <a:rPr lang="zh-TW" altLang="en-US" sz="1200" b="1" dirty="0">
                      <a:solidFill>
                        <a:srgbClr val="000000"/>
                      </a:solidFill>
                    </a:rPr>
                    <a:t>請直接至學生系統填寫，並列印出來簽名，需系主任、院長和教務處之簽章</a:t>
                  </a:r>
                  <a:endParaRPr lang="en-US" altLang="zh-TW" sz="1200" b="1" dirty="0">
                    <a:solidFill>
                      <a:srgbClr val="000000"/>
                    </a:solidFill>
                  </a:endParaRPr>
                </a:p>
              </p:txBody>
            </p:sp>
          </p:grpSp>
          <p:grpSp>
            <p:nvGrpSpPr>
              <p:cNvPr id="19" name="íṥḻïḑè">
                <a:extLst>
                  <a:ext uri="{FF2B5EF4-FFF2-40B4-BE49-F238E27FC236}">
                    <a16:creationId xmlns:a16="http://schemas.microsoft.com/office/drawing/2014/main" id="{74ECA93D-FF98-47ED-B61C-A37460B05851}"/>
                  </a:ext>
                </a:extLst>
              </p:cNvPr>
              <p:cNvGrpSpPr/>
              <p:nvPr/>
            </p:nvGrpSpPr>
            <p:grpSpPr>
              <a:xfrm>
                <a:off x="8507726" y="3174230"/>
                <a:ext cx="3011174" cy="1017430"/>
                <a:chOff x="8661000" y="1781570"/>
                <a:chExt cx="2295000" cy="1017430"/>
              </a:xfrm>
            </p:grpSpPr>
            <p:sp>
              <p:nvSpPr>
                <p:cNvPr id="23" name="íśḷíďè">
                  <a:extLst>
                    <a:ext uri="{FF2B5EF4-FFF2-40B4-BE49-F238E27FC236}">
                      <a16:creationId xmlns:a16="http://schemas.microsoft.com/office/drawing/2014/main" id="{5B42BC62-A052-4B75-807D-A8873E9558BE}"/>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lang="zh-TW" altLang="en-US" sz="2000" b="1" dirty="0">
                      <a:solidFill>
                        <a:srgbClr val="C00000"/>
                      </a:solidFill>
                    </a:rPr>
                    <a:t>英</a:t>
                  </a:r>
                  <a:r>
                    <a:rPr kumimoji="0" lang="zh-TW" altLang="en-US" sz="2000" b="1" i="0" u="none" strike="noStrike" kern="1200" cap="none" spc="0" normalizeH="0" baseline="0" noProof="0" dirty="0" smtClean="0">
                      <a:ln>
                        <a:noFill/>
                      </a:ln>
                      <a:solidFill>
                        <a:srgbClr val="C00000"/>
                      </a:solidFill>
                      <a:effectLst/>
                      <a:uLnTx/>
                      <a:uFillTx/>
                    </a:rPr>
                    <a:t>文</a:t>
                  </a:r>
                  <a:r>
                    <a:rPr kumimoji="0" lang="zh-TW" altLang="en-US" sz="2000" b="1" i="0" u="none" strike="noStrike" kern="1200" cap="none" spc="0" normalizeH="0" baseline="0" noProof="0" dirty="0" smtClean="0">
                      <a:ln>
                        <a:noFill/>
                      </a:ln>
                      <a:solidFill>
                        <a:srgbClr val="C00000"/>
                      </a:solidFill>
                      <a:effectLst/>
                      <a:uLnTx/>
                      <a:uFillTx/>
                    </a:rPr>
                    <a:t>成績單一份</a:t>
                  </a:r>
                  <a:endParaRPr kumimoji="0" lang="de-DE" sz="2000" b="1" i="0" u="none" strike="noStrike" kern="1200" cap="none" spc="0" normalizeH="0" baseline="0" noProof="0" dirty="0">
                    <a:ln>
                      <a:noFill/>
                    </a:ln>
                    <a:solidFill>
                      <a:srgbClr val="C00000"/>
                    </a:solidFill>
                    <a:effectLst/>
                    <a:uLnTx/>
                    <a:uFillTx/>
                  </a:endParaRPr>
                </a:p>
              </p:txBody>
            </p:sp>
            <p:sp>
              <p:nvSpPr>
                <p:cNvPr id="24" name="ïŝḷiḋê">
                  <a:extLst>
                    <a:ext uri="{FF2B5EF4-FFF2-40B4-BE49-F238E27FC236}">
                      <a16:creationId xmlns:a16="http://schemas.microsoft.com/office/drawing/2014/main" id="{A2209AB2-9984-423D-BAFA-019045773679}"/>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r>
                    <a:rPr lang="zh-TW" altLang="zh-TW" sz="1200" b="1" dirty="0"/>
                    <a:t>前一</a:t>
                  </a:r>
                  <a:r>
                    <a:rPr lang="zh-TW" altLang="zh-TW" sz="1200" b="1" dirty="0" smtClean="0"/>
                    <a:t>學期</a:t>
                  </a:r>
                  <a:r>
                    <a:rPr lang="zh-TW" altLang="en-US" sz="1200" b="1" dirty="0" smtClean="0"/>
                    <a:t>英</a:t>
                  </a:r>
                  <a:r>
                    <a:rPr lang="zh-TW" altLang="zh-TW" sz="1200" b="1" dirty="0" smtClean="0"/>
                    <a:t>文</a:t>
                  </a:r>
                  <a:r>
                    <a:rPr lang="zh-TW" altLang="zh-TW" sz="1200" b="1" dirty="0"/>
                    <a:t>成績單一份</a:t>
                  </a:r>
                  <a:r>
                    <a:rPr lang="en-US" altLang="zh-TW" sz="1200" b="1" dirty="0"/>
                    <a:t>(</a:t>
                  </a:r>
                  <a:r>
                    <a:rPr lang="zh-TW" altLang="zh-TW" sz="1200" b="1" dirty="0"/>
                    <a:t>需顯示班級排名</a:t>
                  </a:r>
                  <a:r>
                    <a:rPr lang="en-US" altLang="zh-TW" sz="1200" b="1" dirty="0"/>
                    <a:t>)</a:t>
                  </a:r>
                  <a:endParaRPr lang="zh-TW" altLang="zh-TW" sz="1200" b="1" dirty="0"/>
                </a:p>
              </p:txBody>
            </p:sp>
          </p:grpSp>
          <p:grpSp>
            <p:nvGrpSpPr>
              <p:cNvPr id="20" name="ïš1iḓe">
                <a:extLst>
                  <a:ext uri="{FF2B5EF4-FFF2-40B4-BE49-F238E27FC236}">
                    <a16:creationId xmlns:a16="http://schemas.microsoft.com/office/drawing/2014/main" id="{34AC8A63-A25F-4A0C-94F5-6B424122CDCA}"/>
                  </a:ext>
                </a:extLst>
              </p:cNvPr>
              <p:cNvGrpSpPr/>
              <p:nvPr/>
            </p:nvGrpSpPr>
            <p:grpSpPr>
              <a:xfrm>
                <a:off x="8507726" y="4566890"/>
                <a:ext cx="3011174" cy="1017430"/>
                <a:chOff x="8661000" y="1781570"/>
                <a:chExt cx="2295000" cy="1017430"/>
              </a:xfrm>
            </p:grpSpPr>
            <p:sp>
              <p:nvSpPr>
                <p:cNvPr id="21" name="îšļïḍê">
                  <a:extLst>
                    <a:ext uri="{FF2B5EF4-FFF2-40B4-BE49-F238E27FC236}">
                      <a16:creationId xmlns:a16="http://schemas.microsoft.com/office/drawing/2014/main" id="{5203DA63-667B-4D28-A6EE-4B5CAA9555BC}"/>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zh-TW" sz="2000" b="1" dirty="0">
                      <a:solidFill>
                        <a:srgbClr val="C00000"/>
                      </a:solidFill>
                    </a:rPr>
                    <a:t>英文推薦信一封</a:t>
                  </a:r>
                  <a:endParaRPr kumimoji="0" lang="de-DE" sz="2000" b="1" i="0" u="none" strike="noStrike" kern="1200" cap="none" spc="0" normalizeH="0" baseline="0" noProof="0" dirty="0">
                    <a:ln>
                      <a:noFill/>
                    </a:ln>
                    <a:solidFill>
                      <a:srgbClr val="C00000"/>
                    </a:solidFill>
                    <a:effectLst/>
                    <a:uLnTx/>
                    <a:uFillTx/>
                  </a:endParaRPr>
                </a:p>
              </p:txBody>
            </p:sp>
            <p:sp>
              <p:nvSpPr>
                <p:cNvPr id="22" name="ïsḻïḍè">
                  <a:extLst>
                    <a:ext uri="{FF2B5EF4-FFF2-40B4-BE49-F238E27FC236}">
                      <a16:creationId xmlns:a16="http://schemas.microsoft.com/office/drawing/2014/main" id="{2D453A10-205D-4517-80EF-B414A72DB5B5}"/>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pPr defTabSz="913765">
                    <a:lnSpc>
                      <a:spcPct val="150000"/>
                    </a:lnSpc>
                    <a:buSzPct val="25000"/>
                    <a:defRPr/>
                  </a:pPr>
                  <a:r>
                    <a:rPr lang="en-US" altLang="zh-TW" sz="1200" b="1" dirty="0"/>
                    <a:t>(</a:t>
                  </a:r>
                  <a:r>
                    <a:rPr lang="zh-TW" altLang="zh-TW" sz="1200" b="1" dirty="0"/>
                    <a:t>院長、系主任、導師及任課老師皆可</a:t>
                  </a:r>
                  <a:r>
                    <a:rPr lang="en-US" altLang="zh-TW" sz="1200" b="1" dirty="0"/>
                    <a:t>)</a:t>
                  </a:r>
                  <a:endParaRPr lang="zh-TW" altLang="zh-TW" sz="1200" b="1" dirty="0"/>
                </a:p>
                <a:p>
                  <a:pPr marL="0" marR="0" lvl="0" indent="0" algn="l" defTabSz="913765" rtl="0" eaLnBrk="1" fontAlgn="auto" latinLnBrk="0" hangingPunct="1">
                    <a:lnSpc>
                      <a:spcPct val="150000"/>
                    </a:lnSpc>
                    <a:spcBef>
                      <a:spcPts val="0"/>
                    </a:spcBef>
                    <a:spcAft>
                      <a:spcPts val="0"/>
                    </a:spcAft>
                    <a:buClrTx/>
                    <a:buSzPct val="25000"/>
                    <a:buFontTx/>
                    <a:buNone/>
                    <a:defRPr/>
                  </a:pPr>
                  <a:endParaRPr kumimoji="0" lang="de-DE" sz="1200" b="1" i="0" u="none" strike="noStrike" kern="1200" cap="none" spc="0" normalizeH="0" baseline="0" noProof="0" dirty="0">
                    <a:ln>
                      <a:noFill/>
                    </a:ln>
                    <a:solidFill>
                      <a:srgbClr val="000000"/>
                    </a:solidFill>
                    <a:effectLst/>
                    <a:uLnTx/>
                    <a:uFillTx/>
                  </a:endParaRPr>
                </a:p>
              </p:txBody>
            </p:sp>
          </p:grpSp>
        </p:grpSp>
        <p:grpSp>
          <p:nvGrpSpPr>
            <p:cNvPr id="8" name="íŝḷîḍé">
              <a:extLst>
                <a:ext uri="{FF2B5EF4-FFF2-40B4-BE49-F238E27FC236}">
                  <a16:creationId xmlns:a16="http://schemas.microsoft.com/office/drawing/2014/main" id="{E68CB023-0521-4AC9-8FAF-B62CE6A58047}"/>
                </a:ext>
              </a:extLst>
            </p:cNvPr>
            <p:cNvGrpSpPr/>
            <p:nvPr/>
          </p:nvGrpSpPr>
          <p:grpSpPr>
            <a:xfrm>
              <a:off x="264477" y="1781570"/>
              <a:ext cx="3804605" cy="3323066"/>
              <a:chOff x="8111803" y="1781570"/>
              <a:chExt cx="3804605" cy="3323066"/>
            </a:xfrm>
          </p:grpSpPr>
          <p:grpSp>
            <p:nvGrpSpPr>
              <p:cNvPr id="9" name="îṩ1ïdé">
                <a:extLst>
                  <a:ext uri="{FF2B5EF4-FFF2-40B4-BE49-F238E27FC236}">
                    <a16:creationId xmlns:a16="http://schemas.microsoft.com/office/drawing/2014/main" id="{E20C90D8-34A7-4DD4-82F1-84524798F287}"/>
                  </a:ext>
                </a:extLst>
              </p:cNvPr>
              <p:cNvGrpSpPr/>
              <p:nvPr/>
            </p:nvGrpSpPr>
            <p:grpSpPr>
              <a:xfrm>
                <a:off x="8507726" y="1781570"/>
                <a:ext cx="3011174" cy="1017430"/>
                <a:chOff x="8661000" y="1781570"/>
                <a:chExt cx="2295000" cy="1017430"/>
              </a:xfrm>
            </p:grpSpPr>
            <p:sp>
              <p:nvSpPr>
                <p:cNvPr id="16" name="íş1ïḋe">
                  <a:extLst>
                    <a:ext uri="{FF2B5EF4-FFF2-40B4-BE49-F238E27FC236}">
                      <a16:creationId xmlns:a16="http://schemas.microsoft.com/office/drawing/2014/main" id="{1AB39454-190E-45AD-9DAE-665F7989CEE8}"/>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zh-TW" sz="2000" b="1" dirty="0">
                      <a:solidFill>
                        <a:srgbClr val="C00000"/>
                      </a:solidFill>
                    </a:rPr>
                    <a:t>英文讀書計劃</a:t>
                  </a:r>
                  <a:endParaRPr kumimoji="0" lang="de-DE" sz="2000" b="1" i="0" u="none" strike="noStrike" kern="1200" cap="none" spc="0" normalizeH="0" baseline="0" noProof="0" dirty="0">
                    <a:ln>
                      <a:noFill/>
                    </a:ln>
                    <a:solidFill>
                      <a:srgbClr val="C00000"/>
                    </a:solidFill>
                    <a:effectLst/>
                    <a:uLnTx/>
                    <a:uFillTx/>
                  </a:endParaRPr>
                </a:p>
              </p:txBody>
            </p:sp>
            <p:sp>
              <p:nvSpPr>
                <p:cNvPr id="17" name="íş1íḑe">
                  <a:extLst>
                    <a:ext uri="{FF2B5EF4-FFF2-40B4-BE49-F238E27FC236}">
                      <a16:creationId xmlns:a16="http://schemas.microsoft.com/office/drawing/2014/main" id="{477646E2-CDD8-4642-96EE-1EB033F15B3F}"/>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r>
                    <a:rPr lang="en-US" altLang="zh-TW" sz="1200" b="1" dirty="0"/>
                    <a:t>(</a:t>
                  </a:r>
                  <a:r>
                    <a:rPr lang="zh-TW" altLang="zh-TW" sz="1200" b="1" dirty="0"/>
                    <a:t>自我介紹、就讀科系、學習動機與目標等，至少一頁</a:t>
                  </a:r>
                  <a:r>
                    <a:rPr lang="en-US" altLang="zh-TW" sz="1200" b="1" dirty="0"/>
                    <a:t>)</a:t>
                  </a:r>
                  <a:endParaRPr lang="zh-TW" altLang="zh-TW" sz="1200" b="1" dirty="0"/>
                </a:p>
              </p:txBody>
            </p:sp>
          </p:grpSp>
          <p:grpSp>
            <p:nvGrpSpPr>
              <p:cNvPr id="10" name="îş1íḋê">
                <a:extLst>
                  <a:ext uri="{FF2B5EF4-FFF2-40B4-BE49-F238E27FC236}">
                    <a16:creationId xmlns:a16="http://schemas.microsoft.com/office/drawing/2014/main" id="{E558544D-34BA-4EB7-A6CD-534B0844BB5F}"/>
                  </a:ext>
                </a:extLst>
              </p:cNvPr>
              <p:cNvGrpSpPr/>
              <p:nvPr/>
            </p:nvGrpSpPr>
            <p:grpSpPr>
              <a:xfrm>
                <a:off x="8507729" y="3174230"/>
                <a:ext cx="3408679" cy="1392660"/>
                <a:chOff x="8660999" y="1781570"/>
                <a:chExt cx="2597962" cy="1392660"/>
              </a:xfrm>
            </p:grpSpPr>
            <p:sp>
              <p:nvSpPr>
                <p:cNvPr id="14" name="iṣḷîḑe">
                  <a:extLst>
                    <a:ext uri="{FF2B5EF4-FFF2-40B4-BE49-F238E27FC236}">
                      <a16:creationId xmlns:a16="http://schemas.microsoft.com/office/drawing/2014/main" id="{ED71D2A6-1735-474B-9D0E-08121EF610E0}"/>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zh-TW" sz="2000" b="1" dirty="0">
                      <a:solidFill>
                        <a:srgbClr val="C00000"/>
                      </a:solidFill>
                    </a:rPr>
                    <a:t>外語能力證明</a:t>
                  </a:r>
                  <a:endParaRPr kumimoji="0" lang="de-DE" sz="2000" b="1" i="0" u="none" strike="noStrike" kern="1200" cap="none" spc="0" normalizeH="0" baseline="0" noProof="0" dirty="0">
                    <a:ln>
                      <a:noFill/>
                    </a:ln>
                    <a:solidFill>
                      <a:srgbClr val="C00000"/>
                    </a:solidFill>
                    <a:effectLst/>
                    <a:uLnTx/>
                    <a:uFillTx/>
                  </a:endParaRPr>
                </a:p>
              </p:txBody>
            </p:sp>
            <p:sp>
              <p:nvSpPr>
                <p:cNvPr id="15" name="ïšḻïďe">
                  <a:extLst>
                    <a:ext uri="{FF2B5EF4-FFF2-40B4-BE49-F238E27FC236}">
                      <a16:creationId xmlns:a16="http://schemas.microsoft.com/office/drawing/2014/main" id="{AB980E33-EE1B-42DA-888F-AA3A013FB6F8}"/>
                    </a:ext>
                  </a:extLst>
                </p:cNvPr>
                <p:cNvSpPr txBox="1"/>
                <p:nvPr/>
              </p:nvSpPr>
              <p:spPr>
                <a:xfrm>
                  <a:off x="8660999" y="2174082"/>
                  <a:ext cx="2597962" cy="1000148"/>
                </a:xfrm>
                <a:prstGeom prst="rect">
                  <a:avLst/>
                </a:prstGeom>
                <a:noFill/>
                <a:ln>
                  <a:noFill/>
                </a:ln>
              </p:spPr>
              <p:txBody>
                <a:bodyPr wrap="square" lIns="91440" tIns="45720" rIns="91440" bIns="45720" anchor="t" anchorCtr="0">
                  <a:normAutofit/>
                </a:bodyPr>
                <a:lstStyle/>
                <a:p>
                  <a:r>
                    <a:rPr lang="en-US" altLang="zh-TW" sz="1200" b="1" dirty="0" smtClean="0"/>
                    <a:t>1.</a:t>
                  </a:r>
                  <a:r>
                    <a:rPr lang="zh-TW" altLang="en-US" sz="1200" b="1" dirty="0" smtClean="0"/>
                    <a:t>申請</a:t>
                  </a:r>
                  <a:r>
                    <a:rPr lang="en-US" altLang="zh-TW" sz="1200" b="1" dirty="0"/>
                    <a:t>-JEP </a:t>
                  </a:r>
                  <a:r>
                    <a:rPr lang="en-US" altLang="zh-TW" sz="1200" b="1" dirty="0" smtClean="0"/>
                    <a:t>Kyoto</a:t>
                  </a:r>
                  <a:r>
                    <a:rPr lang="zh-TW" altLang="en-US" sz="1200" b="1" dirty="0" smtClean="0"/>
                    <a:t>，請檢附</a:t>
                  </a:r>
                  <a:r>
                    <a:rPr lang="zh-TW" altLang="en-US" sz="1200" b="1" dirty="0" smtClean="0"/>
                    <a:t>日檢</a:t>
                  </a:r>
                  <a:r>
                    <a:rPr lang="en-US" altLang="zh-TW" sz="1200" b="1" dirty="0" smtClean="0"/>
                    <a:t>4</a:t>
                  </a:r>
                  <a:r>
                    <a:rPr lang="zh-TW" altLang="en-US" sz="1200" b="1" dirty="0" smtClean="0"/>
                    <a:t>級</a:t>
                  </a:r>
                  <a:r>
                    <a:rPr lang="en-US" altLang="zh-TW" sz="1200" b="1" dirty="0" smtClean="0"/>
                    <a:t>(</a:t>
                  </a:r>
                  <a:r>
                    <a:rPr lang="zh-TW" altLang="en-US" sz="1200" b="1" dirty="0" smtClean="0"/>
                    <a:t>含</a:t>
                  </a:r>
                  <a:r>
                    <a:rPr lang="en-US" altLang="zh-TW" sz="1200" b="1" dirty="0" smtClean="0"/>
                    <a:t>)</a:t>
                  </a:r>
                  <a:r>
                    <a:rPr lang="zh-TW" altLang="en-US" sz="1200" b="1" dirty="0" smtClean="0"/>
                    <a:t>以上證明</a:t>
                  </a:r>
                  <a:r>
                    <a:rPr lang="en-US" altLang="zh-TW" sz="1200" b="1" dirty="0" smtClean="0"/>
                    <a:t>/300</a:t>
                  </a:r>
                  <a:r>
                    <a:rPr lang="zh-TW" altLang="en-US" sz="1200" b="1" dirty="0" smtClean="0"/>
                    <a:t>小時以上的日文學習時數證明。</a:t>
                  </a:r>
                  <a:endParaRPr lang="en-US" altLang="zh-TW" sz="1200" b="1" dirty="0"/>
                </a:p>
                <a:p>
                  <a:r>
                    <a:rPr lang="en-US" altLang="zh-TW" sz="1200" b="1" dirty="0" smtClean="0"/>
                    <a:t>2.</a:t>
                  </a:r>
                  <a:r>
                    <a:rPr lang="zh-TW" altLang="en-US" sz="1200" b="1" dirty="0" smtClean="0"/>
                    <a:t>申請</a:t>
                  </a:r>
                  <a:r>
                    <a:rPr lang="en-US" altLang="zh-TW" sz="1200" b="1" dirty="0" smtClean="0"/>
                    <a:t>-</a:t>
                  </a:r>
                  <a:r>
                    <a:rPr lang="en-US" altLang="zh-TW" sz="1200" b="1" dirty="0" smtClean="0"/>
                    <a:t>JEP-E</a:t>
                  </a:r>
                  <a:r>
                    <a:rPr lang="zh-TW" altLang="en-US" sz="1200" b="1" dirty="0" smtClean="0"/>
                    <a:t>，請檢附托福</a:t>
                  </a:r>
                  <a:r>
                    <a:rPr lang="en-US" altLang="zh-TW" sz="1200" b="1" dirty="0"/>
                    <a:t>500 TOEFL </a:t>
                  </a:r>
                  <a:r>
                    <a:rPr lang="en-US" altLang="zh-TW" sz="1200" b="1" dirty="0" smtClean="0"/>
                    <a:t>PBT</a:t>
                  </a:r>
                  <a:r>
                    <a:rPr lang="zh-TW" altLang="en-US" sz="1200" b="1" dirty="0" smtClean="0"/>
                    <a:t>或等同英文能力證明。</a:t>
                  </a:r>
                  <a:endParaRPr lang="zh-TW" altLang="zh-TW" sz="1200" b="1" dirty="0"/>
                </a:p>
              </p:txBody>
            </p:sp>
          </p:grpSp>
          <p:grpSp>
            <p:nvGrpSpPr>
              <p:cNvPr id="11" name="îṣľídè">
                <a:extLst>
                  <a:ext uri="{FF2B5EF4-FFF2-40B4-BE49-F238E27FC236}">
                    <a16:creationId xmlns:a16="http://schemas.microsoft.com/office/drawing/2014/main" id="{5F27EEB5-7090-4DD8-881A-26C7D8785038}"/>
                  </a:ext>
                </a:extLst>
              </p:cNvPr>
              <p:cNvGrpSpPr/>
              <p:nvPr/>
            </p:nvGrpSpPr>
            <p:grpSpPr>
              <a:xfrm>
                <a:off x="8111803" y="4399665"/>
                <a:ext cx="3364951" cy="704971"/>
                <a:chOff x="8359243" y="1614345"/>
                <a:chExt cx="2564635" cy="704971"/>
              </a:xfrm>
            </p:grpSpPr>
            <p:sp>
              <p:nvSpPr>
                <p:cNvPr id="12" name="íšlíďe">
                  <a:extLst>
                    <a:ext uri="{FF2B5EF4-FFF2-40B4-BE49-F238E27FC236}">
                      <a16:creationId xmlns:a16="http://schemas.microsoft.com/office/drawing/2014/main" id="{D8A32758-D169-4B9A-A95B-52089B35AB28}"/>
                    </a:ext>
                  </a:extLst>
                </p:cNvPr>
                <p:cNvSpPr txBox="1"/>
                <p:nvPr/>
              </p:nvSpPr>
              <p:spPr>
                <a:xfrm>
                  <a:off x="8628878" y="1926804"/>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smtClean="0">
                      <a:ln>
                        <a:noFill/>
                      </a:ln>
                      <a:solidFill>
                        <a:srgbClr val="0070C0"/>
                      </a:solidFill>
                      <a:effectLst/>
                      <a:uLnTx/>
                      <a:uFillTx/>
                    </a:rPr>
                    <a:t>線上申請</a:t>
                  </a:r>
                  <a:r>
                    <a:rPr kumimoji="0" lang="en-US" altLang="zh-TW" sz="2000" b="1" i="0" u="none" strike="noStrike" kern="1200" cap="none" spc="0" normalizeH="0" baseline="0" noProof="0" dirty="0" smtClean="0">
                      <a:ln>
                        <a:noFill/>
                      </a:ln>
                      <a:solidFill>
                        <a:srgbClr val="0070C0"/>
                      </a:solidFill>
                      <a:effectLst/>
                      <a:uLnTx/>
                      <a:uFillTx/>
                    </a:rPr>
                    <a:t>-</a:t>
                  </a:r>
                  <a:r>
                    <a:rPr kumimoji="0" lang="zh-TW" altLang="en-US" sz="2000" b="1" i="0" u="none" strike="noStrike" kern="1200" cap="none" spc="0" normalizeH="0" baseline="0" noProof="0" dirty="0" smtClean="0">
                      <a:ln>
                        <a:noFill/>
                      </a:ln>
                      <a:solidFill>
                        <a:srgbClr val="0070C0"/>
                      </a:solidFill>
                      <a:effectLst/>
                      <a:uLnTx/>
                      <a:uFillTx/>
                    </a:rPr>
                    <a:t>預計</a:t>
                  </a:r>
                  <a:r>
                    <a:rPr kumimoji="0" lang="en-US" altLang="zh-TW" sz="2000" b="1" i="0" u="none" strike="noStrike" kern="1200" cap="none" spc="0" normalizeH="0" baseline="0" noProof="0" dirty="0" smtClean="0">
                      <a:ln>
                        <a:noFill/>
                      </a:ln>
                      <a:solidFill>
                        <a:srgbClr val="0070C0"/>
                      </a:solidFill>
                      <a:effectLst/>
                      <a:uLnTx/>
                      <a:uFillTx/>
                    </a:rPr>
                    <a:t>9/28</a:t>
                  </a:r>
                  <a:r>
                    <a:rPr kumimoji="0" lang="zh-TW" altLang="en-US" sz="2000" b="1" i="0" u="none" strike="noStrike" kern="1200" cap="none" spc="0" normalizeH="0" baseline="0" noProof="0" dirty="0" smtClean="0">
                      <a:ln>
                        <a:noFill/>
                      </a:ln>
                      <a:solidFill>
                        <a:srgbClr val="0070C0"/>
                      </a:solidFill>
                      <a:effectLst/>
                      <a:uLnTx/>
                      <a:uFillTx/>
                    </a:rPr>
                    <a:t>上線</a:t>
                  </a:r>
                  <a:endParaRPr kumimoji="0" lang="de-DE" sz="2000" b="1" i="0" u="none" strike="noStrike" kern="1200" cap="none" spc="0" normalizeH="0" baseline="0" noProof="0" dirty="0">
                    <a:ln>
                      <a:noFill/>
                    </a:ln>
                    <a:solidFill>
                      <a:srgbClr val="0070C0"/>
                    </a:solidFill>
                    <a:effectLst/>
                    <a:uLnTx/>
                    <a:uFillTx/>
                  </a:endParaRPr>
                </a:p>
              </p:txBody>
            </p:sp>
            <p:sp>
              <p:nvSpPr>
                <p:cNvPr id="13" name="íṩḻíḓe">
                  <a:extLst>
                    <a:ext uri="{FF2B5EF4-FFF2-40B4-BE49-F238E27FC236}">
                      <a16:creationId xmlns:a16="http://schemas.microsoft.com/office/drawing/2014/main" id="{B643C97E-1977-4930-B9DF-6AF0FA2D0F17}"/>
                    </a:ext>
                  </a:extLst>
                </p:cNvPr>
                <p:cNvSpPr txBox="1"/>
                <p:nvPr/>
              </p:nvSpPr>
              <p:spPr>
                <a:xfrm>
                  <a:off x="8359243" y="1614345"/>
                  <a:ext cx="2295000" cy="624918"/>
                </a:xfrm>
                <a:prstGeom prst="rect">
                  <a:avLst/>
                </a:prstGeom>
                <a:noFill/>
                <a:ln>
                  <a:noFill/>
                </a:ln>
              </p:spPr>
              <p:txBody>
                <a:bodyPr wrap="square" lIns="91440" tIns="45720" rIns="91440" bIns="45720" anchor="t" anchorCtr="0">
                  <a:normAutofit/>
                </a:bodyPr>
                <a:lstStyle/>
                <a:p>
                  <a:pPr marL="0" marR="0" lvl="0" indent="0" algn="l" defTabSz="913765" rtl="0" eaLnBrk="1" fontAlgn="auto" latinLnBrk="0" hangingPunct="1">
                    <a:lnSpc>
                      <a:spcPct val="150000"/>
                    </a:lnSpc>
                    <a:spcBef>
                      <a:spcPts val="0"/>
                    </a:spcBef>
                    <a:spcAft>
                      <a:spcPts val="0"/>
                    </a:spcAft>
                    <a:buClrTx/>
                    <a:buSzPct val="25000"/>
                    <a:buFontTx/>
                    <a:buNone/>
                    <a:defRPr/>
                  </a:pPr>
                  <a:endParaRPr kumimoji="0" lang="de-DE" sz="1200" b="0" i="0" u="none" strike="noStrike" kern="1200" cap="none" spc="0" normalizeH="0" baseline="0" noProof="0" dirty="0">
                    <a:ln>
                      <a:noFill/>
                    </a:ln>
                    <a:solidFill>
                      <a:srgbClr val="000000"/>
                    </a:solidFill>
                    <a:effectLst/>
                    <a:uLnTx/>
                    <a:uFillTx/>
                  </a:endParaRPr>
                </a:p>
              </p:txBody>
            </p:sp>
          </p:grpSp>
        </p:grpSp>
      </p:grpSp>
      <p:sp>
        <p:nvSpPr>
          <p:cNvPr id="34" name="íšlíďe">
            <a:extLst>
              <a:ext uri="{FF2B5EF4-FFF2-40B4-BE49-F238E27FC236}">
                <a16:creationId xmlns:a16="http://schemas.microsoft.com/office/drawing/2014/main" id="{D8A32758-D169-4B9A-A95B-52089B35AB28}"/>
              </a:ext>
            </a:extLst>
          </p:cNvPr>
          <p:cNvSpPr txBox="1"/>
          <p:nvPr/>
        </p:nvSpPr>
        <p:spPr>
          <a:xfrm>
            <a:off x="618254" y="5150159"/>
            <a:ext cx="3011174" cy="1124226"/>
          </a:xfrm>
          <a:prstGeom prst="rect">
            <a:avLst/>
          </a:prstGeom>
          <a:noFill/>
          <a:ln>
            <a:noFill/>
          </a:ln>
        </p:spPr>
        <p:txBody>
          <a:bodyPr wrap="square" lIns="91440" tIns="45720" rIns="91440" bIns="45720" anchor="t" anchorCtr="0">
            <a:normAutofit/>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lang="zh-TW" altLang="en-US" sz="2000" b="1" dirty="0" smtClean="0">
                <a:solidFill>
                  <a:srgbClr val="0070C0"/>
                </a:solidFill>
              </a:rPr>
              <a:t>跟姊妹</a:t>
            </a:r>
            <a:r>
              <a:rPr lang="zh-TW" altLang="en-US" sz="2000" b="1" dirty="0">
                <a:solidFill>
                  <a:srgbClr val="0070C0"/>
                </a:solidFill>
              </a:rPr>
              <a:t>校</a:t>
            </a:r>
            <a:r>
              <a:rPr kumimoji="0" lang="zh-TW" altLang="en-US" sz="2000" b="1" i="0" u="none" strike="noStrike" kern="1200" cap="none" spc="0" normalizeH="0" baseline="0" noProof="0" dirty="0" smtClean="0">
                <a:ln>
                  <a:noFill/>
                </a:ln>
                <a:solidFill>
                  <a:srgbClr val="0070C0"/>
                </a:solidFill>
                <a:effectLst/>
                <a:uLnTx/>
                <a:uFillTx/>
              </a:rPr>
              <a:t>申請，依姊妹校規定，有的學校必須線上申請。</a:t>
            </a:r>
            <a:endParaRPr kumimoji="0" lang="en-US" altLang="zh-TW" sz="2000" b="1" i="0" u="none" strike="noStrike" kern="1200" cap="none" spc="0" normalizeH="0" baseline="0" noProof="0" dirty="0" smtClean="0">
              <a:ln>
                <a:noFill/>
              </a:ln>
              <a:solidFill>
                <a:srgbClr val="0070C0"/>
              </a:solidFill>
              <a:effectLst/>
              <a:uLnTx/>
              <a:uFillTx/>
            </a:endParaRPr>
          </a:p>
          <a:p>
            <a:pPr marL="0" marR="0" lvl="0" indent="0" algn="l" defTabSz="913765" rtl="0" eaLnBrk="1" fontAlgn="auto" latinLnBrk="0" hangingPunct="1">
              <a:lnSpc>
                <a:spcPct val="100000"/>
              </a:lnSpc>
              <a:spcBef>
                <a:spcPts val="0"/>
              </a:spcBef>
              <a:spcAft>
                <a:spcPts val="0"/>
              </a:spcAft>
              <a:buClrTx/>
              <a:buSzPct val="25000"/>
              <a:buFontTx/>
              <a:buNone/>
              <a:defRPr/>
            </a:pPr>
            <a:endParaRPr kumimoji="0" lang="de-DE" sz="2000" b="1" i="0" u="none" strike="noStrike" kern="120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63223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EB60D-52C2-4C45-B5BD-2AC5801B1805}"/>
              </a:ext>
            </a:extLst>
          </p:cNvPr>
          <p:cNvSpPr>
            <a:spLocks noGrp="1"/>
          </p:cNvSpPr>
          <p:nvPr>
            <p:ph type="title"/>
          </p:nvPr>
        </p:nvSpPr>
        <p:spPr/>
        <p:txBody>
          <a:bodyPr/>
          <a:lstStyle/>
          <a:p>
            <a:r>
              <a:rPr lang="zh-TW" altLang="en-US" dirty="0" smtClean="0"/>
              <a:t>報名程序</a:t>
            </a:r>
            <a:endParaRPr lang="zh-CN" altLang="en-US" dirty="0"/>
          </a:p>
        </p:txBody>
      </p:sp>
      <p:sp>
        <p:nvSpPr>
          <p:cNvPr id="4" name="灯片编号占位符 3">
            <a:extLst>
              <a:ext uri="{FF2B5EF4-FFF2-40B4-BE49-F238E27FC236}">
                <a16:creationId xmlns:a16="http://schemas.microsoft.com/office/drawing/2014/main" id="{28AD0EF1-95BB-4B1D-BEE7-2D4E634DBA2E}"/>
              </a:ext>
            </a:extLst>
          </p:cNvPr>
          <p:cNvSpPr>
            <a:spLocks noGrp="1"/>
          </p:cNvSpPr>
          <p:nvPr>
            <p:ph type="sldNum" sz="quarter" idx="12"/>
          </p:nvPr>
        </p:nvSpPr>
        <p:spPr/>
        <p:txBody>
          <a:bodyPr/>
          <a:lstStyle/>
          <a:p>
            <a:fld id="{5DD3DB80-B894-403A-B48E-6FDC1A72010E}" type="slidenum">
              <a:rPr lang="zh-CN" altLang="en-US" smtClean="0"/>
              <a:pPr/>
              <a:t>6</a:t>
            </a:fld>
            <a:endParaRPr lang="zh-CN" altLang="en-US" dirty="0"/>
          </a:p>
        </p:txBody>
      </p:sp>
      <p:grpSp>
        <p:nvGrpSpPr>
          <p:cNvPr id="5" name="c8bc16f1-9f1b-430a-85ce-f8fb6f5c716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63987A4-B14B-40DA-A96C-A81B307036F8}"/>
              </a:ext>
            </a:extLst>
          </p:cNvPr>
          <p:cNvGrpSpPr>
            <a:grpSpLocks noChangeAspect="1"/>
          </p:cNvGrpSpPr>
          <p:nvPr>
            <p:custDataLst>
              <p:tags r:id="rId1"/>
            </p:custDataLst>
          </p:nvPr>
        </p:nvGrpSpPr>
        <p:grpSpPr>
          <a:xfrm>
            <a:off x="805262" y="1285923"/>
            <a:ext cx="11054505" cy="5050869"/>
            <a:chOff x="805262" y="1285923"/>
            <a:chExt cx="11054505" cy="5050869"/>
          </a:xfrm>
        </p:grpSpPr>
        <p:grpSp>
          <p:nvGrpSpPr>
            <p:cNvPr id="6" name="îşlíḍè">
              <a:extLst>
                <a:ext uri="{FF2B5EF4-FFF2-40B4-BE49-F238E27FC236}">
                  <a16:creationId xmlns:a16="http://schemas.microsoft.com/office/drawing/2014/main" id="{6A7F4DA2-B3B8-453F-AD7F-8385DA8370F5}"/>
                </a:ext>
              </a:extLst>
            </p:cNvPr>
            <p:cNvGrpSpPr/>
            <p:nvPr/>
          </p:nvGrpSpPr>
          <p:grpSpPr>
            <a:xfrm>
              <a:off x="4428052" y="1962568"/>
              <a:ext cx="3335896" cy="3335897"/>
              <a:chOff x="2478354" y="1962568"/>
              <a:chExt cx="3335896" cy="3335897"/>
            </a:xfrm>
          </p:grpSpPr>
          <p:sp>
            <p:nvSpPr>
              <p:cNvPr id="18" name="îŝľiḑé">
                <a:extLst>
                  <a:ext uri="{FF2B5EF4-FFF2-40B4-BE49-F238E27FC236}">
                    <a16:creationId xmlns:a16="http://schemas.microsoft.com/office/drawing/2014/main" id="{A70B4BEB-0D35-4A50-AE98-B5FBC3B2825A}"/>
                  </a:ext>
                </a:extLst>
              </p:cNvPr>
              <p:cNvSpPr/>
              <p:nvPr/>
            </p:nvSpPr>
            <p:spPr>
              <a:xfrm>
                <a:off x="2478354" y="1962568"/>
                <a:ext cx="3335896" cy="33358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4D8"/>
              </a:solidFill>
              <a:ln w="12700" cap="flat">
                <a:noFill/>
                <a:miter lim="400000"/>
              </a:ln>
              <a:effectLst/>
            </p:spPr>
            <p:txBody>
              <a:bodyPr anchor="ctr"/>
              <a:lstStyle/>
              <a:p>
                <a:pPr algn="ctr"/>
                <a:endParaRPr/>
              </a:p>
            </p:txBody>
          </p:sp>
          <p:sp>
            <p:nvSpPr>
              <p:cNvPr id="19" name="ïSḻïḑê">
                <a:extLst>
                  <a:ext uri="{FF2B5EF4-FFF2-40B4-BE49-F238E27FC236}">
                    <a16:creationId xmlns:a16="http://schemas.microsoft.com/office/drawing/2014/main" id="{7153CF80-7CD6-4223-BF4E-75071FF421B9}"/>
                  </a:ext>
                </a:extLst>
              </p:cNvPr>
              <p:cNvSpPr/>
              <p:nvPr/>
            </p:nvSpPr>
            <p:spPr>
              <a:xfrm>
                <a:off x="2676982" y="2161197"/>
                <a:ext cx="2938660" cy="2938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grpSp>
            <p:nvGrpSpPr>
              <p:cNvPr id="20" name="ïSḷíḑê">
                <a:extLst>
                  <a:ext uri="{FF2B5EF4-FFF2-40B4-BE49-F238E27FC236}">
                    <a16:creationId xmlns:a16="http://schemas.microsoft.com/office/drawing/2014/main" id="{0E1D7C8B-5703-4718-AD2C-3EC14B4F559D}"/>
                  </a:ext>
                </a:extLst>
              </p:cNvPr>
              <p:cNvGrpSpPr>
                <a:grpSpLocks noChangeAspect="1"/>
              </p:cNvGrpSpPr>
              <p:nvPr/>
            </p:nvGrpSpPr>
            <p:grpSpPr bwMode="auto">
              <a:xfrm>
                <a:off x="2747626" y="2419694"/>
                <a:ext cx="2795748" cy="2368216"/>
                <a:chOff x="2884" y="1335"/>
                <a:chExt cx="1916" cy="1623"/>
              </a:xfrm>
              <a:solidFill>
                <a:schemeClr val="bg1">
                  <a:lumMod val="75000"/>
                </a:schemeClr>
              </a:solidFill>
            </p:grpSpPr>
            <p:sp>
              <p:nvSpPr>
                <p:cNvPr id="21" name="i$ḷíḓè">
                  <a:extLst>
                    <a:ext uri="{FF2B5EF4-FFF2-40B4-BE49-F238E27FC236}">
                      <a16:creationId xmlns:a16="http://schemas.microsoft.com/office/drawing/2014/main" id="{B3C52549-9A3E-43E6-ACED-D7D6F9BB209B}"/>
                    </a:ext>
                  </a:extLst>
                </p:cNvPr>
                <p:cNvSpPr/>
                <p:nvPr/>
              </p:nvSpPr>
              <p:spPr bwMode="auto">
                <a:xfrm>
                  <a:off x="3818" y="1613"/>
                  <a:ext cx="982" cy="1345"/>
                </a:xfrm>
                <a:custGeom>
                  <a:avLst/>
                  <a:gdLst>
                    <a:gd name="T0" fmla="*/ 194 w 472"/>
                    <a:gd name="T1" fmla="*/ 274 h 647"/>
                    <a:gd name="T2" fmla="*/ 236 w 472"/>
                    <a:gd name="T3" fmla="*/ 252 h 647"/>
                    <a:gd name="T4" fmla="*/ 203 w 472"/>
                    <a:gd name="T5" fmla="*/ 228 h 647"/>
                    <a:gd name="T6" fmla="*/ 181 w 472"/>
                    <a:gd name="T7" fmla="*/ 238 h 647"/>
                    <a:gd name="T8" fmla="*/ 150 w 472"/>
                    <a:gd name="T9" fmla="*/ 192 h 647"/>
                    <a:gd name="T10" fmla="*/ 146 w 472"/>
                    <a:gd name="T11" fmla="*/ 211 h 647"/>
                    <a:gd name="T12" fmla="*/ 102 w 472"/>
                    <a:gd name="T13" fmla="*/ 197 h 647"/>
                    <a:gd name="T14" fmla="*/ 72 w 472"/>
                    <a:gd name="T15" fmla="*/ 225 h 647"/>
                    <a:gd name="T16" fmla="*/ 37 w 472"/>
                    <a:gd name="T17" fmla="*/ 204 h 647"/>
                    <a:gd name="T18" fmla="*/ 68 w 472"/>
                    <a:gd name="T19" fmla="*/ 173 h 647"/>
                    <a:gd name="T20" fmla="*/ 105 w 472"/>
                    <a:gd name="T21" fmla="*/ 134 h 647"/>
                    <a:gd name="T22" fmla="*/ 164 w 472"/>
                    <a:gd name="T23" fmla="*/ 125 h 647"/>
                    <a:gd name="T24" fmla="*/ 192 w 472"/>
                    <a:gd name="T25" fmla="*/ 89 h 647"/>
                    <a:gd name="T26" fmla="*/ 195 w 472"/>
                    <a:gd name="T27" fmla="*/ 84 h 647"/>
                    <a:gd name="T28" fmla="*/ 189 w 472"/>
                    <a:gd name="T29" fmla="*/ 42 h 647"/>
                    <a:gd name="T30" fmla="*/ 161 w 472"/>
                    <a:gd name="T31" fmla="*/ 81 h 647"/>
                    <a:gd name="T32" fmla="*/ 139 w 472"/>
                    <a:gd name="T33" fmla="*/ 104 h 647"/>
                    <a:gd name="T34" fmla="*/ 115 w 472"/>
                    <a:gd name="T35" fmla="*/ 63 h 647"/>
                    <a:gd name="T36" fmla="*/ 182 w 472"/>
                    <a:gd name="T37" fmla="*/ 6 h 647"/>
                    <a:gd name="T38" fmla="*/ 267 w 472"/>
                    <a:gd name="T39" fmla="*/ 25 h 647"/>
                    <a:gd name="T40" fmla="*/ 289 w 472"/>
                    <a:gd name="T41" fmla="*/ 20 h 647"/>
                    <a:gd name="T42" fmla="*/ 338 w 472"/>
                    <a:gd name="T43" fmla="*/ 19 h 647"/>
                    <a:gd name="T44" fmla="*/ 409 w 472"/>
                    <a:gd name="T45" fmla="*/ 37 h 647"/>
                    <a:gd name="T46" fmla="*/ 449 w 472"/>
                    <a:gd name="T47" fmla="*/ 364 h 647"/>
                    <a:gd name="T48" fmla="*/ 427 w 472"/>
                    <a:gd name="T49" fmla="*/ 394 h 647"/>
                    <a:gd name="T50" fmla="*/ 400 w 472"/>
                    <a:gd name="T51" fmla="*/ 335 h 647"/>
                    <a:gd name="T52" fmla="*/ 348 w 472"/>
                    <a:gd name="T53" fmla="*/ 323 h 647"/>
                    <a:gd name="T54" fmla="*/ 316 w 472"/>
                    <a:gd name="T55" fmla="*/ 374 h 647"/>
                    <a:gd name="T56" fmla="*/ 260 w 472"/>
                    <a:gd name="T57" fmla="*/ 329 h 647"/>
                    <a:gd name="T58" fmla="*/ 255 w 472"/>
                    <a:gd name="T59" fmla="*/ 359 h 647"/>
                    <a:gd name="T60" fmla="*/ 302 w 472"/>
                    <a:gd name="T61" fmla="*/ 389 h 647"/>
                    <a:gd name="T62" fmla="*/ 259 w 472"/>
                    <a:gd name="T63" fmla="*/ 492 h 647"/>
                    <a:gd name="T64" fmla="*/ 232 w 472"/>
                    <a:gd name="T65" fmla="*/ 583 h 647"/>
                    <a:gd name="T66" fmla="*/ 153 w 472"/>
                    <a:gd name="T67" fmla="*/ 641 h 647"/>
                    <a:gd name="T68" fmla="*/ 136 w 472"/>
                    <a:gd name="T69" fmla="*/ 532 h 647"/>
                    <a:gd name="T70" fmla="*/ 85 w 472"/>
                    <a:gd name="T71" fmla="*/ 417 h 647"/>
                    <a:gd name="T72" fmla="*/ 8 w 472"/>
                    <a:gd name="T73" fmla="*/ 383 h 647"/>
                    <a:gd name="T74" fmla="*/ 20 w 472"/>
                    <a:gd name="T75" fmla="*/ 298 h 647"/>
                    <a:gd name="T76" fmla="*/ 53 w 472"/>
                    <a:gd name="T77" fmla="*/ 245 h 647"/>
                    <a:gd name="T78" fmla="*/ 125 w 472"/>
                    <a:gd name="T79" fmla="*/ 243 h 647"/>
                    <a:gd name="T80" fmla="*/ 297 w 472"/>
                    <a:gd name="T81" fmla="*/ 190 h 647"/>
                    <a:gd name="T82" fmla="*/ 305 w 472"/>
                    <a:gd name="T83" fmla="*/ 232 h 647"/>
                    <a:gd name="T84" fmla="*/ 332 w 472"/>
                    <a:gd name="T85" fmla="*/ 234 h 647"/>
                    <a:gd name="T86" fmla="*/ 311 w 472"/>
                    <a:gd name="T87" fmla="*/ 18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2" h="647">
                      <a:moveTo>
                        <a:pt x="166" y="279"/>
                      </a:moveTo>
                      <a:cubicBezTo>
                        <a:pt x="167" y="266"/>
                        <a:pt x="173" y="267"/>
                        <a:pt x="180" y="271"/>
                      </a:cubicBezTo>
                      <a:cubicBezTo>
                        <a:pt x="184" y="273"/>
                        <a:pt x="189" y="273"/>
                        <a:pt x="194" y="274"/>
                      </a:cubicBezTo>
                      <a:cubicBezTo>
                        <a:pt x="202" y="276"/>
                        <a:pt x="210" y="276"/>
                        <a:pt x="217" y="278"/>
                      </a:cubicBezTo>
                      <a:cubicBezTo>
                        <a:pt x="226" y="280"/>
                        <a:pt x="233" y="276"/>
                        <a:pt x="236" y="271"/>
                      </a:cubicBezTo>
                      <a:cubicBezTo>
                        <a:pt x="239" y="266"/>
                        <a:pt x="238" y="257"/>
                        <a:pt x="236" y="252"/>
                      </a:cubicBezTo>
                      <a:cubicBezTo>
                        <a:pt x="234" y="248"/>
                        <a:pt x="227" y="247"/>
                        <a:pt x="222" y="245"/>
                      </a:cubicBezTo>
                      <a:cubicBezTo>
                        <a:pt x="222" y="245"/>
                        <a:pt x="221" y="245"/>
                        <a:pt x="220" y="245"/>
                      </a:cubicBezTo>
                      <a:cubicBezTo>
                        <a:pt x="203" y="245"/>
                        <a:pt x="203" y="246"/>
                        <a:pt x="203" y="228"/>
                      </a:cubicBezTo>
                      <a:cubicBezTo>
                        <a:pt x="203" y="219"/>
                        <a:pt x="197" y="214"/>
                        <a:pt x="189" y="217"/>
                      </a:cubicBezTo>
                      <a:cubicBezTo>
                        <a:pt x="186" y="219"/>
                        <a:pt x="183" y="224"/>
                        <a:pt x="182" y="228"/>
                      </a:cubicBezTo>
                      <a:cubicBezTo>
                        <a:pt x="181" y="230"/>
                        <a:pt x="181" y="234"/>
                        <a:pt x="181" y="238"/>
                      </a:cubicBezTo>
                      <a:cubicBezTo>
                        <a:pt x="171" y="233"/>
                        <a:pt x="165" y="228"/>
                        <a:pt x="165" y="217"/>
                      </a:cubicBezTo>
                      <a:cubicBezTo>
                        <a:pt x="165" y="212"/>
                        <a:pt x="161" y="208"/>
                        <a:pt x="159" y="204"/>
                      </a:cubicBezTo>
                      <a:cubicBezTo>
                        <a:pt x="156" y="200"/>
                        <a:pt x="153" y="196"/>
                        <a:pt x="150" y="192"/>
                      </a:cubicBezTo>
                      <a:cubicBezTo>
                        <a:pt x="147" y="190"/>
                        <a:pt x="144" y="189"/>
                        <a:pt x="141" y="187"/>
                      </a:cubicBezTo>
                      <a:cubicBezTo>
                        <a:pt x="139" y="191"/>
                        <a:pt x="136" y="196"/>
                        <a:pt x="137" y="200"/>
                      </a:cubicBezTo>
                      <a:cubicBezTo>
                        <a:pt x="138" y="204"/>
                        <a:pt x="143" y="208"/>
                        <a:pt x="146" y="211"/>
                      </a:cubicBezTo>
                      <a:cubicBezTo>
                        <a:pt x="147" y="212"/>
                        <a:pt x="148" y="214"/>
                        <a:pt x="147" y="217"/>
                      </a:cubicBezTo>
                      <a:cubicBezTo>
                        <a:pt x="144" y="214"/>
                        <a:pt x="139" y="211"/>
                        <a:pt x="136" y="207"/>
                      </a:cubicBezTo>
                      <a:cubicBezTo>
                        <a:pt x="127" y="195"/>
                        <a:pt x="116" y="192"/>
                        <a:pt x="102" y="197"/>
                      </a:cubicBezTo>
                      <a:cubicBezTo>
                        <a:pt x="98" y="198"/>
                        <a:pt x="95" y="202"/>
                        <a:pt x="92" y="204"/>
                      </a:cubicBezTo>
                      <a:cubicBezTo>
                        <a:pt x="87" y="208"/>
                        <a:pt x="83" y="212"/>
                        <a:pt x="78" y="214"/>
                      </a:cubicBezTo>
                      <a:cubicBezTo>
                        <a:pt x="72" y="216"/>
                        <a:pt x="72" y="220"/>
                        <a:pt x="72" y="225"/>
                      </a:cubicBezTo>
                      <a:cubicBezTo>
                        <a:pt x="70" y="238"/>
                        <a:pt x="64" y="242"/>
                        <a:pt x="52" y="236"/>
                      </a:cubicBezTo>
                      <a:cubicBezTo>
                        <a:pt x="47" y="233"/>
                        <a:pt x="39" y="231"/>
                        <a:pt x="38" y="228"/>
                      </a:cubicBezTo>
                      <a:cubicBezTo>
                        <a:pt x="35" y="221"/>
                        <a:pt x="36" y="212"/>
                        <a:pt x="37" y="204"/>
                      </a:cubicBezTo>
                      <a:cubicBezTo>
                        <a:pt x="37" y="201"/>
                        <a:pt x="42" y="198"/>
                        <a:pt x="46" y="196"/>
                      </a:cubicBezTo>
                      <a:cubicBezTo>
                        <a:pt x="49" y="195"/>
                        <a:pt x="52" y="195"/>
                        <a:pt x="55" y="195"/>
                      </a:cubicBezTo>
                      <a:cubicBezTo>
                        <a:pt x="74" y="191"/>
                        <a:pt x="74" y="190"/>
                        <a:pt x="68" y="173"/>
                      </a:cubicBezTo>
                      <a:cubicBezTo>
                        <a:pt x="67" y="170"/>
                        <a:pt x="68" y="165"/>
                        <a:pt x="71" y="163"/>
                      </a:cubicBezTo>
                      <a:cubicBezTo>
                        <a:pt x="80" y="153"/>
                        <a:pt x="89" y="145"/>
                        <a:pt x="99" y="136"/>
                      </a:cubicBezTo>
                      <a:cubicBezTo>
                        <a:pt x="101" y="135"/>
                        <a:pt x="103" y="134"/>
                        <a:pt x="105" y="134"/>
                      </a:cubicBezTo>
                      <a:cubicBezTo>
                        <a:pt x="116" y="134"/>
                        <a:pt x="119" y="129"/>
                        <a:pt x="120" y="119"/>
                      </a:cubicBezTo>
                      <a:cubicBezTo>
                        <a:pt x="120" y="116"/>
                        <a:pt x="121" y="112"/>
                        <a:pt x="122" y="108"/>
                      </a:cubicBezTo>
                      <a:cubicBezTo>
                        <a:pt x="130" y="130"/>
                        <a:pt x="149" y="121"/>
                        <a:pt x="164" y="125"/>
                      </a:cubicBezTo>
                      <a:cubicBezTo>
                        <a:pt x="166" y="125"/>
                        <a:pt x="171" y="120"/>
                        <a:pt x="173" y="117"/>
                      </a:cubicBezTo>
                      <a:cubicBezTo>
                        <a:pt x="175" y="112"/>
                        <a:pt x="175" y="107"/>
                        <a:pt x="176" y="102"/>
                      </a:cubicBezTo>
                      <a:cubicBezTo>
                        <a:pt x="190" y="105"/>
                        <a:pt x="190" y="105"/>
                        <a:pt x="192" y="89"/>
                      </a:cubicBezTo>
                      <a:cubicBezTo>
                        <a:pt x="195" y="89"/>
                        <a:pt x="198" y="88"/>
                        <a:pt x="202" y="87"/>
                      </a:cubicBezTo>
                      <a:cubicBezTo>
                        <a:pt x="202" y="87"/>
                        <a:pt x="202" y="86"/>
                        <a:pt x="202" y="85"/>
                      </a:cubicBezTo>
                      <a:cubicBezTo>
                        <a:pt x="199" y="85"/>
                        <a:pt x="197" y="85"/>
                        <a:pt x="195" y="84"/>
                      </a:cubicBezTo>
                      <a:cubicBezTo>
                        <a:pt x="190" y="82"/>
                        <a:pt x="183" y="81"/>
                        <a:pt x="181" y="77"/>
                      </a:cubicBezTo>
                      <a:cubicBezTo>
                        <a:pt x="178" y="71"/>
                        <a:pt x="178" y="63"/>
                        <a:pt x="184" y="56"/>
                      </a:cubicBezTo>
                      <a:cubicBezTo>
                        <a:pt x="187" y="53"/>
                        <a:pt x="190" y="46"/>
                        <a:pt x="189" y="42"/>
                      </a:cubicBezTo>
                      <a:cubicBezTo>
                        <a:pt x="187" y="35"/>
                        <a:pt x="182" y="35"/>
                        <a:pt x="177" y="42"/>
                      </a:cubicBezTo>
                      <a:cubicBezTo>
                        <a:pt x="172" y="50"/>
                        <a:pt x="166" y="59"/>
                        <a:pt x="161" y="68"/>
                      </a:cubicBezTo>
                      <a:cubicBezTo>
                        <a:pt x="159" y="71"/>
                        <a:pt x="160" y="77"/>
                        <a:pt x="161" y="81"/>
                      </a:cubicBezTo>
                      <a:cubicBezTo>
                        <a:pt x="163" y="87"/>
                        <a:pt x="163" y="91"/>
                        <a:pt x="157" y="95"/>
                      </a:cubicBezTo>
                      <a:cubicBezTo>
                        <a:pt x="152" y="99"/>
                        <a:pt x="148" y="104"/>
                        <a:pt x="142" y="110"/>
                      </a:cubicBezTo>
                      <a:cubicBezTo>
                        <a:pt x="141" y="108"/>
                        <a:pt x="140" y="106"/>
                        <a:pt x="139" y="104"/>
                      </a:cubicBezTo>
                      <a:cubicBezTo>
                        <a:pt x="136" y="94"/>
                        <a:pt x="130" y="91"/>
                        <a:pt x="120" y="91"/>
                      </a:cubicBezTo>
                      <a:cubicBezTo>
                        <a:pt x="110" y="91"/>
                        <a:pt x="110" y="82"/>
                        <a:pt x="109" y="75"/>
                      </a:cubicBezTo>
                      <a:cubicBezTo>
                        <a:pt x="108" y="72"/>
                        <a:pt x="112" y="66"/>
                        <a:pt x="115" y="63"/>
                      </a:cubicBezTo>
                      <a:cubicBezTo>
                        <a:pt x="127" y="53"/>
                        <a:pt x="140" y="44"/>
                        <a:pt x="152" y="34"/>
                      </a:cubicBezTo>
                      <a:cubicBezTo>
                        <a:pt x="153" y="33"/>
                        <a:pt x="153" y="32"/>
                        <a:pt x="154" y="31"/>
                      </a:cubicBezTo>
                      <a:cubicBezTo>
                        <a:pt x="156" y="14"/>
                        <a:pt x="170" y="10"/>
                        <a:pt x="182" y="6"/>
                      </a:cubicBezTo>
                      <a:cubicBezTo>
                        <a:pt x="193" y="2"/>
                        <a:pt x="206" y="0"/>
                        <a:pt x="217" y="3"/>
                      </a:cubicBezTo>
                      <a:cubicBezTo>
                        <a:pt x="230" y="7"/>
                        <a:pt x="243" y="12"/>
                        <a:pt x="256" y="14"/>
                      </a:cubicBezTo>
                      <a:cubicBezTo>
                        <a:pt x="260" y="15"/>
                        <a:pt x="264" y="22"/>
                        <a:pt x="267" y="25"/>
                      </a:cubicBezTo>
                      <a:cubicBezTo>
                        <a:pt x="271" y="29"/>
                        <a:pt x="275" y="33"/>
                        <a:pt x="279" y="36"/>
                      </a:cubicBezTo>
                      <a:cubicBezTo>
                        <a:pt x="282" y="32"/>
                        <a:pt x="285" y="27"/>
                        <a:pt x="288" y="23"/>
                      </a:cubicBezTo>
                      <a:cubicBezTo>
                        <a:pt x="288" y="22"/>
                        <a:pt x="289" y="21"/>
                        <a:pt x="289" y="20"/>
                      </a:cubicBezTo>
                      <a:cubicBezTo>
                        <a:pt x="290" y="20"/>
                        <a:pt x="291" y="20"/>
                        <a:pt x="291" y="20"/>
                      </a:cubicBezTo>
                      <a:cubicBezTo>
                        <a:pt x="299" y="34"/>
                        <a:pt x="299" y="34"/>
                        <a:pt x="311" y="24"/>
                      </a:cubicBezTo>
                      <a:cubicBezTo>
                        <a:pt x="319" y="18"/>
                        <a:pt x="327" y="14"/>
                        <a:pt x="338" y="19"/>
                      </a:cubicBezTo>
                      <a:cubicBezTo>
                        <a:pt x="342" y="21"/>
                        <a:pt x="350" y="19"/>
                        <a:pt x="354" y="16"/>
                      </a:cubicBezTo>
                      <a:cubicBezTo>
                        <a:pt x="367" y="8"/>
                        <a:pt x="378" y="7"/>
                        <a:pt x="390" y="16"/>
                      </a:cubicBezTo>
                      <a:cubicBezTo>
                        <a:pt x="397" y="22"/>
                        <a:pt x="404" y="29"/>
                        <a:pt x="409" y="37"/>
                      </a:cubicBezTo>
                      <a:cubicBezTo>
                        <a:pt x="454" y="115"/>
                        <a:pt x="472" y="200"/>
                        <a:pt x="467" y="290"/>
                      </a:cubicBezTo>
                      <a:cubicBezTo>
                        <a:pt x="466" y="308"/>
                        <a:pt x="463" y="325"/>
                        <a:pt x="460" y="342"/>
                      </a:cubicBezTo>
                      <a:cubicBezTo>
                        <a:pt x="458" y="349"/>
                        <a:pt x="454" y="357"/>
                        <a:pt x="449" y="364"/>
                      </a:cubicBezTo>
                      <a:cubicBezTo>
                        <a:pt x="442" y="374"/>
                        <a:pt x="440" y="384"/>
                        <a:pt x="442" y="396"/>
                      </a:cubicBezTo>
                      <a:cubicBezTo>
                        <a:pt x="443" y="401"/>
                        <a:pt x="443" y="405"/>
                        <a:pt x="444" y="411"/>
                      </a:cubicBezTo>
                      <a:cubicBezTo>
                        <a:pt x="433" y="408"/>
                        <a:pt x="429" y="403"/>
                        <a:pt x="427" y="394"/>
                      </a:cubicBezTo>
                      <a:cubicBezTo>
                        <a:pt x="424" y="384"/>
                        <a:pt x="419" y="375"/>
                        <a:pt x="415" y="365"/>
                      </a:cubicBezTo>
                      <a:cubicBezTo>
                        <a:pt x="414" y="362"/>
                        <a:pt x="412" y="358"/>
                        <a:pt x="412" y="354"/>
                      </a:cubicBezTo>
                      <a:cubicBezTo>
                        <a:pt x="411" y="345"/>
                        <a:pt x="410" y="338"/>
                        <a:pt x="400" y="335"/>
                      </a:cubicBezTo>
                      <a:cubicBezTo>
                        <a:pt x="396" y="334"/>
                        <a:pt x="393" y="327"/>
                        <a:pt x="391" y="323"/>
                      </a:cubicBezTo>
                      <a:cubicBezTo>
                        <a:pt x="385" y="309"/>
                        <a:pt x="369" y="301"/>
                        <a:pt x="356" y="308"/>
                      </a:cubicBezTo>
                      <a:cubicBezTo>
                        <a:pt x="352" y="310"/>
                        <a:pt x="349" y="318"/>
                        <a:pt x="348" y="323"/>
                      </a:cubicBezTo>
                      <a:cubicBezTo>
                        <a:pt x="347" y="332"/>
                        <a:pt x="348" y="340"/>
                        <a:pt x="338" y="345"/>
                      </a:cubicBezTo>
                      <a:cubicBezTo>
                        <a:pt x="336" y="346"/>
                        <a:pt x="336" y="353"/>
                        <a:pt x="334" y="354"/>
                      </a:cubicBezTo>
                      <a:cubicBezTo>
                        <a:pt x="324" y="357"/>
                        <a:pt x="323" y="370"/>
                        <a:pt x="316" y="374"/>
                      </a:cubicBezTo>
                      <a:cubicBezTo>
                        <a:pt x="305" y="379"/>
                        <a:pt x="294" y="383"/>
                        <a:pt x="282" y="376"/>
                      </a:cubicBezTo>
                      <a:cubicBezTo>
                        <a:pt x="280" y="374"/>
                        <a:pt x="278" y="371"/>
                        <a:pt x="277" y="369"/>
                      </a:cubicBezTo>
                      <a:cubicBezTo>
                        <a:pt x="271" y="356"/>
                        <a:pt x="266" y="342"/>
                        <a:pt x="260" y="329"/>
                      </a:cubicBezTo>
                      <a:cubicBezTo>
                        <a:pt x="256" y="320"/>
                        <a:pt x="251" y="313"/>
                        <a:pt x="246" y="305"/>
                      </a:cubicBezTo>
                      <a:cubicBezTo>
                        <a:pt x="243" y="302"/>
                        <a:pt x="240" y="299"/>
                        <a:pt x="236" y="296"/>
                      </a:cubicBezTo>
                      <a:cubicBezTo>
                        <a:pt x="243" y="317"/>
                        <a:pt x="241" y="340"/>
                        <a:pt x="255" y="359"/>
                      </a:cubicBezTo>
                      <a:cubicBezTo>
                        <a:pt x="262" y="367"/>
                        <a:pt x="266" y="377"/>
                        <a:pt x="277" y="380"/>
                      </a:cubicBezTo>
                      <a:cubicBezTo>
                        <a:pt x="278" y="380"/>
                        <a:pt x="279" y="381"/>
                        <a:pt x="280" y="382"/>
                      </a:cubicBezTo>
                      <a:cubicBezTo>
                        <a:pt x="284" y="394"/>
                        <a:pt x="292" y="392"/>
                        <a:pt x="302" y="389"/>
                      </a:cubicBezTo>
                      <a:cubicBezTo>
                        <a:pt x="309" y="387"/>
                        <a:pt x="314" y="392"/>
                        <a:pt x="311" y="398"/>
                      </a:cubicBezTo>
                      <a:cubicBezTo>
                        <a:pt x="301" y="417"/>
                        <a:pt x="291" y="434"/>
                        <a:pt x="281" y="452"/>
                      </a:cubicBezTo>
                      <a:cubicBezTo>
                        <a:pt x="274" y="466"/>
                        <a:pt x="266" y="478"/>
                        <a:pt x="259" y="492"/>
                      </a:cubicBezTo>
                      <a:cubicBezTo>
                        <a:pt x="257" y="495"/>
                        <a:pt x="259" y="501"/>
                        <a:pt x="260" y="506"/>
                      </a:cubicBezTo>
                      <a:cubicBezTo>
                        <a:pt x="263" y="522"/>
                        <a:pt x="266" y="539"/>
                        <a:pt x="251" y="551"/>
                      </a:cubicBezTo>
                      <a:cubicBezTo>
                        <a:pt x="241" y="560"/>
                        <a:pt x="237" y="571"/>
                        <a:pt x="232" y="583"/>
                      </a:cubicBezTo>
                      <a:cubicBezTo>
                        <a:pt x="223" y="603"/>
                        <a:pt x="214" y="623"/>
                        <a:pt x="196" y="638"/>
                      </a:cubicBezTo>
                      <a:cubicBezTo>
                        <a:pt x="185" y="647"/>
                        <a:pt x="172" y="645"/>
                        <a:pt x="160" y="646"/>
                      </a:cubicBezTo>
                      <a:cubicBezTo>
                        <a:pt x="158" y="646"/>
                        <a:pt x="155" y="643"/>
                        <a:pt x="153" y="641"/>
                      </a:cubicBezTo>
                      <a:cubicBezTo>
                        <a:pt x="152" y="639"/>
                        <a:pt x="151" y="636"/>
                        <a:pt x="151" y="634"/>
                      </a:cubicBezTo>
                      <a:cubicBezTo>
                        <a:pt x="145" y="604"/>
                        <a:pt x="140" y="575"/>
                        <a:pt x="135" y="545"/>
                      </a:cubicBezTo>
                      <a:cubicBezTo>
                        <a:pt x="134" y="541"/>
                        <a:pt x="134" y="535"/>
                        <a:pt x="136" y="532"/>
                      </a:cubicBezTo>
                      <a:cubicBezTo>
                        <a:pt x="149" y="512"/>
                        <a:pt x="141" y="492"/>
                        <a:pt x="134" y="473"/>
                      </a:cubicBezTo>
                      <a:cubicBezTo>
                        <a:pt x="130" y="462"/>
                        <a:pt x="126" y="452"/>
                        <a:pt x="124" y="441"/>
                      </a:cubicBezTo>
                      <a:cubicBezTo>
                        <a:pt x="120" y="422"/>
                        <a:pt x="102" y="414"/>
                        <a:pt x="85" y="417"/>
                      </a:cubicBezTo>
                      <a:cubicBezTo>
                        <a:pt x="75" y="420"/>
                        <a:pt x="64" y="422"/>
                        <a:pt x="54" y="423"/>
                      </a:cubicBezTo>
                      <a:cubicBezTo>
                        <a:pt x="42" y="425"/>
                        <a:pt x="34" y="418"/>
                        <a:pt x="28" y="409"/>
                      </a:cubicBezTo>
                      <a:cubicBezTo>
                        <a:pt x="21" y="401"/>
                        <a:pt x="14" y="392"/>
                        <a:pt x="8" y="383"/>
                      </a:cubicBezTo>
                      <a:cubicBezTo>
                        <a:pt x="5" y="378"/>
                        <a:pt x="2" y="372"/>
                        <a:pt x="1" y="366"/>
                      </a:cubicBezTo>
                      <a:cubicBezTo>
                        <a:pt x="0" y="355"/>
                        <a:pt x="1" y="345"/>
                        <a:pt x="1" y="334"/>
                      </a:cubicBezTo>
                      <a:cubicBezTo>
                        <a:pt x="1" y="319"/>
                        <a:pt x="7" y="307"/>
                        <a:pt x="20" y="298"/>
                      </a:cubicBezTo>
                      <a:cubicBezTo>
                        <a:pt x="28" y="292"/>
                        <a:pt x="34" y="285"/>
                        <a:pt x="33" y="273"/>
                      </a:cubicBezTo>
                      <a:cubicBezTo>
                        <a:pt x="33" y="270"/>
                        <a:pt x="35" y="266"/>
                        <a:pt x="37" y="263"/>
                      </a:cubicBezTo>
                      <a:cubicBezTo>
                        <a:pt x="42" y="257"/>
                        <a:pt x="47" y="252"/>
                        <a:pt x="53" y="245"/>
                      </a:cubicBezTo>
                      <a:cubicBezTo>
                        <a:pt x="60" y="253"/>
                        <a:pt x="68" y="247"/>
                        <a:pt x="74" y="243"/>
                      </a:cubicBezTo>
                      <a:cubicBezTo>
                        <a:pt x="87" y="234"/>
                        <a:pt x="102" y="233"/>
                        <a:pt x="117" y="236"/>
                      </a:cubicBezTo>
                      <a:cubicBezTo>
                        <a:pt x="120" y="236"/>
                        <a:pt x="125" y="241"/>
                        <a:pt x="125" y="243"/>
                      </a:cubicBezTo>
                      <a:cubicBezTo>
                        <a:pt x="123" y="258"/>
                        <a:pt x="129" y="266"/>
                        <a:pt x="144" y="268"/>
                      </a:cubicBezTo>
                      <a:cubicBezTo>
                        <a:pt x="151" y="270"/>
                        <a:pt x="157" y="275"/>
                        <a:pt x="166" y="279"/>
                      </a:cubicBezTo>
                      <a:close/>
                      <a:moveTo>
                        <a:pt x="297" y="190"/>
                      </a:moveTo>
                      <a:cubicBezTo>
                        <a:pt x="294" y="188"/>
                        <a:pt x="291" y="186"/>
                        <a:pt x="287" y="184"/>
                      </a:cubicBezTo>
                      <a:cubicBezTo>
                        <a:pt x="289" y="190"/>
                        <a:pt x="289" y="193"/>
                        <a:pt x="291" y="196"/>
                      </a:cubicBezTo>
                      <a:cubicBezTo>
                        <a:pt x="297" y="208"/>
                        <a:pt x="304" y="218"/>
                        <a:pt x="305" y="232"/>
                      </a:cubicBezTo>
                      <a:cubicBezTo>
                        <a:pt x="306" y="239"/>
                        <a:pt x="313" y="242"/>
                        <a:pt x="320" y="241"/>
                      </a:cubicBezTo>
                      <a:cubicBezTo>
                        <a:pt x="328" y="241"/>
                        <a:pt x="335" y="240"/>
                        <a:pt x="345" y="239"/>
                      </a:cubicBezTo>
                      <a:cubicBezTo>
                        <a:pt x="340" y="237"/>
                        <a:pt x="337" y="235"/>
                        <a:pt x="332" y="234"/>
                      </a:cubicBezTo>
                      <a:cubicBezTo>
                        <a:pt x="326" y="232"/>
                        <a:pt x="321" y="230"/>
                        <a:pt x="320" y="222"/>
                      </a:cubicBezTo>
                      <a:cubicBezTo>
                        <a:pt x="318" y="212"/>
                        <a:pt x="316" y="202"/>
                        <a:pt x="314" y="191"/>
                      </a:cubicBezTo>
                      <a:cubicBezTo>
                        <a:pt x="314" y="188"/>
                        <a:pt x="312" y="185"/>
                        <a:pt x="311" y="182"/>
                      </a:cubicBezTo>
                      <a:cubicBezTo>
                        <a:pt x="308" y="183"/>
                        <a:pt x="305" y="184"/>
                        <a:pt x="301" y="185"/>
                      </a:cubicBezTo>
                      <a:cubicBezTo>
                        <a:pt x="300" y="186"/>
                        <a:pt x="299" y="188"/>
                        <a:pt x="297" y="190"/>
                      </a:cubicBezTo>
                      <a:close/>
                    </a:path>
                  </a:pathLst>
                </a:custGeom>
                <a:grpFill/>
                <a:ln w="9525">
                  <a:noFill/>
                  <a:round/>
                  <a:headEnd/>
                  <a:tailEnd/>
                </a:ln>
              </p:spPr>
              <p:txBody>
                <a:bodyPr anchor="ctr"/>
                <a:lstStyle/>
                <a:p>
                  <a:pPr algn="ctr"/>
                  <a:endParaRPr/>
                </a:p>
              </p:txBody>
            </p:sp>
            <p:sp>
              <p:nvSpPr>
                <p:cNvPr id="22" name="îŝ1iḋé">
                  <a:extLst>
                    <a:ext uri="{FF2B5EF4-FFF2-40B4-BE49-F238E27FC236}">
                      <a16:creationId xmlns:a16="http://schemas.microsoft.com/office/drawing/2014/main" id="{CB28794E-68D6-4F77-9129-7C254311F06B}"/>
                    </a:ext>
                  </a:extLst>
                </p:cNvPr>
                <p:cNvSpPr/>
                <p:nvPr/>
              </p:nvSpPr>
              <p:spPr bwMode="auto">
                <a:xfrm>
                  <a:off x="3054" y="2426"/>
                  <a:ext cx="467" cy="526"/>
                </a:xfrm>
                <a:custGeom>
                  <a:avLst/>
                  <a:gdLst>
                    <a:gd name="T0" fmla="*/ 9 w 224"/>
                    <a:gd name="T1" fmla="*/ 18 h 253"/>
                    <a:gd name="T2" fmla="*/ 40 w 224"/>
                    <a:gd name="T3" fmla="*/ 2 h 253"/>
                    <a:gd name="T4" fmla="*/ 63 w 224"/>
                    <a:gd name="T5" fmla="*/ 3 h 253"/>
                    <a:gd name="T6" fmla="*/ 88 w 224"/>
                    <a:gd name="T7" fmla="*/ 10 h 253"/>
                    <a:gd name="T8" fmla="*/ 109 w 224"/>
                    <a:gd name="T9" fmla="*/ 25 h 253"/>
                    <a:gd name="T10" fmla="*/ 120 w 224"/>
                    <a:gd name="T11" fmla="*/ 34 h 253"/>
                    <a:gd name="T12" fmla="*/ 146 w 224"/>
                    <a:gd name="T13" fmla="*/ 69 h 253"/>
                    <a:gd name="T14" fmla="*/ 147 w 224"/>
                    <a:gd name="T15" fmla="*/ 74 h 253"/>
                    <a:gd name="T16" fmla="*/ 150 w 224"/>
                    <a:gd name="T17" fmla="*/ 77 h 253"/>
                    <a:gd name="T18" fmla="*/ 174 w 224"/>
                    <a:gd name="T19" fmla="*/ 77 h 253"/>
                    <a:gd name="T20" fmla="*/ 202 w 224"/>
                    <a:gd name="T21" fmla="*/ 95 h 253"/>
                    <a:gd name="T22" fmla="*/ 209 w 224"/>
                    <a:gd name="T23" fmla="*/ 97 h 253"/>
                    <a:gd name="T24" fmla="*/ 220 w 224"/>
                    <a:gd name="T25" fmla="*/ 101 h 253"/>
                    <a:gd name="T26" fmla="*/ 217 w 224"/>
                    <a:gd name="T27" fmla="*/ 118 h 253"/>
                    <a:gd name="T28" fmla="*/ 206 w 224"/>
                    <a:gd name="T29" fmla="*/ 131 h 253"/>
                    <a:gd name="T30" fmla="*/ 184 w 224"/>
                    <a:gd name="T31" fmla="*/ 183 h 253"/>
                    <a:gd name="T32" fmla="*/ 174 w 224"/>
                    <a:gd name="T33" fmla="*/ 192 h 253"/>
                    <a:gd name="T34" fmla="*/ 142 w 224"/>
                    <a:gd name="T35" fmla="*/ 231 h 253"/>
                    <a:gd name="T36" fmla="*/ 140 w 224"/>
                    <a:gd name="T37" fmla="*/ 239 h 253"/>
                    <a:gd name="T38" fmla="*/ 120 w 224"/>
                    <a:gd name="T39" fmla="*/ 245 h 253"/>
                    <a:gd name="T40" fmla="*/ 54 w 224"/>
                    <a:gd name="T41" fmla="*/ 190 h 253"/>
                    <a:gd name="T42" fmla="*/ 47 w 224"/>
                    <a:gd name="T43" fmla="*/ 181 h 253"/>
                    <a:gd name="T44" fmla="*/ 15 w 224"/>
                    <a:gd name="T45" fmla="*/ 110 h 253"/>
                    <a:gd name="T46" fmla="*/ 13 w 224"/>
                    <a:gd name="T47" fmla="*/ 107 h 253"/>
                    <a:gd name="T48" fmla="*/ 5 w 224"/>
                    <a:gd name="T49" fmla="*/ 77 h 253"/>
                    <a:gd name="T50" fmla="*/ 8 w 224"/>
                    <a:gd name="T51" fmla="*/ 71 h 253"/>
                    <a:gd name="T52" fmla="*/ 9 w 224"/>
                    <a:gd name="T53" fmla="*/ 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53">
                      <a:moveTo>
                        <a:pt x="9" y="18"/>
                      </a:moveTo>
                      <a:cubicBezTo>
                        <a:pt x="19" y="13"/>
                        <a:pt x="29" y="6"/>
                        <a:pt x="40" y="2"/>
                      </a:cubicBezTo>
                      <a:cubicBezTo>
                        <a:pt x="47" y="0"/>
                        <a:pt x="55" y="2"/>
                        <a:pt x="63" y="3"/>
                      </a:cubicBezTo>
                      <a:cubicBezTo>
                        <a:pt x="71" y="5"/>
                        <a:pt x="80" y="8"/>
                        <a:pt x="88" y="10"/>
                      </a:cubicBezTo>
                      <a:cubicBezTo>
                        <a:pt x="98" y="12"/>
                        <a:pt x="105" y="16"/>
                        <a:pt x="109" y="25"/>
                      </a:cubicBezTo>
                      <a:cubicBezTo>
                        <a:pt x="111" y="28"/>
                        <a:pt x="116" y="32"/>
                        <a:pt x="120" y="34"/>
                      </a:cubicBezTo>
                      <a:cubicBezTo>
                        <a:pt x="138" y="39"/>
                        <a:pt x="149" y="48"/>
                        <a:pt x="146" y="69"/>
                      </a:cubicBezTo>
                      <a:cubicBezTo>
                        <a:pt x="146" y="71"/>
                        <a:pt x="147" y="72"/>
                        <a:pt x="147" y="74"/>
                      </a:cubicBezTo>
                      <a:cubicBezTo>
                        <a:pt x="148" y="75"/>
                        <a:pt x="148" y="76"/>
                        <a:pt x="150" y="77"/>
                      </a:cubicBezTo>
                      <a:cubicBezTo>
                        <a:pt x="158" y="67"/>
                        <a:pt x="166" y="71"/>
                        <a:pt x="174" y="77"/>
                      </a:cubicBezTo>
                      <a:cubicBezTo>
                        <a:pt x="184" y="83"/>
                        <a:pt x="196" y="84"/>
                        <a:pt x="202" y="95"/>
                      </a:cubicBezTo>
                      <a:cubicBezTo>
                        <a:pt x="203" y="96"/>
                        <a:pt x="207" y="96"/>
                        <a:pt x="209" y="97"/>
                      </a:cubicBezTo>
                      <a:cubicBezTo>
                        <a:pt x="213" y="98"/>
                        <a:pt x="219" y="99"/>
                        <a:pt x="220" y="101"/>
                      </a:cubicBezTo>
                      <a:cubicBezTo>
                        <a:pt x="223" y="107"/>
                        <a:pt x="224" y="113"/>
                        <a:pt x="217" y="118"/>
                      </a:cubicBezTo>
                      <a:cubicBezTo>
                        <a:pt x="213" y="121"/>
                        <a:pt x="209" y="126"/>
                        <a:pt x="206" y="131"/>
                      </a:cubicBezTo>
                      <a:cubicBezTo>
                        <a:pt x="198" y="148"/>
                        <a:pt x="192" y="166"/>
                        <a:pt x="184" y="183"/>
                      </a:cubicBezTo>
                      <a:cubicBezTo>
                        <a:pt x="182" y="187"/>
                        <a:pt x="178" y="190"/>
                        <a:pt x="174" y="192"/>
                      </a:cubicBezTo>
                      <a:cubicBezTo>
                        <a:pt x="156" y="199"/>
                        <a:pt x="145" y="212"/>
                        <a:pt x="142" y="231"/>
                      </a:cubicBezTo>
                      <a:cubicBezTo>
                        <a:pt x="142" y="234"/>
                        <a:pt x="141" y="237"/>
                        <a:pt x="140" y="239"/>
                      </a:cubicBezTo>
                      <a:cubicBezTo>
                        <a:pt x="134" y="251"/>
                        <a:pt x="130" y="253"/>
                        <a:pt x="120" y="245"/>
                      </a:cubicBezTo>
                      <a:cubicBezTo>
                        <a:pt x="97" y="227"/>
                        <a:pt x="76" y="208"/>
                        <a:pt x="54" y="190"/>
                      </a:cubicBezTo>
                      <a:cubicBezTo>
                        <a:pt x="51" y="188"/>
                        <a:pt x="47" y="184"/>
                        <a:pt x="47" y="181"/>
                      </a:cubicBezTo>
                      <a:cubicBezTo>
                        <a:pt x="43" y="154"/>
                        <a:pt x="21" y="136"/>
                        <a:pt x="15" y="110"/>
                      </a:cubicBezTo>
                      <a:cubicBezTo>
                        <a:pt x="14" y="109"/>
                        <a:pt x="14" y="107"/>
                        <a:pt x="13" y="107"/>
                      </a:cubicBezTo>
                      <a:cubicBezTo>
                        <a:pt x="0" y="99"/>
                        <a:pt x="8" y="87"/>
                        <a:pt x="5" y="77"/>
                      </a:cubicBezTo>
                      <a:cubicBezTo>
                        <a:pt x="5" y="75"/>
                        <a:pt x="6" y="73"/>
                        <a:pt x="8" y="71"/>
                      </a:cubicBezTo>
                      <a:cubicBezTo>
                        <a:pt x="23" y="53"/>
                        <a:pt x="23" y="36"/>
                        <a:pt x="9" y="18"/>
                      </a:cubicBezTo>
                      <a:close/>
                    </a:path>
                  </a:pathLst>
                </a:custGeom>
                <a:grpFill/>
                <a:ln w="9525">
                  <a:noFill/>
                  <a:round/>
                  <a:headEnd/>
                  <a:tailEnd/>
                </a:ln>
              </p:spPr>
              <p:txBody>
                <a:bodyPr anchor="ctr"/>
                <a:lstStyle/>
                <a:p>
                  <a:pPr algn="ctr"/>
                  <a:endParaRPr/>
                </a:p>
              </p:txBody>
            </p:sp>
            <p:sp>
              <p:nvSpPr>
                <p:cNvPr id="23" name="ïš1ïďe">
                  <a:extLst>
                    <a:ext uri="{FF2B5EF4-FFF2-40B4-BE49-F238E27FC236}">
                      <a16:creationId xmlns:a16="http://schemas.microsoft.com/office/drawing/2014/main" id="{3809C9FC-157A-444C-8E35-6019837AC2E0}"/>
                    </a:ext>
                  </a:extLst>
                </p:cNvPr>
                <p:cNvSpPr/>
                <p:nvPr/>
              </p:nvSpPr>
              <p:spPr bwMode="auto">
                <a:xfrm>
                  <a:off x="2884" y="1775"/>
                  <a:ext cx="443" cy="684"/>
                </a:xfrm>
                <a:custGeom>
                  <a:avLst/>
                  <a:gdLst>
                    <a:gd name="T0" fmla="*/ 168 w 213"/>
                    <a:gd name="T1" fmla="*/ 137 h 329"/>
                    <a:gd name="T2" fmla="*/ 165 w 213"/>
                    <a:gd name="T3" fmla="*/ 139 h 329"/>
                    <a:gd name="T4" fmla="*/ 153 w 213"/>
                    <a:gd name="T5" fmla="*/ 134 h 329"/>
                    <a:gd name="T6" fmla="*/ 137 w 213"/>
                    <a:gd name="T7" fmla="*/ 147 h 329"/>
                    <a:gd name="T8" fmla="*/ 125 w 213"/>
                    <a:gd name="T9" fmla="*/ 175 h 329"/>
                    <a:gd name="T10" fmla="*/ 121 w 213"/>
                    <a:gd name="T11" fmla="*/ 185 h 329"/>
                    <a:gd name="T12" fmla="*/ 109 w 213"/>
                    <a:gd name="T13" fmla="*/ 225 h 329"/>
                    <a:gd name="T14" fmla="*/ 109 w 213"/>
                    <a:gd name="T15" fmla="*/ 238 h 329"/>
                    <a:gd name="T16" fmla="*/ 94 w 213"/>
                    <a:gd name="T17" fmla="*/ 225 h 329"/>
                    <a:gd name="T18" fmla="*/ 71 w 213"/>
                    <a:gd name="T19" fmla="*/ 213 h 329"/>
                    <a:gd name="T20" fmla="*/ 53 w 213"/>
                    <a:gd name="T21" fmla="*/ 215 h 329"/>
                    <a:gd name="T22" fmla="*/ 31 w 213"/>
                    <a:gd name="T23" fmla="*/ 225 h 329"/>
                    <a:gd name="T24" fmla="*/ 32 w 213"/>
                    <a:gd name="T25" fmla="*/ 271 h 329"/>
                    <a:gd name="T26" fmla="*/ 49 w 213"/>
                    <a:gd name="T27" fmla="*/ 281 h 329"/>
                    <a:gd name="T28" fmla="*/ 59 w 213"/>
                    <a:gd name="T29" fmla="*/ 275 h 329"/>
                    <a:gd name="T30" fmla="*/ 73 w 213"/>
                    <a:gd name="T31" fmla="*/ 261 h 329"/>
                    <a:gd name="T32" fmla="*/ 77 w 213"/>
                    <a:gd name="T33" fmla="*/ 262 h 329"/>
                    <a:gd name="T34" fmla="*/ 83 w 213"/>
                    <a:gd name="T35" fmla="*/ 329 h 329"/>
                    <a:gd name="T36" fmla="*/ 63 w 213"/>
                    <a:gd name="T37" fmla="*/ 314 h 329"/>
                    <a:gd name="T38" fmla="*/ 57 w 213"/>
                    <a:gd name="T39" fmla="*/ 305 h 329"/>
                    <a:gd name="T40" fmla="*/ 19 w 213"/>
                    <a:gd name="T41" fmla="*/ 287 h 329"/>
                    <a:gd name="T42" fmla="*/ 14 w 213"/>
                    <a:gd name="T43" fmla="*/ 279 h 329"/>
                    <a:gd name="T44" fmla="*/ 7 w 213"/>
                    <a:gd name="T45" fmla="*/ 133 h 329"/>
                    <a:gd name="T46" fmla="*/ 28 w 213"/>
                    <a:gd name="T47" fmla="*/ 35 h 329"/>
                    <a:gd name="T48" fmla="*/ 34 w 213"/>
                    <a:gd name="T49" fmla="*/ 25 h 329"/>
                    <a:gd name="T50" fmla="*/ 43 w 213"/>
                    <a:gd name="T51" fmla="*/ 32 h 329"/>
                    <a:gd name="T52" fmla="*/ 45 w 213"/>
                    <a:gd name="T53" fmla="*/ 34 h 329"/>
                    <a:gd name="T54" fmla="*/ 79 w 213"/>
                    <a:gd name="T55" fmla="*/ 51 h 329"/>
                    <a:gd name="T56" fmla="*/ 93 w 213"/>
                    <a:gd name="T57" fmla="*/ 64 h 329"/>
                    <a:gd name="T58" fmla="*/ 97 w 213"/>
                    <a:gd name="T59" fmla="*/ 73 h 329"/>
                    <a:gd name="T60" fmla="*/ 106 w 213"/>
                    <a:gd name="T61" fmla="*/ 71 h 329"/>
                    <a:gd name="T62" fmla="*/ 116 w 213"/>
                    <a:gd name="T63" fmla="*/ 49 h 329"/>
                    <a:gd name="T64" fmla="*/ 114 w 213"/>
                    <a:gd name="T65" fmla="*/ 30 h 329"/>
                    <a:gd name="T66" fmla="*/ 117 w 213"/>
                    <a:gd name="T67" fmla="*/ 1 h 329"/>
                    <a:gd name="T68" fmla="*/ 122 w 213"/>
                    <a:gd name="T69" fmla="*/ 0 h 329"/>
                    <a:gd name="T70" fmla="*/ 141 w 213"/>
                    <a:gd name="T71" fmla="*/ 9 h 329"/>
                    <a:gd name="T72" fmla="*/ 151 w 213"/>
                    <a:gd name="T73" fmla="*/ 21 h 329"/>
                    <a:gd name="T74" fmla="*/ 164 w 213"/>
                    <a:gd name="T75" fmla="*/ 24 h 329"/>
                    <a:gd name="T76" fmla="*/ 180 w 213"/>
                    <a:gd name="T77" fmla="*/ 27 h 329"/>
                    <a:gd name="T78" fmla="*/ 193 w 213"/>
                    <a:gd name="T79" fmla="*/ 51 h 329"/>
                    <a:gd name="T80" fmla="*/ 205 w 213"/>
                    <a:gd name="T81" fmla="*/ 60 h 329"/>
                    <a:gd name="T82" fmla="*/ 210 w 213"/>
                    <a:gd name="T83" fmla="*/ 72 h 329"/>
                    <a:gd name="T84" fmla="*/ 190 w 213"/>
                    <a:gd name="T85" fmla="*/ 86 h 329"/>
                    <a:gd name="T86" fmla="*/ 165 w 213"/>
                    <a:gd name="T87" fmla="*/ 92 h 329"/>
                    <a:gd name="T88" fmla="*/ 162 w 213"/>
                    <a:gd name="T89" fmla="*/ 98 h 329"/>
                    <a:gd name="T90" fmla="*/ 166 w 213"/>
                    <a:gd name="T91" fmla="*/ 101 h 329"/>
                    <a:gd name="T92" fmla="*/ 194 w 213"/>
                    <a:gd name="T93" fmla="*/ 118 h 329"/>
                    <a:gd name="T94" fmla="*/ 165 w 213"/>
                    <a:gd name="T95" fmla="*/ 117 h 329"/>
                    <a:gd name="T96" fmla="*/ 165 w 213"/>
                    <a:gd name="T97" fmla="*/ 128 h 329"/>
                    <a:gd name="T98" fmla="*/ 168 w 213"/>
                    <a:gd name="T99"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329">
                      <a:moveTo>
                        <a:pt x="168" y="137"/>
                      </a:moveTo>
                      <a:cubicBezTo>
                        <a:pt x="167" y="138"/>
                        <a:pt x="166" y="139"/>
                        <a:pt x="165" y="139"/>
                      </a:cubicBezTo>
                      <a:cubicBezTo>
                        <a:pt x="161" y="137"/>
                        <a:pt x="156" y="133"/>
                        <a:pt x="153" y="134"/>
                      </a:cubicBezTo>
                      <a:cubicBezTo>
                        <a:pt x="147" y="137"/>
                        <a:pt x="141" y="141"/>
                        <a:pt x="137" y="147"/>
                      </a:cubicBezTo>
                      <a:cubicBezTo>
                        <a:pt x="132" y="156"/>
                        <a:pt x="129" y="166"/>
                        <a:pt x="125" y="175"/>
                      </a:cubicBezTo>
                      <a:cubicBezTo>
                        <a:pt x="124" y="178"/>
                        <a:pt x="123" y="182"/>
                        <a:pt x="121" y="185"/>
                      </a:cubicBezTo>
                      <a:cubicBezTo>
                        <a:pt x="111" y="197"/>
                        <a:pt x="106" y="210"/>
                        <a:pt x="109" y="225"/>
                      </a:cubicBezTo>
                      <a:cubicBezTo>
                        <a:pt x="110" y="229"/>
                        <a:pt x="109" y="233"/>
                        <a:pt x="109" y="238"/>
                      </a:cubicBezTo>
                      <a:cubicBezTo>
                        <a:pt x="100" y="237"/>
                        <a:pt x="95" y="233"/>
                        <a:pt x="94" y="225"/>
                      </a:cubicBezTo>
                      <a:cubicBezTo>
                        <a:pt x="93" y="215"/>
                        <a:pt x="80" y="209"/>
                        <a:pt x="71" y="213"/>
                      </a:cubicBezTo>
                      <a:cubicBezTo>
                        <a:pt x="65" y="215"/>
                        <a:pt x="59" y="215"/>
                        <a:pt x="53" y="215"/>
                      </a:cubicBezTo>
                      <a:cubicBezTo>
                        <a:pt x="42" y="213"/>
                        <a:pt x="34" y="215"/>
                        <a:pt x="31" y="225"/>
                      </a:cubicBezTo>
                      <a:cubicBezTo>
                        <a:pt x="25" y="240"/>
                        <a:pt x="23" y="256"/>
                        <a:pt x="32" y="271"/>
                      </a:cubicBezTo>
                      <a:cubicBezTo>
                        <a:pt x="35" y="276"/>
                        <a:pt x="43" y="279"/>
                        <a:pt x="49" y="281"/>
                      </a:cubicBezTo>
                      <a:cubicBezTo>
                        <a:pt x="52" y="282"/>
                        <a:pt x="56" y="278"/>
                        <a:pt x="59" y="275"/>
                      </a:cubicBezTo>
                      <a:cubicBezTo>
                        <a:pt x="64" y="271"/>
                        <a:pt x="68" y="266"/>
                        <a:pt x="73" y="261"/>
                      </a:cubicBezTo>
                      <a:cubicBezTo>
                        <a:pt x="74" y="261"/>
                        <a:pt x="75" y="262"/>
                        <a:pt x="77" y="262"/>
                      </a:cubicBezTo>
                      <a:cubicBezTo>
                        <a:pt x="79" y="284"/>
                        <a:pt x="80" y="306"/>
                        <a:pt x="83" y="329"/>
                      </a:cubicBezTo>
                      <a:cubicBezTo>
                        <a:pt x="71" y="327"/>
                        <a:pt x="65" y="325"/>
                        <a:pt x="63" y="314"/>
                      </a:cubicBezTo>
                      <a:cubicBezTo>
                        <a:pt x="63" y="311"/>
                        <a:pt x="60" y="306"/>
                        <a:pt x="57" y="305"/>
                      </a:cubicBezTo>
                      <a:cubicBezTo>
                        <a:pt x="44" y="298"/>
                        <a:pt x="31" y="293"/>
                        <a:pt x="19" y="287"/>
                      </a:cubicBezTo>
                      <a:cubicBezTo>
                        <a:pt x="17" y="286"/>
                        <a:pt x="15" y="282"/>
                        <a:pt x="14" y="279"/>
                      </a:cubicBezTo>
                      <a:cubicBezTo>
                        <a:pt x="4" y="230"/>
                        <a:pt x="0" y="181"/>
                        <a:pt x="7" y="133"/>
                      </a:cubicBezTo>
                      <a:cubicBezTo>
                        <a:pt x="12" y="100"/>
                        <a:pt x="21" y="67"/>
                        <a:pt x="28" y="35"/>
                      </a:cubicBezTo>
                      <a:cubicBezTo>
                        <a:pt x="29" y="31"/>
                        <a:pt x="32" y="29"/>
                        <a:pt x="34" y="25"/>
                      </a:cubicBezTo>
                      <a:cubicBezTo>
                        <a:pt x="37" y="28"/>
                        <a:pt x="40" y="30"/>
                        <a:pt x="43" y="32"/>
                      </a:cubicBezTo>
                      <a:cubicBezTo>
                        <a:pt x="44" y="32"/>
                        <a:pt x="44" y="34"/>
                        <a:pt x="45" y="34"/>
                      </a:cubicBezTo>
                      <a:cubicBezTo>
                        <a:pt x="58" y="36"/>
                        <a:pt x="68" y="46"/>
                        <a:pt x="79" y="51"/>
                      </a:cubicBezTo>
                      <a:cubicBezTo>
                        <a:pt x="86" y="54"/>
                        <a:pt x="90" y="57"/>
                        <a:pt x="93" y="64"/>
                      </a:cubicBezTo>
                      <a:cubicBezTo>
                        <a:pt x="94" y="67"/>
                        <a:pt x="95" y="70"/>
                        <a:pt x="97" y="73"/>
                      </a:cubicBezTo>
                      <a:cubicBezTo>
                        <a:pt x="100" y="76"/>
                        <a:pt x="104" y="77"/>
                        <a:pt x="106" y="71"/>
                      </a:cubicBezTo>
                      <a:cubicBezTo>
                        <a:pt x="109" y="64"/>
                        <a:pt x="112" y="56"/>
                        <a:pt x="116" y="49"/>
                      </a:cubicBezTo>
                      <a:cubicBezTo>
                        <a:pt x="120" y="42"/>
                        <a:pt x="120" y="36"/>
                        <a:pt x="114" y="30"/>
                      </a:cubicBezTo>
                      <a:cubicBezTo>
                        <a:pt x="110" y="25"/>
                        <a:pt x="113" y="4"/>
                        <a:pt x="117" y="1"/>
                      </a:cubicBezTo>
                      <a:cubicBezTo>
                        <a:pt x="118" y="0"/>
                        <a:pt x="120" y="0"/>
                        <a:pt x="122" y="0"/>
                      </a:cubicBezTo>
                      <a:cubicBezTo>
                        <a:pt x="128" y="3"/>
                        <a:pt x="135" y="6"/>
                        <a:pt x="141" y="9"/>
                      </a:cubicBezTo>
                      <a:cubicBezTo>
                        <a:pt x="145" y="12"/>
                        <a:pt x="148" y="17"/>
                        <a:pt x="151" y="21"/>
                      </a:cubicBezTo>
                      <a:cubicBezTo>
                        <a:pt x="154" y="29"/>
                        <a:pt x="158" y="30"/>
                        <a:pt x="164" y="24"/>
                      </a:cubicBezTo>
                      <a:cubicBezTo>
                        <a:pt x="172" y="16"/>
                        <a:pt x="176" y="17"/>
                        <a:pt x="180" y="27"/>
                      </a:cubicBezTo>
                      <a:cubicBezTo>
                        <a:pt x="184" y="36"/>
                        <a:pt x="188" y="44"/>
                        <a:pt x="193" y="51"/>
                      </a:cubicBezTo>
                      <a:cubicBezTo>
                        <a:pt x="196" y="55"/>
                        <a:pt x="200" y="58"/>
                        <a:pt x="205" y="60"/>
                      </a:cubicBezTo>
                      <a:cubicBezTo>
                        <a:pt x="213" y="62"/>
                        <a:pt x="213" y="67"/>
                        <a:pt x="210" y="72"/>
                      </a:cubicBezTo>
                      <a:cubicBezTo>
                        <a:pt x="206" y="81"/>
                        <a:pt x="199" y="85"/>
                        <a:pt x="190" y="86"/>
                      </a:cubicBezTo>
                      <a:cubicBezTo>
                        <a:pt x="181" y="87"/>
                        <a:pt x="173" y="90"/>
                        <a:pt x="165" y="92"/>
                      </a:cubicBezTo>
                      <a:cubicBezTo>
                        <a:pt x="164" y="93"/>
                        <a:pt x="163" y="96"/>
                        <a:pt x="162" y="98"/>
                      </a:cubicBezTo>
                      <a:cubicBezTo>
                        <a:pt x="162" y="99"/>
                        <a:pt x="165" y="101"/>
                        <a:pt x="166" y="101"/>
                      </a:cubicBezTo>
                      <a:cubicBezTo>
                        <a:pt x="178" y="103"/>
                        <a:pt x="186" y="108"/>
                        <a:pt x="194" y="118"/>
                      </a:cubicBezTo>
                      <a:cubicBezTo>
                        <a:pt x="186" y="130"/>
                        <a:pt x="181" y="131"/>
                        <a:pt x="165" y="117"/>
                      </a:cubicBezTo>
                      <a:cubicBezTo>
                        <a:pt x="165" y="122"/>
                        <a:pt x="165" y="125"/>
                        <a:pt x="165" y="128"/>
                      </a:cubicBezTo>
                      <a:cubicBezTo>
                        <a:pt x="166" y="132"/>
                        <a:pt x="167" y="135"/>
                        <a:pt x="168" y="137"/>
                      </a:cubicBezTo>
                      <a:close/>
                    </a:path>
                  </a:pathLst>
                </a:custGeom>
                <a:grpFill/>
                <a:ln w="9525">
                  <a:noFill/>
                  <a:round/>
                  <a:headEnd/>
                  <a:tailEnd/>
                </a:ln>
              </p:spPr>
              <p:txBody>
                <a:bodyPr anchor="ctr"/>
                <a:lstStyle/>
                <a:p>
                  <a:pPr algn="ctr"/>
                  <a:endParaRPr/>
                </a:p>
              </p:txBody>
            </p:sp>
            <p:sp>
              <p:nvSpPr>
                <p:cNvPr id="24" name="îšḷíḍé">
                  <a:extLst>
                    <a:ext uri="{FF2B5EF4-FFF2-40B4-BE49-F238E27FC236}">
                      <a16:creationId xmlns:a16="http://schemas.microsoft.com/office/drawing/2014/main" id="{0A4BD70A-7350-43E1-A9F5-00E85BF7D8BD}"/>
                    </a:ext>
                  </a:extLst>
                </p:cNvPr>
                <p:cNvSpPr/>
                <p:nvPr/>
              </p:nvSpPr>
              <p:spPr bwMode="auto">
                <a:xfrm>
                  <a:off x="3335" y="1335"/>
                  <a:ext cx="560" cy="395"/>
                </a:xfrm>
                <a:custGeom>
                  <a:avLst/>
                  <a:gdLst>
                    <a:gd name="T0" fmla="*/ 221 w 269"/>
                    <a:gd name="T1" fmla="*/ 20 h 190"/>
                    <a:gd name="T2" fmla="*/ 238 w 269"/>
                    <a:gd name="T3" fmla="*/ 14 h 190"/>
                    <a:gd name="T4" fmla="*/ 261 w 269"/>
                    <a:gd name="T5" fmla="*/ 9 h 190"/>
                    <a:gd name="T6" fmla="*/ 269 w 269"/>
                    <a:gd name="T7" fmla="*/ 13 h 190"/>
                    <a:gd name="T8" fmla="*/ 263 w 269"/>
                    <a:gd name="T9" fmla="*/ 19 h 190"/>
                    <a:gd name="T10" fmla="*/ 240 w 269"/>
                    <a:gd name="T11" fmla="*/ 33 h 190"/>
                    <a:gd name="T12" fmla="*/ 235 w 269"/>
                    <a:gd name="T13" fmla="*/ 49 h 190"/>
                    <a:gd name="T14" fmla="*/ 237 w 269"/>
                    <a:gd name="T15" fmla="*/ 80 h 190"/>
                    <a:gd name="T16" fmla="*/ 229 w 269"/>
                    <a:gd name="T17" fmla="*/ 86 h 190"/>
                    <a:gd name="T18" fmla="*/ 214 w 269"/>
                    <a:gd name="T19" fmla="*/ 88 h 190"/>
                    <a:gd name="T20" fmla="*/ 220 w 269"/>
                    <a:gd name="T21" fmla="*/ 102 h 190"/>
                    <a:gd name="T22" fmla="*/ 220 w 269"/>
                    <a:gd name="T23" fmla="*/ 104 h 190"/>
                    <a:gd name="T24" fmla="*/ 216 w 269"/>
                    <a:gd name="T25" fmla="*/ 119 h 190"/>
                    <a:gd name="T26" fmla="*/ 209 w 269"/>
                    <a:gd name="T27" fmla="*/ 130 h 190"/>
                    <a:gd name="T28" fmla="*/ 185 w 269"/>
                    <a:gd name="T29" fmla="*/ 135 h 190"/>
                    <a:gd name="T30" fmla="*/ 149 w 269"/>
                    <a:gd name="T31" fmla="*/ 153 h 190"/>
                    <a:gd name="T32" fmla="*/ 131 w 269"/>
                    <a:gd name="T33" fmla="*/ 180 h 190"/>
                    <a:gd name="T34" fmla="*/ 120 w 269"/>
                    <a:gd name="T35" fmla="*/ 189 h 190"/>
                    <a:gd name="T36" fmla="*/ 102 w 269"/>
                    <a:gd name="T37" fmla="*/ 174 h 190"/>
                    <a:gd name="T38" fmla="*/ 89 w 269"/>
                    <a:gd name="T39" fmla="*/ 141 h 190"/>
                    <a:gd name="T40" fmla="*/ 88 w 269"/>
                    <a:gd name="T41" fmla="*/ 138 h 190"/>
                    <a:gd name="T42" fmla="*/ 88 w 269"/>
                    <a:gd name="T43" fmla="*/ 117 h 190"/>
                    <a:gd name="T44" fmla="*/ 55 w 269"/>
                    <a:gd name="T45" fmla="*/ 71 h 190"/>
                    <a:gd name="T46" fmla="*/ 26 w 269"/>
                    <a:gd name="T47" fmla="*/ 64 h 190"/>
                    <a:gd name="T48" fmla="*/ 16 w 269"/>
                    <a:gd name="T49" fmla="*/ 55 h 190"/>
                    <a:gd name="T50" fmla="*/ 4 w 269"/>
                    <a:gd name="T51" fmla="*/ 45 h 190"/>
                    <a:gd name="T52" fmla="*/ 1 w 269"/>
                    <a:gd name="T53" fmla="*/ 44 h 190"/>
                    <a:gd name="T54" fmla="*/ 0 w 269"/>
                    <a:gd name="T55" fmla="*/ 42 h 190"/>
                    <a:gd name="T56" fmla="*/ 13 w 269"/>
                    <a:gd name="T57" fmla="*/ 41 h 190"/>
                    <a:gd name="T58" fmla="*/ 24 w 269"/>
                    <a:gd name="T59" fmla="*/ 40 h 190"/>
                    <a:gd name="T60" fmla="*/ 33 w 269"/>
                    <a:gd name="T61" fmla="*/ 29 h 190"/>
                    <a:gd name="T62" fmla="*/ 21 w 269"/>
                    <a:gd name="T63" fmla="*/ 22 h 190"/>
                    <a:gd name="T64" fmla="*/ 31 w 269"/>
                    <a:gd name="T65" fmla="*/ 20 h 190"/>
                    <a:gd name="T66" fmla="*/ 58 w 269"/>
                    <a:gd name="T67" fmla="*/ 12 h 190"/>
                    <a:gd name="T68" fmla="*/ 79 w 269"/>
                    <a:gd name="T69" fmla="*/ 12 h 190"/>
                    <a:gd name="T70" fmla="*/ 101 w 269"/>
                    <a:gd name="T71" fmla="*/ 12 h 190"/>
                    <a:gd name="T72" fmla="*/ 159 w 269"/>
                    <a:gd name="T73" fmla="*/ 5 h 190"/>
                    <a:gd name="T74" fmla="*/ 176 w 269"/>
                    <a:gd name="T75" fmla="*/ 2 h 190"/>
                    <a:gd name="T76" fmla="*/ 216 w 269"/>
                    <a:gd name="T77" fmla="*/ 2 h 190"/>
                    <a:gd name="T78" fmla="*/ 221 w 269"/>
                    <a:gd name="T79"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90">
                      <a:moveTo>
                        <a:pt x="221" y="20"/>
                      </a:moveTo>
                      <a:cubicBezTo>
                        <a:pt x="226" y="18"/>
                        <a:pt x="232" y="15"/>
                        <a:pt x="238" y="14"/>
                      </a:cubicBezTo>
                      <a:cubicBezTo>
                        <a:pt x="246" y="11"/>
                        <a:pt x="254" y="10"/>
                        <a:pt x="261" y="9"/>
                      </a:cubicBezTo>
                      <a:cubicBezTo>
                        <a:pt x="264" y="9"/>
                        <a:pt x="266" y="12"/>
                        <a:pt x="269" y="13"/>
                      </a:cubicBezTo>
                      <a:cubicBezTo>
                        <a:pt x="267" y="15"/>
                        <a:pt x="265" y="18"/>
                        <a:pt x="263" y="19"/>
                      </a:cubicBezTo>
                      <a:cubicBezTo>
                        <a:pt x="255" y="24"/>
                        <a:pt x="247" y="28"/>
                        <a:pt x="240" y="33"/>
                      </a:cubicBezTo>
                      <a:cubicBezTo>
                        <a:pt x="234" y="36"/>
                        <a:pt x="233" y="41"/>
                        <a:pt x="235" y="49"/>
                      </a:cubicBezTo>
                      <a:cubicBezTo>
                        <a:pt x="238" y="59"/>
                        <a:pt x="237" y="70"/>
                        <a:pt x="237" y="80"/>
                      </a:cubicBezTo>
                      <a:cubicBezTo>
                        <a:pt x="237" y="82"/>
                        <a:pt x="232" y="85"/>
                        <a:pt x="229" y="86"/>
                      </a:cubicBezTo>
                      <a:cubicBezTo>
                        <a:pt x="224" y="87"/>
                        <a:pt x="219" y="87"/>
                        <a:pt x="214" y="88"/>
                      </a:cubicBezTo>
                      <a:cubicBezTo>
                        <a:pt x="216" y="93"/>
                        <a:pt x="218" y="97"/>
                        <a:pt x="220" y="102"/>
                      </a:cubicBezTo>
                      <a:cubicBezTo>
                        <a:pt x="220" y="103"/>
                        <a:pt x="220" y="103"/>
                        <a:pt x="220" y="104"/>
                      </a:cubicBezTo>
                      <a:cubicBezTo>
                        <a:pt x="215" y="108"/>
                        <a:pt x="205" y="110"/>
                        <a:pt x="216" y="119"/>
                      </a:cubicBezTo>
                      <a:cubicBezTo>
                        <a:pt x="220" y="122"/>
                        <a:pt x="215" y="129"/>
                        <a:pt x="209" y="130"/>
                      </a:cubicBezTo>
                      <a:cubicBezTo>
                        <a:pt x="201" y="132"/>
                        <a:pt x="193" y="132"/>
                        <a:pt x="185" y="135"/>
                      </a:cubicBezTo>
                      <a:cubicBezTo>
                        <a:pt x="173" y="140"/>
                        <a:pt x="160" y="145"/>
                        <a:pt x="149" y="153"/>
                      </a:cubicBezTo>
                      <a:cubicBezTo>
                        <a:pt x="141" y="159"/>
                        <a:pt x="137" y="171"/>
                        <a:pt x="131" y="180"/>
                      </a:cubicBezTo>
                      <a:cubicBezTo>
                        <a:pt x="128" y="184"/>
                        <a:pt x="121" y="190"/>
                        <a:pt x="120" y="189"/>
                      </a:cubicBezTo>
                      <a:cubicBezTo>
                        <a:pt x="113" y="186"/>
                        <a:pt x="105" y="181"/>
                        <a:pt x="102" y="174"/>
                      </a:cubicBezTo>
                      <a:cubicBezTo>
                        <a:pt x="96" y="164"/>
                        <a:pt x="93" y="152"/>
                        <a:pt x="89" y="141"/>
                      </a:cubicBezTo>
                      <a:cubicBezTo>
                        <a:pt x="89" y="140"/>
                        <a:pt x="88" y="138"/>
                        <a:pt x="88" y="138"/>
                      </a:cubicBezTo>
                      <a:cubicBezTo>
                        <a:pt x="94" y="131"/>
                        <a:pt x="88" y="124"/>
                        <a:pt x="88" y="117"/>
                      </a:cubicBezTo>
                      <a:cubicBezTo>
                        <a:pt x="87" y="94"/>
                        <a:pt x="72" y="81"/>
                        <a:pt x="55" y="71"/>
                      </a:cubicBezTo>
                      <a:cubicBezTo>
                        <a:pt x="47" y="66"/>
                        <a:pt x="36" y="66"/>
                        <a:pt x="26" y="64"/>
                      </a:cubicBezTo>
                      <a:cubicBezTo>
                        <a:pt x="21" y="63"/>
                        <a:pt x="14" y="65"/>
                        <a:pt x="16" y="55"/>
                      </a:cubicBezTo>
                      <a:cubicBezTo>
                        <a:pt x="17" y="52"/>
                        <a:pt x="9" y="48"/>
                        <a:pt x="4" y="45"/>
                      </a:cubicBezTo>
                      <a:cubicBezTo>
                        <a:pt x="3" y="45"/>
                        <a:pt x="2" y="45"/>
                        <a:pt x="1" y="44"/>
                      </a:cubicBezTo>
                      <a:cubicBezTo>
                        <a:pt x="1" y="43"/>
                        <a:pt x="0" y="43"/>
                        <a:pt x="0" y="42"/>
                      </a:cubicBezTo>
                      <a:cubicBezTo>
                        <a:pt x="4" y="41"/>
                        <a:pt x="8" y="41"/>
                        <a:pt x="13" y="41"/>
                      </a:cubicBezTo>
                      <a:cubicBezTo>
                        <a:pt x="16" y="40"/>
                        <a:pt x="21" y="42"/>
                        <a:pt x="24" y="40"/>
                      </a:cubicBezTo>
                      <a:cubicBezTo>
                        <a:pt x="27" y="38"/>
                        <a:pt x="30" y="33"/>
                        <a:pt x="33" y="29"/>
                      </a:cubicBezTo>
                      <a:cubicBezTo>
                        <a:pt x="29" y="27"/>
                        <a:pt x="26" y="25"/>
                        <a:pt x="21" y="22"/>
                      </a:cubicBezTo>
                      <a:cubicBezTo>
                        <a:pt x="25" y="21"/>
                        <a:pt x="28" y="20"/>
                        <a:pt x="31" y="20"/>
                      </a:cubicBezTo>
                      <a:cubicBezTo>
                        <a:pt x="41" y="20"/>
                        <a:pt x="50" y="19"/>
                        <a:pt x="58" y="12"/>
                      </a:cubicBezTo>
                      <a:cubicBezTo>
                        <a:pt x="62" y="8"/>
                        <a:pt x="73" y="9"/>
                        <a:pt x="79" y="12"/>
                      </a:cubicBezTo>
                      <a:cubicBezTo>
                        <a:pt x="87" y="14"/>
                        <a:pt x="92" y="16"/>
                        <a:pt x="101" y="12"/>
                      </a:cubicBezTo>
                      <a:cubicBezTo>
                        <a:pt x="119" y="6"/>
                        <a:pt x="139" y="2"/>
                        <a:pt x="159" y="5"/>
                      </a:cubicBezTo>
                      <a:cubicBezTo>
                        <a:pt x="165" y="6"/>
                        <a:pt x="171" y="2"/>
                        <a:pt x="176" y="2"/>
                      </a:cubicBezTo>
                      <a:cubicBezTo>
                        <a:pt x="190" y="1"/>
                        <a:pt x="203" y="0"/>
                        <a:pt x="216" y="2"/>
                      </a:cubicBezTo>
                      <a:cubicBezTo>
                        <a:pt x="218" y="2"/>
                        <a:pt x="219" y="12"/>
                        <a:pt x="221" y="20"/>
                      </a:cubicBezTo>
                      <a:close/>
                    </a:path>
                  </a:pathLst>
                </a:custGeom>
                <a:grpFill/>
                <a:ln w="9525">
                  <a:noFill/>
                  <a:round/>
                  <a:headEnd/>
                  <a:tailEnd/>
                </a:ln>
              </p:spPr>
              <p:txBody>
                <a:bodyPr anchor="ctr"/>
                <a:lstStyle/>
                <a:p>
                  <a:pPr algn="ctr"/>
                  <a:endParaRPr/>
                </a:p>
              </p:txBody>
            </p:sp>
            <p:sp>
              <p:nvSpPr>
                <p:cNvPr id="25" name="işḷîḑê">
                  <a:extLst>
                    <a:ext uri="{FF2B5EF4-FFF2-40B4-BE49-F238E27FC236}">
                      <a16:creationId xmlns:a16="http://schemas.microsoft.com/office/drawing/2014/main" id="{88DD775C-0EC5-4438-BB41-30046C3BBD8A}"/>
                    </a:ext>
                  </a:extLst>
                </p:cNvPr>
                <p:cNvSpPr/>
                <p:nvPr/>
              </p:nvSpPr>
              <p:spPr bwMode="auto">
                <a:xfrm>
                  <a:off x="2977" y="1584"/>
                  <a:ext cx="302" cy="196"/>
                </a:xfrm>
                <a:custGeom>
                  <a:avLst/>
                  <a:gdLst>
                    <a:gd name="T0" fmla="*/ 0 w 145"/>
                    <a:gd name="T1" fmla="*/ 84 h 94"/>
                    <a:gd name="T2" fmla="*/ 24 w 145"/>
                    <a:gd name="T3" fmla="*/ 38 h 94"/>
                    <a:gd name="T4" fmla="*/ 44 w 145"/>
                    <a:gd name="T5" fmla="*/ 39 h 94"/>
                    <a:gd name="T6" fmla="*/ 37 w 145"/>
                    <a:gd name="T7" fmla="*/ 21 h 94"/>
                    <a:gd name="T8" fmla="*/ 52 w 145"/>
                    <a:gd name="T9" fmla="*/ 2 h 94"/>
                    <a:gd name="T10" fmla="*/ 55 w 145"/>
                    <a:gd name="T11" fmla="*/ 0 h 94"/>
                    <a:gd name="T12" fmla="*/ 85 w 145"/>
                    <a:gd name="T13" fmla="*/ 8 h 94"/>
                    <a:gd name="T14" fmla="*/ 106 w 145"/>
                    <a:gd name="T15" fmla="*/ 17 h 94"/>
                    <a:gd name="T16" fmla="*/ 118 w 145"/>
                    <a:gd name="T17" fmla="*/ 38 h 94"/>
                    <a:gd name="T18" fmla="*/ 123 w 145"/>
                    <a:gd name="T19" fmla="*/ 49 h 94"/>
                    <a:gd name="T20" fmla="*/ 145 w 145"/>
                    <a:gd name="T21" fmla="*/ 58 h 94"/>
                    <a:gd name="T22" fmla="*/ 132 w 145"/>
                    <a:gd name="T23" fmla="*/ 74 h 94"/>
                    <a:gd name="T24" fmla="*/ 120 w 145"/>
                    <a:gd name="T25" fmla="*/ 66 h 94"/>
                    <a:gd name="T26" fmla="*/ 118 w 145"/>
                    <a:gd name="T27" fmla="*/ 68 h 94"/>
                    <a:gd name="T28" fmla="*/ 124 w 145"/>
                    <a:gd name="T29" fmla="*/ 77 h 94"/>
                    <a:gd name="T30" fmla="*/ 122 w 145"/>
                    <a:gd name="T31" fmla="*/ 88 h 94"/>
                    <a:gd name="T32" fmla="*/ 110 w 145"/>
                    <a:gd name="T33" fmla="*/ 94 h 94"/>
                    <a:gd name="T34" fmla="*/ 79 w 145"/>
                    <a:gd name="T35" fmla="*/ 70 h 94"/>
                    <a:gd name="T36" fmla="*/ 92 w 145"/>
                    <a:gd name="T37" fmla="*/ 42 h 94"/>
                    <a:gd name="T38" fmla="*/ 86 w 145"/>
                    <a:gd name="T39" fmla="*/ 36 h 94"/>
                    <a:gd name="T40" fmla="*/ 66 w 145"/>
                    <a:gd name="T41" fmla="*/ 26 h 94"/>
                    <a:gd name="T42" fmla="*/ 52 w 145"/>
                    <a:gd name="T43" fmla="*/ 31 h 94"/>
                    <a:gd name="T44" fmla="*/ 58 w 145"/>
                    <a:gd name="T45" fmla="*/ 42 h 94"/>
                    <a:gd name="T46" fmla="*/ 40 w 145"/>
                    <a:gd name="T47" fmla="*/ 67 h 94"/>
                    <a:gd name="T48" fmla="*/ 55 w 145"/>
                    <a:gd name="T49" fmla="*/ 78 h 94"/>
                    <a:gd name="T50" fmla="*/ 28 w 145"/>
                    <a:gd name="T51" fmla="*/ 66 h 94"/>
                    <a:gd name="T52" fmla="*/ 2 w 145"/>
                    <a:gd name="T53" fmla="*/ 87 h 94"/>
                    <a:gd name="T54" fmla="*/ 0 w 145"/>
                    <a:gd name="T55"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94">
                      <a:moveTo>
                        <a:pt x="0" y="84"/>
                      </a:moveTo>
                      <a:cubicBezTo>
                        <a:pt x="8" y="69"/>
                        <a:pt x="16" y="54"/>
                        <a:pt x="24" y="38"/>
                      </a:cubicBezTo>
                      <a:cubicBezTo>
                        <a:pt x="32" y="41"/>
                        <a:pt x="37" y="48"/>
                        <a:pt x="44" y="39"/>
                      </a:cubicBezTo>
                      <a:cubicBezTo>
                        <a:pt x="51" y="29"/>
                        <a:pt x="39" y="27"/>
                        <a:pt x="37" y="21"/>
                      </a:cubicBezTo>
                      <a:cubicBezTo>
                        <a:pt x="42" y="15"/>
                        <a:pt x="47" y="8"/>
                        <a:pt x="52" y="2"/>
                      </a:cubicBezTo>
                      <a:cubicBezTo>
                        <a:pt x="53" y="1"/>
                        <a:pt x="54" y="0"/>
                        <a:pt x="55" y="0"/>
                      </a:cubicBezTo>
                      <a:cubicBezTo>
                        <a:pt x="65" y="2"/>
                        <a:pt x="75" y="5"/>
                        <a:pt x="85" y="8"/>
                      </a:cubicBezTo>
                      <a:cubicBezTo>
                        <a:pt x="92" y="10"/>
                        <a:pt x="99" y="15"/>
                        <a:pt x="106" y="17"/>
                      </a:cubicBezTo>
                      <a:cubicBezTo>
                        <a:pt x="117" y="20"/>
                        <a:pt x="122" y="27"/>
                        <a:pt x="118" y="38"/>
                      </a:cubicBezTo>
                      <a:cubicBezTo>
                        <a:pt x="115" y="44"/>
                        <a:pt x="117" y="47"/>
                        <a:pt x="123" y="49"/>
                      </a:cubicBezTo>
                      <a:cubicBezTo>
                        <a:pt x="130" y="51"/>
                        <a:pt x="137" y="55"/>
                        <a:pt x="145" y="58"/>
                      </a:cubicBezTo>
                      <a:cubicBezTo>
                        <a:pt x="141" y="64"/>
                        <a:pt x="137" y="69"/>
                        <a:pt x="132" y="74"/>
                      </a:cubicBezTo>
                      <a:cubicBezTo>
                        <a:pt x="128" y="71"/>
                        <a:pt x="124" y="69"/>
                        <a:pt x="120" y="66"/>
                      </a:cubicBezTo>
                      <a:cubicBezTo>
                        <a:pt x="119" y="67"/>
                        <a:pt x="119" y="67"/>
                        <a:pt x="118" y="68"/>
                      </a:cubicBezTo>
                      <a:cubicBezTo>
                        <a:pt x="120" y="71"/>
                        <a:pt x="122" y="74"/>
                        <a:pt x="124" y="77"/>
                      </a:cubicBezTo>
                      <a:cubicBezTo>
                        <a:pt x="128" y="82"/>
                        <a:pt x="128" y="85"/>
                        <a:pt x="122" y="88"/>
                      </a:cubicBezTo>
                      <a:cubicBezTo>
                        <a:pt x="117" y="89"/>
                        <a:pt x="114" y="92"/>
                        <a:pt x="110" y="94"/>
                      </a:cubicBezTo>
                      <a:cubicBezTo>
                        <a:pt x="99" y="86"/>
                        <a:pt x="89" y="77"/>
                        <a:pt x="79" y="70"/>
                      </a:cubicBezTo>
                      <a:cubicBezTo>
                        <a:pt x="86" y="67"/>
                        <a:pt x="94" y="51"/>
                        <a:pt x="92" y="42"/>
                      </a:cubicBezTo>
                      <a:cubicBezTo>
                        <a:pt x="91" y="40"/>
                        <a:pt x="88" y="37"/>
                        <a:pt x="86" y="36"/>
                      </a:cubicBezTo>
                      <a:cubicBezTo>
                        <a:pt x="80" y="32"/>
                        <a:pt x="73" y="29"/>
                        <a:pt x="66" y="26"/>
                      </a:cubicBezTo>
                      <a:cubicBezTo>
                        <a:pt x="61" y="24"/>
                        <a:pt x="55" y="24"/>
                        <a:pt x="52" y="31"/>
                      </a:cubicBezTo>
                      <a:cubicBezTo>
                        <a:pt x="52" y="33"/>
                        <a:pt x="56" y="37"/>
                        <a:pt x="58" y="42"/>
                      </a:cubicBezTo>
                      <a:cubicBezTo>
                        <a:pt x="53" y="49"/>
                        <a:pt x="47" y="57"/>
                        <a:pt x="40" y="67"/>
                      </a:cubicBezTo>
                      <a:cubicBezTo>
                        <a:pt x="44" y="70"/>
                        <a:pt x="49" y="74"/>
                        <a:pt x="55" y="78"/>
                      </a:cubicBezTo>
                      <a:cubicBezTo>
                        <a:pt x="41" y="85"/>
                        <a:pt x="34" y="82"/>
                        <a:pt x="28" y="66"/>
                      </a:cubicBezTo>
                      <a:cubicBezTo>
                        <a:pt x="19" y="73"/>
                        <a:pt x="11" y="80"/>
                        <a:pt x="2" y="87"/>
                      </a:cubicBezTo>
                      <a:cubicBezTo>
                        <a:pt x="2" y="86"/>
                        <a:pt x="1" y="85"/>
                        <a:pt x="0" y="84"/>
                      </a:cubicBezTo>
                      <a:close/>
                    </a:path>
                  </a:pathLst>
                </a:custGeom>
                <a:grpFill/>
                <a:ln w="9525">
                  <a:noFill/>
                  <a:round/>
                  <a:headEnd/>
                  <a:tailEnd/>
                </a:ln>
              </p:spPr>
              <p:txBody>
                <a:bodyPr anchor="ctr"/>
                <a:lstStyle/>
                <a:p>
                  <a:pPr algn="ctr"/>
                  <a:endParaRPr/>
                </a:p>
              </p:txBody>
            </p:sp>
            <p:sp>
              <p:nvSpPr>
                <p:cNvPr id="26" name="îṧļïḑé">
                  <a:extLst>
                    <a:ext uri="{FF2B5EF4-FFF2-40B4-BE49-F238E27FC236}">
                      <a16:creationId xmlns:a16="http://schemas.microsoft.com/office/drawing/2014/main" id="{A38DAFF9-C57A-41B0-B5F8-542543752008}"/>
                    </a:ext>
                  </a:extLst>
                </p:cNvPr>
                <p:cNvSpPr/>
                <p:nvPr/>
              </p:nvSpPr>
              <p:spPr bwMode="auto">
                <a:xfrm>
                  <a:off x="3891" y="1817"/>
                  <a:ext cx="91" cy="100"/>
                </a:xfrm>
                <a:custGeom>
                  <a:avLst/>
                  <a:gdLst>
                    <a:gd name="T0" fmla="*/ 19 w 44"/>
                    <a:gd name="T1" fmla="*/ 0 h 48"/>
                    <a:gd name="T2" fmla="*/ 42 w 44"/>
                    <a:gd name="T3" fmla="*/ 31 h 48"/>
                    <a:gd name="T4" fmla="*/ 44 w 44"/>
                    <a:gd name="T5" fmla="*/ 48 h 48"/>
                    <a:gd name="T6" fmla="*/ 19 w 44"/>
                    <a:gd name="T7" fmla="*/ 48 h 48"/>
                    <a:gd name="T8" fmla="*/ 19 w 44"/>
                    <a:gd name="T9" fmla="*/ 42 h 48"/>
                    <a:gd name="T10" fmla="*/ 22 w 44"/>
                    <a:gd name="T11" fmla="*/ 33 h 48"/>
                    <a:gd name="T12" fmla="*/ 20 w 44"/>
                    <a:gd name="T13" fmla="*/ 25 h 48"/>
                    <a:gd name="T14" fmla="*/ 14 w 44"/>
                    <a:gd name="T15" fmla="*/ 31 h 48"/>
                    <a:gd name="T16" fmla="*/ 13 w 44"/>
                    <a:gd name="T17" fmla="*/ 37 h 48"/>
                    <a:gd name="T18" fmla="*/ 3 w 44"/>
                    <a:gd name="T19" fmla="*/ 43 h 48"/>
                    <a:gd name="T20" fmla="*/ 1 w 44"/>
                    <a:gd name="T21" fmla="*/ 33 h 48"/>
                    <a:gd name="T22" fmla="*/ 15 w 44"/>
                    <a:gd name="T23" fmla="*/ 16 h 48"/>
                    <a:gd name="T24" fmla="*/ 18 w 44"/>
                    <a:gd name="T25" fmla="*/ 9 h 48"/>
                    <a:gd name="T26" fmla="*/ 19 w 44"/>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19" y="0"/>
                      </a:moveTo>
                      <a:cubicBezTo>
                        <a:pt x="27" y="10"/>
                        <a:pt x="35" y="20"/>
                        <a:pt x="42" y="31"/>
                      </a:cubicBezTo>
                      <a:cubicBezTo>
                        <a:pt x="44" y="36"/>
                        <a:pt x="43" y="43"/>
                        <a:pt x="44" y="48"/>
                      </a:cubicBezTo>
                      <a:cubicBezTo>
                        <a:pt x="36" y="48"/>
                        <a:pt x="27" y="48"/>
                        <a:pt x="19" y="48"/>
                      </a:cubicBezTo>
                      <a:cubicBezTo>
                        <a:pt x="19" y="48"/>
                        <a:pt x="18" y="44"/>
                        <a:pt x="19" y="42"/>
                      </a:cubicBezTo>
                      <a:cubicBezTo>
                        <a:pt x="20" y="39"/>
                        <a:pt x="22" y="36"/>
                        <a:pt x="22" y="33"/>
                      </a:cubicBezTo>
                      <a:cubicBezTo>
                        <a:pt x="23" y="30"/>
                        <a:pt x="21" y="28"/>
                        <a:pt x="20" y="25"/>
                      </a:cubicBezTo>
                      <a:cubicBezTo>
                        <a:pt x="18" y="27"/>
                        <a:pt x="15" y="29"/>
                        <a:pt x="14" y="31"/>
                      </a:cubicBezTo>
                      <a:cubicBezTo>
                        <a:pt x="13" y="33"/>
                        <a:pt x="14" y="36"/>
                        <a:pt x="13" y="37"/>
                      </a:cubicBezTo>
                      <a:cubicBezTo>
                        <a:pt x="10" y="39"/>
                        <a:pt x="6" y="41"/>
                        <a:pt x="3" y="43"/>
                      </a:cubicBezTo>
                      <a:cubicBezTo>
                        <a:pt x="2" y="39"/>
                        <a:pt x="0" y="34"/>
                        <a:pt x="1" y="33"/>
                      </a:cubicBezTo>
                      <a:cubicBezTo>
                        <a:pt x="6" y="28"/>
                        <a:pt x="5" y="18"/>
                        <a:pt x="15" y="16"/>
                      </a:cubicBezTo>
                      <a:cubicBezTo>
                        <a:pt x="17" y="16"/>
                        <a:pt x="18" y="12"/>
                        <a:pt x="18" y="9"/>
                      </a:cubicBezTo>
                      <a:cubicBezTo>
                        <a:pt x="19" y="6"/>
                        <a:pt x="19" y="3"/>
                        <a:pt x="19" y="0"/>
                      </a:cubicBezTo>
                      <a:close/>
                    </a:path>
                  </a:pathLst>
                </a:custGeom>
                <a:grpFill/>
                <a:ln w="9525">
                  <a:noFill/>
                  <a:round/>
                  <a:headEnd/>
                  <a:tailEnd/>
                </a:ln>
              </p:spPr>
              <p:txBody>
                <a:bodyPr anchor="ctr"/>
                <a:lstStyle/>
                <a:p>
                  <a:pPr algn="ctr"/>
                  <a:endParaRPr/>
                </a:p>
              </p:txBody>
            </p:sp>
            <p:sp>
              <p:nvSpPr>
                <p:cNvPr id="27" name="ïsļiḋe">
                  <a:extLst>
                    <a:ext uri="{FF2B5EF4-FFF2-40B4-BE49-F238E27FC236}">
                      <a16:creationId xmlns:a16="http://schemas.microsoft.com/office/drawing/2014/main" id="{065F57FD-87D5-459C-8F40-0F9DB43DA0C3}"/>
                    </a:ext>
                  </a:extLst>
                </p:cNvPr>
                <p:cNvSpPr/>
                <p:nvPr/>
              </p:nvSpPr>
              <p:spPr bwMode="auto">
                <a:xfrm>
                  <a:off x="4382" y="2713"/>
                  <a:ext cx="79" cy="122"/>
                </a:xfrm>
                <a:custGeom>
                  <a:avLst/>
                  <a:gdLst>
                    <a:gd name="T0" fmla="*/ 33 w 38"/>
                    <a:gd name="T1" fmla="*/ 0 h 59"/>
                    <a:gd name="T2" fmla="*/ 32 w 38"/>
                    <a:gd name="T3" fmla="*/ 27 h 59"/>
                    <a:gd name="T4" fmla="*/ 24 w 38"/>
                    <a:gd name="T5" fmla="*/ 43 h 59"/>
                    <a:gd name="T6" fmla="*/ 9 w 38"/>
                    <a:gd name="T7" fmla="*/ 59 h 59"/>
                    <a:gd name="T8" fmla="*/ 33 w 38"/>
                    <a:gd name="T9" fmla="*/ 0 h 59"/>
                  </a:gdLst>
                  <a:ahLst/>
                  <a:cxnLst>
                    <a:cxn ang="0">
                      <a:pos x="T0" y="T1"/>
                    </a:cxn>
                    <a:cxn ang="0">
                      <a:pos x="T2" y="T3"/>
                    </a:cxn>
                    <a:cxn ang="0">
                      <a:pos x="T4" y="T5"/>
                    </a:cxn>
                    <a:cxn ang="0">
                      <a:pos x="T6" y="T7"/>
                    </a:cxn>
                    <a:cxn ang="0">
                      <a:pos x="T8" y="T9"/>
                    </a:cxn>
                  </a:cxnLst>
                  <a:rect l="0" t="0" r="r" b="b"/>
                  <a:pathLst>
                    <a:path w="38" h="59">
                      <a:moveTo>
                        <a:pt x="33" y="0"/>
                      </a:moveTo>
                      <a:cubicBezTo>
                        <a:pt x="38" y="8"/>
                        <a:pt x="38" y="19"/>
                        <a:pt x="32" y="27"/>
                      </a:cubicBezTo>
                      <a:cubicBezTo>
                        <a:pt x="29" y="32"/>
                        <a:pt x="26" y="38"/>
                        <a:pt x="24" y="43"/>
                      </a:cubicBezTo>
                      <a:cubicBezTo>
                        <a:pt x="21" y="51"/>
                        <a:pt x="17" y="57"/>
                        <a:pt x="9" y="59"/>
                      </a:cubicBezTo>
                      <a:cubicBezTo>
                        <a:pt x="0" y="45"/>
                        <a:pt x="12" y="16"/>
                        <a:pt x="33" y="0"/>
                      </a:cubicBezTo>
                      <a:close/>
                    </a:path>
                  </a:pathLst>
                </a:custGeom>
                <a:grpFill/>
                <a:ln w="9525">
                  <a:noFill/>
                  <a:round/>
                  <a:headEnd/>
                  <a:tailEnd/>
                </a:ln>
              </p:spPr>
              <p:txBody>
                <a:bodyPr anchor="ctr"/>
                <a:lstStyle/>
                <a:p>
                  <a:pPr algn="ctr"/>
                  <a:endParaRPr/>
                </a:p>
              </p:txBody>
            </p:sp>
            <p:sp>
              <p:nvSpPr>
                <p:cNvPr id="28" name="íṥļïḋé">
                  <a:extLst>
                    <a:ext uri="{FF2B5EF4-FFF2-40B4-BE49-F238E27FC236}">
                      <a16:creationId xmlns:a16="http://schemas.microsoft.com/office/drawing/2014/main" id="{15BA631C-789A-4ECE-BC98-1729B9307AA6}"/>
                    </a:ext>
                  </a:extLst>
                </p:cNvPr>
                <p:cNvSpPr/>
                <p:nvPr/>
              </p:nvSpPr>
              <p:spPr bwMode="auto">
                <a:xfrm>
                  <a:off x="3768" y="1688"/>
                  <a:ext cx="88" cy="38"/>
                </a:xfrm>
                <a:custGeom>
                  <a:avLst/>
                  <a:gdLst>
                    <a:gd name="T0" fmla="*/ 0 w 42"/>
                    <a:gd name="T1" fmla="*/ 2 h 18"/>
                    <a:gd name="T2" fmla="*/ 35 w 42"/>
                    <a:gd name="T3" fmla="*/ 0 h 18"/>
                    <a:gd name="T4" fmla="*/ 42 w 42"/>
                    <a:gd name="T5" fmla="*/ 4 h 18"/>
                    <a:gd name="T6" fmla="*/ 34 w 42"/>
                    <a:gd name="T7" fmla="*/ 13 h 18"/>
                    <a:gd name="T8" fmla="*/ 17 w 42"/>
                    <a:gd name="T9" fmla="*/ 16 h 18"/>
                    <a:gd name="T10" fmla="*/ 0 w 42"/>
                    <a:gd name="T11" fmla="*/ 2 h 18"/>
                  </a:gdLst>
                  <a:ahLst/>
                  <a:cxnLst>
                    <a:cxn ang="0">
                      <a:pos x="T0" y="T1"/>
                    </a:cxn>
                    <a:cxn ang="0">
                      <a:pos x="T2" y="T3"/>
                    </a:cxn>
                    <a:cxn ang="0">
                      <a:pos x="T4" y="T5"/>
                    </a:cxn>
                    <a:cxn ang="0">
                      <a:pos x="T6" y="T7"/>
                    </a:cxn>
                    <a:cxn ang="0">
                      <a:pos x="T8" y="T9"/>
                    </a:cxn>
                    <a:cxn ang="0">
                      <a:pos x="T10" y="T11"/>
                    </a:cxn>
                  </a:cxnLst>
                  <a:rect l="0" t="0" r="r" b="b"/>
                  <a:pathLst>
                    <a:path w="42" h="18">
                      <a:moveTo>
                        <a:pt x="0" y="2"/>
                      </a:moveTo>
                      <a:cubicBezTo>
                        <a:pt x="11" y="1"/>
                        <a:pt x="23" y="0"/>
                        <a:pt x="35" y="0"/>
                      </a:cubicBezTo>
                      <a:cubicBezTo>
                        <a:pt x="37" y="0"/>
                        <a:pt x="39" y="3"/>
                        <a:pt x="42" y="4"/>
                      </a:cubicBezTo>
                      <a:cubicBezTo>
                        <a:pt x="39" y="7"/>
                        <a:pt x="37" y="12"/>
                        <a:pt x="34" y="13"/>
                      </a:cubicBezTo>
                      <a:cubicBezTo>
                        <a:pt x="29" y="15"/>
                        <a:pt x="23" y="15"/>
                        <a:pt x="17" y="16"/>
                      </a:cubicBezTo>
                      <a:cubicBezTo>
                        <a:pt x="10" y="18"/>
                        <a:pt x="2" y="12"/>
                        <a:pt x="0" y="2"/>
                      </a:cubicBezTo>
                      <a:close/>
                    </a:path>
                  </a:pathLst>
                </a:custGeom>
                <a:grpFill/>
                <a:ln w="9525">
                  <a:noFill/>
                  <a:round/>
                  <a:headEnd/>
                  <a:tailEnd/>
                </a:ln>
              </p:spPr>
              <p:txBody>
                <a:bodyPr anchor="ctr"/>
                <a:lstStyle/>
                <a:p>
                  <a:pPr algn="ctr"/>
                  <a:endParaRPr/>
                </a:p>
              </p:txBody>
            </p:sp>
            <p:sp>
              <p:nvSpPr>
                <p:cNvPr id="29" name="îslîḍé">
                  <a:extLst>
                    <a:ext uri="{FF2B5EF4-FFF2-40B4-BE49-F238E27FC236}">
                      <a16:creationId xmlns:a16="http://schemas.microsoft.com/office/drawing/2014/main" id="{E6ED725C-7CEF-453A-A707-989343974AE1}"/>
                    </a:ext>
                  </a:extLst>
                </p:cNvPr>
                <p:cNvSpPr/>
                <p:nvPr/>
              </p:nvSpPr>
              <p:spPr bwMode="auto">
                <a:xfrm>
                  <a:off x="4101" y="1447"/>
                  <a:ext cx="65" cy="58"/>
                </a:xfrm>
                <a:custGeom>
                  <a:avLst/>
                  <a:gdLst>
                    <a:gd name="T0" fmla="*/ 24 w 31"/>
                    <a:gd name="T1" fmla="*/ 28 h 28"/>
                    <a:gd name="T2" fmla="*/ 0 w 31"/>
                    <a:gd name="T3" fmla="*/ 7 h 28"/>
                    <a:gd name="T4" fmla="*/ 28 w 31"/>
                    <a:gd name="T5" fmla="*/ 4 h 28"/>
                    <a:gd name="T6" fmla="*/ 31 w 31"/>
                    <a:gd name="T7" fmla="*/ 15 h 28"/>
                    <a:gd name="T8" fmla="*/ 24 w 31"/>
                    <a:gd name="T9" fmla="*/ 28 h 28"/>
                  </a:gdLst>
                  <a:ahLst/>
                  <a:cxnLst>
                    <a:cxn ang="0">
                      <a:pos x="T0" y="T1"/>
                    </a:cxn>
                    <a:cxn ang="0">
                      <a:pos x="T2" y="T3"/>
                    </a:cxn>
                    <a:cxn ang="0">
                      <a:pos x="T4" y="T5"/>
                    </a:cxn>
                    <a:cxn ang="0">
                      <a:pos x="T6" y="T7"/>
                    </a:cxn>
                    <a:cxn ang="0">
                      <a:pos x="T8" y="T9"/>
                    </a:cxn>
                  </a:cxnLst>
                  <a:rect l="0" t="0" r="r" b="b"/>
                  <a:pathLst>
                    <a:path w="31" h="28">
                      <a:moveTo>
                        <a:pt x="24" y="28"/>
                      </a:moveTo>
                      <a:cubicBezTo>
                        <a:pt x="15" y="20"/>
                        <a:pt x="8" y="14"/>
                        <a:pt x="0" y="7"/>
                      </a:cubicBezTo>
                      <a:cubicBezTo>
                        <a:pt x="5" y="3"/>
                        <a:pt x="23" y="0"/>
                        <a:pt x="28" y="4"/>
                      </a:cubicBezTo>
                      <a:cubicBezTo>
                        <a:pt x="30" y="6"/>
                        <a:pt x="31" y="11"/>
                        <a:pt x="31" y="15"/>
                      </a:cubicBezTo>
                      <a:cubicBezTo>
                        <a:pt x="30" y="19"/>
                        <a:pt x="27" y="24"/>
                        <a:pt x="24" y="28"/>
                      </a:cubicBezTo>
                      <a:close/>
                    </a:path>
                  </a:pathLst>
                </a:custGeom>
                <a:grpFill/>
                <a:ln w="9525">
                  <a:noFill/>
                  <a:round/>
                  <a:headEnd/>
                  <a:tailEnd/>
                </a:ln>
              </p:spPr>
              <p:txBody>
                <a:bodyPr anchor="ctr"/>
                <a:lstStyle/>
                <a:p>
                  <a:pPr algn="ctr"/>
                  <a:endParaRPr/>
                </a:p>
              </p:txBody>
            </p:sp>
            <p:sp>
              <p:nvSpPr>
                <p:cNvPr id="30" name="iṧḷidé">
                  <a:extLst>
                    <a:ext uri="{FF2B5EF4-FFF2-40B4-BE49-F238E27FC236}">
                      <a16:creationId xmlns:a16="http://schemas.microsoft.com/office/drawing/2014/main" id="{EBEFA897-4C87-45F7-98DE-C0B731A01865}"/>
                    </a:ext>
                  </a:extLst>
                </p:cNvPr>
                <p:cNvSpPr/>
                <p:nvPr/>
              </p:nvSpPr>
              <p:spPr bwMode="auto">
                <a:xfrm>
                  <a:off x="3196" y="1401"/>
                  <a:ext cx="89" cy="63"/>
                </a:xfrm>
                <a:custGeom>
                  <a:avLst/>
                  <a:gdLst>
                    <a:gd name="T0" fmla="*/ 42 w 43"/>
                    <a:gd name="T1" fmla="*/ 11 h 30"/>
                    <a:gd name="T2" fmla="*/ 2 w 43"/>
                    <a:gd name="T3" fmla="*/ 30 h 30"/>
                    <a:gd name="T4" fmla="*/ 0 w 43"/>
                    <a:gd name="T5" fmla="*/ 28 h 30"/>
                    <a:gd name="T6" fmla="*/ 33 w 43"/>
                    <a:gd name="T7" fmla="*/ 1 h 30"/>
                    <a:gd name="T8" fmla="*/ 43 w 43"/>
                    <a:gd name="T9" fmla="*/ 6 h 30"/>
                    <a:gd name="T10" fmla="*/ 42 w 43"/>
                    <a:gd name="T11" fmla="*/ 11 h 30"/>
                  </a:gdLst>
                  <a:ahLst/>
                  <a:cxnLst>
                    <a:cxn ang="0">
                      <a:pos x="T0" y="T1"/>
                    </a:cxn>
                    <a:cxn ang="0">
                      <a:pos x="T2" y="T3"/>
                    </a:cxn>
                    <a:cxn ang="0">
                      <a:pos x="T4" y="T5"/>
                    </a:cxn>
                    <a:cxn ang="0">
                      <a:pos x="T6" y="T7"/>
                    </a:cxn>
                    <a:cxn ang="0">
                      <a:pos x="T8" y="T9"/>
                    </a:cxn>
                    <a:cxn ang="0">
                      <a:pos x="T10" y="T11"/>
                    </a:cxn>
                  </a:cxnLst>
                  <a:rect l="0" t="0" r="r" b="b"/>
                  <a:pathLst>
                    <a:path w="43" h="30">
                      <a:moveTo>
                        <a:pt x="42" y="11"/>
                      </a:moveTo>
                      <a:cubicBezTo>
                        <a:pt x="28" y="17"/>
                        <a:pt x="15" y="24"/>
                        <a:pt x="2" y="30"/>
                      </a:cubicBezTo>
                      <a:cubicBezTo>
                        <a:pt x="1" y="29"/>
                        <a:pt x="1" y="28"/>
                        <a:pt x="0" y="28"/>
                      </a:cubicBezTo>
                      <a:cubicBezTo>
                        <a:pt x="11" y="19"/>
                        <a:pt x="22" y="9"/>
                        <a:pt x="33" y="1"/>
                      </a:cubicBezTo>
                      <a:cubicBezTo>
                        <a:pt x="35" y="0"/>
                        <a:pt x="40" y="5"/>
                        <a:pt x="43" y="6"/>
                      </a:cubicBezTo>
                      <a:cubicBezTo>
                        <a:pt x="43" y="8"/>
                        <a:pt x="42" y="9"/>
                        <a:pt x="42" y="11"/>
                      </a:cubicBezTo>
                      <a:close/>
                    </a:path>
                  </a:pathLst>
                </a:custGeom>
                <a:grpFill/>
                <a:ln w="9525">
                  <a:noFill/>
                  <a:round/>
                  <a:headEnd/>
                  <a:tailEnd/>
                </a:ln>
              </p:spPr>
              <p:txBody>
                <a:bodyPr anchor="ctr"/>
                <a:lstStyle/>
                <a:p>
                  <a:pPr algn="ctr"/>
                  <a:endParaRPr/>
                </a:p>
              </p:txBody>
            </p:sp>
            <p:sp>
              <p:nvSpPr>
                <p:cNvPr id="31" name="îs1iḍè">
                  <a:extLst>
                    <a:ext uri="{FF2B5EF4-FFF2-40B4-BE49-F238E27FC236}">
                      <a16:creationId xmlns:a16="http://schemas.microsoft.com/office/drawing/2014/main" id="{19021180-2140-4AE3-A22A-7B42B21C356C}"/>
                    </a:ext>
                  </a:extLst>
                </p:cNvPr>
                <p:cNvSpPr/>
                <p:nvPr/>
              </p:nvSpPr>
              <p:spPr bwMode="auto">
                <a:xfrm>
                  <a:off x="4492" y="1528"/>
                  <a:ext cx="69" cy="85"/>
                </a:xfrm>
                <a:custGeom>
                  <a:avLst/>
                  <a:gdLst>
                    <a:gd name="T0" fmla="*/ 0 w 33"/>
                    <a:gd name="T1" fmla="*/ 34 h 41"/>
                    <a:gd name="T2" fmla="*/ 16 w 33"/>
                    <a:gd name="T3" fmla="*/ 9 h 41"/>
                    <a:gd name="T4" fmla="*/ 28 w 33"/>
                    <a:gd name="T5" fmla="*/ 0 h 41"/>
                    <a:gd name="T6" fmla="*/ 32 w 33"/>
                    <a:gd name="T7" fmla="*/ 5 h 41"/>
                    <a:gd name="T8" fmla="*/ 23 w 33"/>
                    <a:gd name="T9" fmla="*/ 16 h 41"/>
                    <a:gd name="T10" fmla="*/ 10 w 33"/>
                    <a:gd name="T11" fmla="*/ 33 h 41"/>
                    <a:gd name="T12" fmla="*/ 0 w 33"/>
                    <a:gd name="T13" fmla="*/ 34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0" y="34"/>
                      </a:moveTo>
                      <a:cubicBezTo>
                        <a:pt x="6" y="25"/>
                        <a:pt x="10" y="17"/>
                        <a:pt x="16" y="9"/>
                      </a:cubicBezTo>
                      <a:cubicBezTo>
                        <a:pt x="19" y="5"/>
                        <a:pt x="24" y="3"/>
                        <a:pt x="28" y="0"/>
                      </a:cubicBezTo>
                      <a:cubicBezTo>
                        <a:pt x="28" y="0"/>
                        <a:pt x="33" y="4"/>
                        <a:pt x="32" y="5"/>
                      </a:cubicBezTo>
                      <a:cubicBezTo>
                        <a:pt x="30" y="9"/>
                        <a:pt x="27" y="14"/>
                        <a:pt x="23" y="16"/>
                      </a:cubicBezTo>
                      <a:cubicBezTo>
                        <a:pt x="16" y="20"/>
                        <a:pt x="10" y="24"/>
                        <a:pt x="10" y="33"/>
                      </a:cubicBezTo>
                      <a:cubicBezTo>
                        <a:pt x="9" y="41"/>
                        <a:pt x="4" y="38"/>
                        <a:pt x="0" y="34"/>
                      </a:cubicBezTo>
                      <a:close/>
                    </a:path>
                  </a:pathLst>
                </a:custGeom>
                <a:grpFill/>
                <a:ln w="9525">
                  <a:noFill/>
                  <a:round/>
                  <a:headEnd/>
                  <a:tailEnd/>
                </a:ln>
              </p:spPr>
              <p:txBody>
                <a:bodyPr anchor="ctr"/>
                <a:lstStyle/>
                <a:p>
                  <a:pPr algn="ctr"/>
                  <a:endParaRPr/>
                </a:p>
              </p:txBody>
            </p:sp>
            <p:sp>
              <p:nvSpPr>
                <p:cNvPr id="32" name="işlîďé">
                  <a:extLst>
                    <a:ext uri="{FF2B5EF4-FFF2-40B4-BE49-F238E27FC236}">
                      <a16:creationId xmlns:a16="http://schemas.microsoft.com/office/drawing/2014/main" id="{544B9E67-39B2-4D45-B26E-31246D27C91B}"/>
                    </a:ext>
                  </a:extLst>
                </p:cNvPr>
                <p:cNvSpPr/>
                <p:nvPr/>
              </p:nvSpPr>
              <p:spPr bwMode="auto">
                <a:xfrm>
                  <a:off x="3104" y="2299"/>
                  <a:ext cx="44" cy="36"/>
                </a:xfrm>
                <a:custGeom>
                  <a:avLst/>
                  <a:gdLst>
                    <a:gd name="T0" fmla="*/ 21 w 21"/>
                    <a:gd name="T1" fmla="*/ 16 h 17"/>
                    <a:gd name="T2" fmla="*/ 0 w 21"/>
                    <a:gd name="T3" fmla="*/ 1 h 17"/>
                    <a:gd name="T4" fmla="*/ 21 w 21"/>
                    <a:gd name="T5" fmla="*/ 16 h 17"/>
                  </a:gdLst>
                  <a:ahLst/>
                  <a:cxnLst>
                    <a:cxn ang="0">
                      <a:pos x="T0" y="T1"/>
                    </a:cxn>
                    <a:cxn ang="0">
                      <a:pos x="T2" y="T3"/>
                    </a:cxn>
                    <a:cxn ang="0">
                      <a:pos x="T4" y="T5"/>
                    </a:cxn>
                  </a:cxnLst>
                  <a:rect l="0" t="0" r="r" b="b"/>
                  <a:pathLst>
                    <a:path w="21" h="17">
                      <a:moveTo>
                        <a:pt x="21" y="16"/>
                      </a:moveTo>
                      <a:cubicBezTo>
                        <a:pt x="9" y="17"/>
                        <a:pt x="6" y="7"/>
                        <a:pt x="0" y="1"/>
                      </a:cubicBezTo>
                      <a:cubicBezTo>
                        <a:pt x="11" y="0"/>
                        <a:pt x="12" y="13"/>
                        <a:pt x="21" y="16"/>
                      </a:cubicBezTo>
                      <a:close/>
                    </a:path>
                  </a:pathLst>
                </a:custGeom>
                <a:grpFill/>
                <a:ln w="9525">
                  <a:noFill/>
                  <a:round/>
                  <a:headEnd/>
                  <a:tailEnd/>
                </a:ln>
              </p:spPr>
              <p:txBody>
                <a:bodyPr anchor="ctr"/>
                <a:lstStyle/>
                <a:p>
                  <a:pPr algn="ctr"/>
                  <a:endParaRPr/>
                </a:p>
              </p:txBody>
            </p:sp>
            <p:sp>
              <p:nvSpPr>
                <p:cNvPr id="33" name="îṥļîḓê">
                  <a:extLst>
                    <a:ext uri="{FF2B5EF4-FFF2-40B4-BE49-F238E27FC236}">
                      <a16:creationId xmlns:a16="http://schemas.microsoft.com/office/drawing/2014/main" id="{DCEA440D-F422-4F98-8D6E-E86693C19C4B}"/>
                    </a:ext>
                  </a:extLst>
                </p:cNvPr>
                <p:cNvSpPr/>
                <p:nvPr/>
              </p:nvSpPr>
              <p:spPr bwMode="auto">
                <a:xfrm>
                  <a:off x="3177" y="2349"/>
                  <a:ext cx="29" cy="17"/>
                </a:xfrm>
                <a:custGeom>
                  <a:avLst/>
                  <a:gdLst>
                    <a:gd name="T0" fmla="*/ 0 w 14"/>
                    <a:gd name="T1" fmla="*/ 2 h 8"/>
                    <a:gd name="T2" fmla="*/ 12 w 14"/>
                    <a:gd name="T3" fmla="*/ 0 h 8"/>
                    <a:gd name="T4" fmla="*/ 14 w 14"/>
                    <a:gd name="T5" fmla="*/ 5 h 8"/>
                    <a:gd name="T6" fmla="*/ 2 w 14"/>
                    <a:gd name="T7" fmla="*/ 8 h 8"/>
                    <a:gd name="T8" fmla="*/ 0 w 14"/>
                    <a:gd name="T9" fmla="*/ 2 h 8"/>
                  </a:gdLst>
                  <a:ahLst/>
                  <a:cxnLst>
                    <a:cxn ang="0">
                      <a:pos x="T0" y="T1"/>
                    </a:cxn>
                    <a:cxn ang="0">
                      <a:pos x="T2" y="T3"/>
                    </a:cxn>
                    <a:cxn ang="0">
                      <a:pos x="T4" y="T5"/>
                    </a:cxn>
                    <a:cxn ang="0">
                      <a:pos x="T6" y="T7"/>
                    </a:cxn>
                    <a:cxn ang="0">
                      <a:pos x="T8" y="T9"/>
                    </a:cxn>
                  </a:cxnLst>
                  <a:rect l="0" t="0" r="r" b="b"/>
                  <a:pathLst>
                    <a:path w="14" h="8">
                      <a:moveTo>
                        <a:pt x="0" y="2"/>
                      </a:moveTo>
                      <a:cubicBezTo>
                        <a:pt x="4" y="1"/>
                        <a:pt x="8" y="0"/>
                        <a:pt x="12" y="0"/>
                      </a:cubicBezTo>
                      <a:cubicBezTo>
                        <a:pt x="13" y="0"/>
                        <a:pt x="13" y="3"/>
                        <a:pt x="14" y="5"/>
                      </a:cubicBezTo>
                      <a:cubicBezTo>
                        <a:pt x="10" y="6"/>
                        <a:pt x="6" y="7"/>
                        <a:pt x="2" y="8"/>
                      </a:cubicBezTo>
                      <a:cubicBezTo>
                        <a:pt x="1" y="6"/>
                        <a:pt x="1" y="4"/>
                        <a:pt x="0" y="2"/>
                      </a:cubicBezTo>
                      <a:close/>
                    </a:path>
                  </a:pathLst>
                </a:custGeom>
                <a:grpFill/>
                <a:ln w="9525">
                  <a:noFill/>
                  <a:round/>
                  <a:headEnd/>
                  <a:tailEnd/>
                </a:ln>
              </p:spPr>
              <p:txBody>
                <a:bodyPr anchor="ctr"/>
                <a:lstStyle/>
                <a:p>
                  <a:pPr algn="ctr"/>
                  <a:endParaRPr/>
                </a:p>
              </p:txBody>
            </p:sp>
          </p:grpSp>
        </p:grpSp>
        <p:sp>
          <p:nvSpPr>
            <p:cNvPr id="8" name="ïŝ1ïḋe">
              <a:extLst>
                <a:ext uri="{FF2B5EF4-FFF2-40B4-BE49-F238E27FC236}">
                  <a16:creationId xmlns:a16="http://schemas.microsoft.com/office/drawing/2014/main" id="{0784DB79-0382-47A3-8E8F-DB8FB94EF1CF}"/>
                </a:ext>
              </a:extLst>
            </p:cNvPr>
            <p:cNvSpPr/>
            <p:nvPr/>
          </p:nvSpPr>
          <p:spPr bwMode="auto">
            <a:xfrm>
              <a:off x="805262" y="1647376"/>
              <a:ext cx="3622790"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TW" sz="3200" dirty="0" smtClean="0"/>
                <a:t>109</a:t>
              </a:r>
              <a:r>
                <a:rPr lang="zh-TW" altLang="en-US" sz="3200" dirty="0" smtClean="0"/>
                <a:t>年</a:t>
              </a:r>
              <a:r>
                <a:rPr lang="en-US" altLang="zh-TW" sz="3200" dirty="0" smtClean="0"/>
                <a:t>9</a:t>
              </a:r>
              <a:r>
                <a:rPr lang="zh-TW" altLang="en-US" sz="3200" dirty="0" smtClean="0"/>
                <a:t>月</a:t>
              </a:r>
              <a:r>
                <a:rPr lang="en-US" altLang="zh-TW" sz="3200" dirty="0" smtClean="0"/>
                <a:t>23</a:t>
              </a:r>
              <a:r>
                <a:rPr lang="zh-TW" altLang="en-US" sz="3200" dirty="0" smtClean="0"/>
                <a:t>日</a:t>
              </a:r>
              <a:r>
                <a:rPr lang="zh-TW" altLang="en-US" sz="3200" dirty="0"/>
                <a:t>至</a:t>
              </a:r>
              <a:r>
                <a:rPr lang="en-US" altLang="zh-TW" sz="3200" dirty="0" smtClean="0"/>
                <a:t>109</a:t>
              </a:r>
              <a:r>
                <a:rPr lang="zh-TW" altLang="en-US" sz="3200" dirty="0" smtClean="0"/>
                <a:t>年</a:t>
              </a:r>
              <a:r>
                <a:rPr lang="en-US" altLang="zh-TW" sz="3200" dirty="0" smtClean="0"/>
                <a:t>10</a:t>
              </a:r>
              <a:r>
                <a:rPr lang="zh-TW" altLang="en-US" sz="3200" dirty="0" smtClean="0"/>
                <a:t>月</a:t>
              </a:r>
              <a:r>
                <a:rPr lang="en-US" altLang="zh-TW" sz="3200" dirty="0" smtClean="0"/>
                <a:t>5</a:t>
              </a:r>
              <a:r>
                <a:rPr lang="zh-TW" altLang="en-US" sz="3200" dirty="0" smtClean="0"/>
                <a:t>日</a:t>
              </a:r>
              <a:r>
                <a:rPr lang="zh-TW" altLang="en-US" sz="3200" dirty="0"/>
                <a:t>完成線</a:t>
              </a:r>
              <a:r>
                <a:rPr lang="zh-TW" altLang="en-US" sz="3200" dirty="0" smtClean="0"/>
                <a:t>上報名</a:t>
              </a:r>
              <a:r>
                <a:rPr lang="zh-TW" altLang="en-US" sz="3200" dirty="0"/>
                <a:t>表</a:t>
              </a:r>
              <a:r>
                <a:rPr lang="zh-TW" altLang="en-US" sz="3200" dirty="0" smtClean="0"/>
                <a:t>填寫 。</a:t>
              </a:r>
              <a:endParaRPr lang="en-US" altLang="zh-TW" sz="3200" dirty="0" smtClean="0"/>
            </a:p>
            <a:p>
              <a:pPr marL="171450" indent="-171450">
                <a:lnSpc>
                  <a:spcPct val="150000"/>
                </a:lnSpc>
                <a:buFont typeface="Arial" panose="020B0604020202020204" pitchFamily="34" charset="0"/>
                <a:buChar char="•"/>
              </a:pPr>
              <a:r>
                <a:rPr lang="zh-TW" altLang="en-US" sz="3200" dirty="0"/>
                <a:t>線上填寫</a:t>
              </a:r>
              <a:r>
                <a:rPr lang="zh-TW" altLang="en-US" sz="3200" dirty="0" smtClean="0"/>
                <a:t>網址請至學生系統</a:t>
              </a:r>
              <a:endParaRPr lang="en-US" altLang="zh-TW" sz="3200" dirty="0"/>
            </a:p>
            <a:p>
              <a:pPr marL="171450" indent="-171450">
                <a:lnSpc>
                  <a:spcPct val="150000"/>
                </a:lnSpc>
                <a:buFont typeface="Arial" panose="020B0604020202020204" pitchFamily="34" charset="0"/>
                <a:buChar char="•"/>
              </a:pPr>
              <a:endParaRPr lang="en-US" altLang="zh-CN" sz="3200" dirty="0"/>
            </a:p>
          </p:txBody>
        </p:sp>
        <p:sp>
          <p:nvSpPr>
            <p:cNvPr id="9" name="iś1iḑè">
              <a:extLst>
                <a:ext uri="{FF2B5EF4-FFF2-40B4-BE49-F238E27FC236}">
                  <a16:creationId xmlns:a16="http://schemas.microsoft.com/office/drawing/2014/main" id="{6E842F8B-6549-48C1-90BF-3A75181E2533}"/>
                </a:ext>
              </a:extLst>
            </p:cNvPr>
            <p:cNvSpPr txBox="1"/>
            <p:nvPr/>
          </p:nvSpPr>
          <p:spPr bwMode="auto">
            <a:xfrm>
              <a:off x="805262" y="1292465"/>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01.</a:t>
              </a:r>
              <a:r>
                <a:rPr lang="zh-TW" altLang="en-US" sz="1800" b="1" dirty="0" smtClean="0"/>
                <a:t>步驟一</a:t>
              </a:r>
              <a:endParaRPr lang="en-US" altLang="zh-CN" sz="1800" b="1" dirty="0"/>
            </a:p>
          </p:txBody>
        </p:sp>
        <p:sp>
          <p:nvSpPr>
            <p:cNvPr id="10" name="íS1íďê">
              <a:extLst>
                <a:ext uri="{FF2B5EF4-FFF2-40B4-BE49-F238E27FC236}">
                  <a16:creationId xmlns:a16="http://schemas.microsoft.com/office/drawing/2014/main" id="{47942AB9-C65C-4032-B509-00E8915CBD71}"/>
                </a:ext>
              </a:extLst>
            </p:cNvPr>
            <p:cNvSpPr/>
            <p:nvPr/>
          </p:nvSpPr>
          <p:spPr bwMode="auto">
            <a:xfrm>
              <a:off x="7899284" y="1698802"/>
              <a:ext cx="3960483" cy="30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en-US" altLang="zh-TW" sz="3500" dirty="0" smtClean="0"/>
                <a:t>109</a:t>
              </a:r>
              <a:r>
                <a:rPr lang="zh-TW" altLang="en-US" sz="3500" dirty="0" smtClean="0"/>
                <a:t>年</a:t>
              </a:r>
              <a:r>
                <a:rPr lang="en-US" altLang="zh-TW" sz="3500" dirty="0" smtClean="0"/>
                <a:t>9</a:t>
              </a:r>
              <a:r>
                <a:rPr lang="zh-TW" altLang="en-US" sz="3500" dirty="0" smtClean="0"/>
                <a:t>月</a:t>
              </a:r>
              <a:r>
                <a:rPr lang="en-US" altLang="zh-TW" sz="3500" dirty="0" smtClean="0"/>
                <a:t>23</a:t>
              </a:r>
              <a:r>
                <a:rPr lang="zh-TW" altLang="en-US" sz="3500" dirty="0" smtClean="0"/>
                <a:t>日</a:t>
              </a:r>
              <a:r>
                <a:rPr lang="zh-TW" altLang="en-US" sz="3500" dirty="0" smtClean="0"/>
                <a:t>至</a:t>
              </a:r>
              <a:endParaRPr lang="en-US" altLang="zh-TW" sz="3500" dirty="0" smtClean="0"/>
            </a:p>
            <a:p>
              <a:r>
                <a:rPr lang="en-US" altLang="zh-TW" sz="3500" dirty="0" smtClean="0"/>
                <a:t>109</a:t>
              </a:r>
              <a:r>
                <a:rPr lang="zh-TW" altLang="en-US" sz="3500" dirty="0" smtClean="0"/>
                <a:t>年</a:t>
              </a:r>
              <a:r>
                <a:rPr lang="en-US" altLang="zh-TW" sz="3500" dirty="0" smtClean="0"/>
                <a:t>10</a:t>
              </a:r>
              <a:r>
                <a:rPr lang="zh-TW" altLang="en-US" sz="3500" dirty="0" smtClean="0"/>
                <a:t>月</a:t>
              </a:r>
              <a:r>
                <a:rPr lang="en-US" altLang="zh-TW" sz="3500" dirty="0" smtClean="0"/>
                <a:t>5</a:t>
              </a:r>
              <a:r>
                <a:rPr lang="zh-TW" altLang="en-US" sz="3500" dirty="0" smtClean="0"/>
                <a:t>日</a:t>
              </a:r>
              <a:r>
                <a:rPr lang="zh-TW" altLang="en-US" sz="3500" dirty="0" smtClean="0"/>
                <a:t>於</a:t>
              </a:r>
              <a:endParaRPr lang="en-US" altLang="zh-TW" sz="3500" dirty="0" smtClean="0"/>
            </a:p>
            <a:p>
              <a:r>
                <a:rPr lang="zh-TW" altLang="en-US" sz="3500" dirty="0" smtClean="0"/>
                <a:t>上班</a:t>
              </a:r>
              <a:r>
                <a:rPr lang="zh-TW" altLang="en-US" sz="3500" dirty="0"/>
                <a:t>時間</a:t>
              </a:r>
              <a:r>
                <a:rPr lang="en-US" altLang="zh-TW" sz="3500" dirty="0"/>
                <a:t>(8:00-17:00)</a:t>
              </a:r>
              <a:r>
                <a:rPr lang="zh-TW" altLang="en-US" sz="3500" dirty="0"/>
                <a:t>繳交書面文件至</a:t>
              </a:r>
              <a:r>
                <a:rPr lang="zh-TW" altLang="zh-TW" sz="3500" dirty="0">
                  <a:solidFill>
                    <a:srgbClr val="FF0000"/>
                  </a:solidFill>
                </a:rPr>
                <a:t>教務處</a:t>
              </a:r>
              <a:r>
                <a:rPr lang="zh-TW" altLang="zh-TW" sz="3500" dirty="0"/>
                <a:t>審核，</a:t>
              </a:r>
              <a:r>
                <a:rPr lang="zh-TW" altLang="en-US" sz="3500" dirty="0"/>
                <a:t>教務處會再將資料</a:t>
              </a:r>
              <a:r>
                <a:rPr lang="zh-TW" altLang="zh-TW" sz="3500" dirty="0"/>
                <a:t>送國際處彙整</a:t>
              </a:r>
              <a:r>
                <a:rPr lang="zh-TW" altLang="en-US" sz="3500" dirty="0"/>
                <a:t>。</a:t>
              </a:r>
              <a:endParaRPr lang="en-US" altLang="zh-TW" sz="3500" dirty="0"/>
            </a:p>
            <a:p>
              <a:pPr>
                <a:lnSpc>
                  <a:spcPct val="150000"/>
                </a:lnSpc>
              </a:pPr>
              <a:endParaRPr lang="en-US" altLang="zh-CN" sz="1000" dirty="0"/>
            </a:p>
          </p:txBody>
        </p:sp>
        <p:sp>
          <p:nvSpPr>
            <p:cNvPr id="11" name="iṥ1ïďé">
              <a:extLst>
                <a:ext uri="{FF2B5EF4-FFF2-40B4-BE49-F238E27FC236}">
                  <a16:creationId xmlns:a16="http://schemas.microsoft.com/office/drawing/2014/main" id="{E5CBD748-5D65-4DBE-9132-B37A7E4F7675}"/>
                </a:ext>
              </a:extLst>
            </p:cNvPr>
            <p:cNvSpPr txBox="1"/>
            <p:nvPr/>
          </p:nvSpPr>
          <p:spPr bwMode="auto">
            <a:xfrm>
              <a:off x="7763948" y="1285923"/>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02.</a:t>
              </a:r>
              <a:r>
                <a:rPr lang="zh-TW" altLang="en-US" sz="1800" b="1" dirty="0" smtClean="0"/>
                <a:t>步驟二</a:t>
              </a:r>
              <a:endParaRPr lang="en-US" altLang="zh-CN" sz="1800" b="1" dirty="0"/>
            </a:p>
          </p:txBody>
        </p:sp>
        <p:sp>
          <p:nvSpPr>
            <p:cNvPr id="12" name="iṧ1îḍè">
              <a:extLst>
                <a:ext uri="{FF2B5EF4-FFF2-40B4-BE49-F238E27FC236}">
                  <a16:creationId xmlns:a16="http://schemas.microsoft.com/office/drawing/2014/main" id="{A788134E-38EC-4DDB-9570-6495F5C58736}"/>
                </a:ext>
              </a:extLst>
            </p:cNvPr>
            <p:cNvSpPr/>
            <p:nvPr/>
          </p:nvSpPr>
          <p:spPr bwMode="auto">
            <a:xfrm>
              <a:off x="7899285" y="5174232"/>
              <a:ext cx="3960482" cy="1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zh-TW" altLang="en-US" sz="1900" dirty="0" smtClean="0">
                  <a:solidFill>
                    <a:srgbClr val="FF0000"/>
                  </a:solidFill>
                </a:rPr>
                <a:t>請</a:t>
              </a:r>
              <a:r>
                <a:rPr lang="zh-TW" altLang="en-US" sz="1900" dirty="0">
                  <a:solidFill>
                    <a:srgbClr val="FF0000"/>
                  </a:solidFill>
                </a:rPr>
                <a:t>注意繳件</a:t>
              </a:r>
              <a:r>
                <a:rPr lang="zh-TW" altLang="en-US" sz="1900" dirty="0" smtClean="0">
                  <a:solidFill>
                    <a:srgbClr val="FF0000"/>
                  </a:solidFill>
                </a:rPr>
                <a:t>時間，提早辦理，可能遇上系助或院秘請假等等情況，若逾期</a:t>
              </a:r>
              <a:r>
                <a:rPr lang="zh-TW" altLang="en-US" sz="1900" dirty="0">
                  <a:solidFill>
                    <a:srgbClr val="FF0000"/>
                  </a:solidFill>
                </a:rPr>
                <a:t>或資料不全，於截止日後將不予受理</a:t>
              </a:r>
              <a:r>
                <a:rPr lang="en-US" altLang="zh-TW" sz="1900" dirty="0" smtClean="0">
                  <a:solidFill>
                    <a:srgbClr val="FF0000"/>
                  </a:solidFill>
                </a:rPr>
                <a:t>!!!</a:t>
              </a:r>
              <a:endParaRPr lang="en-US" altLang="zh-CN" sz="1000" dirty="0">
                <a:solidFill>
                  <a:srgbClr val="FF0000"/>
                </a:solidFill>
              </a:endParaRPr>
            </a:p>
          </p:txBody>
        </p:sp>
        <p:sp>
          <p:nvSpPr>
            <p:cNvPr id="13" name="i$lîḑe">
              <a:extLst>
                <a:ext uri="{FF2B5EF4-FFF2-40B4-BE49-F238E27FC236}">
                  <a16:creationId xmlns:a16="http://schemas.microsoft.com/office/drawing/2014/main" id="{83DFF30B-B596-4C9F-861B-6BDEB9C44E43}"/>
                </a:ext>
              </a:extLst>
            </p:cNvPr>
            <p:cNvSpPr txBox="1"/>
            <p:nvPr/>
          </p:nvSpPr>
          <p:spPr bwMode="auto">
            <a:xfrm>
              <a:off x="7926813" y="4905401"/>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smtClean="0"/>
                <a:t>03.</a:t>
              </a:r>
              <a:r>
                <a:rPr lang="zh-TW" altLang="en-US" sz="1800" b="1" dirty="0" smtClean="0"/>
                <a:t>步驟三</a:t>
              </a:r>
              <a:endParaRPr lang="en-US" altLang="zh-CN" sz="1800" b="1" dirty="0"/>
            </a:p>
          </p:txBody>
        </p:sp>
        <p:cxnSp>
          <p:nvCxnSpPr>
            <p:cNvPr id="15" name="直接连接符 14">
              <a:extLst>
                <a:ext uri="{FF2B5EF4-FFF2-40B4-BE49-F238E27FC236}">
                  <a16:creationId xmlns:a16="http://schemas.microsoft.com/office/drawing/2014/main" id="{A8558A7D-2BCD-4D1B-8614-CDECF5B1A130}"/>
                </a:ext>
              </a:extLst>
            </p:cNvPr>
            <p:cNvCxnSpPr/>
            <p:nvPr/>
          </p:nvCxnSpPr>
          <p:spPr>
            <a:xfrm>
              <a:off x="8075999" y="4725517"/>
              <a:ext cx="3444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644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龍谷大學簡介影片</a:t>
            </a:r>
            <a:endParaRPr lang="zh-TW" altLang="en-US" dirty="0"/>
          </a:p>
        </p:txBody>
      </p:sp>
      <p:sp>
        <p:nvSpPr>
          <p:cNvPr id="3" name="文字版面配置區 2"/>
          <p:cNvSpPr>
            <a:spLocks noGrp="1"/>
          </p:cNvSpPr>
          <p:nvPr>
            <p:ph type="body" idx="1"/>
          </p:nvPr>
        </p:nvSpPr>
        <p:spPr/>
        <p:txBody>
          <a:bodyPr/>
          <a:lstStyle/>
          <a:p>
            <a:r>
              <a:rPr lang="en-US" altLang="zh-TW" dirty="0">
                <a:hlinkClick r:id="rId2"/>
              </a:rPr>
              <a:t>https://www.youtube.com/watch?v=t6KgONmUG7s</a:t>
            </a:r>
            <a:endParaRPr lang="zh-TW" altLang="en-US" dirty="0"/>
          </a:p>
        </p:txBody>
      </p:sp>
      <p:sp>
        <p:nvSpPr>
          <p:cNvPr id="4" name="圖片版面配置區 3"/>
          <p:cNvSpPr>
            <a:spLocks noGrp="1"/>
          </p:cNvSpPr>
          <p:nvPr>
            <p:ph type="pic" sz="quarter" idx="10"/>
          </p:nvPr>
        </p:nvSpPr>
        <p:spPr/>
      </p:sp>
      <p:sp>
        <p:nvSpPr>
          <p:cNvPr id="5" name="文字版面配置區 4"/>
          <p:cNvSpPr>
            <a:spLocks noGrp="1"/>
          </p:cNvSpPr>
          <p:nvPr>
            <p:ph type="body" sz="quarter" idx="17"/>
          </p:nvPr>
        </p:nvSpPr>
        <p:spPr/>
        <p:txBody>
          <a:bodyPr/>
          <a:lstStyle/>
          <a:p>
            <a:endParaRPr lang="zh-TW" altLang="en-US"/>
          </a:p>
        </p:txBody>
      </p:sp>
      <p:sp>
        <p:nvSpPr>
          <p:cNvPr id="6" name="頁尾版面配置區 5"/>
          <p:cNvSpPr>
            <a:spLocks noGrp="1"/>
          </p:cNvSpPr>
          <p:nvPr>
            <p:ph type="ftr" sz="quarter" idx="19"/>
          </p:nvPr>
        </p:nvSpPr>
        <p:spPr/>
        <p:txBody>
          <a:bodyPr/>
          <a:lstStyle/>
          <a:p>
            <a:r>
              <a:rPr lang="en-US" altLang="zh-CN" smtClean="0"/>
              <a:t>www.islide.cc</a:t>
            </a:r>
            <a:endParaRPr lang="zh-CN" altLang="en-US" dirty="0"/>
          </a:p>
        </p:txBody>
      </p:sp>
      <p:sp>
        <p:nvSpPr>
          <p:cNvPr id="7" name="投影片編號版面配置區 6"/>
          <p:cNvSpPr>
            <a:spLocks noGrp="1"/>
          </p:cNvSpPr>
          <p:nvPr>
            <p:ph type="sldNum" sz="quarter" idx="20"/>
          </p:nvPr>
        </p:nvSpPr>
        <p:spPr/>
        <p:txBody>
          <a:bodyPr/>
          <a:lstStyle/>
          <a:p>
            <a:fld id="{5DD3DB80-B894-403A-B48E-6FDC1A72010E}" type="slidenum">
              <a:rPr lang="zh-CN" altLang="en-US" smtClean="0"/>
              <a:pPr/>
              <a:t>7</a:t>
            </a:fld>
            <a:endParaRPr lang="zh-CN" altLang="en-US"/>
          </a:p>
        </p:txBody>
      </p:sp>
    </p:spTree>
    <p:extLst>
      <p:ext uri="{BB962C8B-B14F-4D97-AF65-F5344CB8AC3E}">
        <p14:creationId xmlns:p14="http://schemas.microsoft.com/office/powerpoint/2010/main" val="214011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9D171-4B20-436D-8946-DA28A5D60F98}"/>
              </a:ext>
            </a:extLst>
          </p:cNvPr>
          <p:cNvSpPr>
            <a:spLocks noGrp="1"/>
          </p:cNvSpPr>
          <p:nvPr>
            <p:ph type="title"/>
          </p:nvPr>
        </p:nvSpPr>
        <p:spPr/>
        <p:txBody>
          <a:bodyPr/>
          <a:lstStyle/>
          <a:p>
            <a:r>
              <a:rPr lang="zh-TW" altLang="en-US" dirty="0" smtClean="0"/>
              <a:t>龍谷大學簡介</a:t>
            </a:r>
            <a:endParaRPr lang="zh-CN" altLang="en-US" dirty="0"/>
          </a:p>
        </p:txBody>
      </p:sp>
      <p:sp>
        <p:nvSpPr>
          <p:cNvPr id="4" name="灯片编号占位符 3">
            <a:extLst>
              <a:ext uri="{FF2B5EF4-FFF2-40B4-BE49-F238E27FC236}">
                <a16:creationId xmlns:a16="http://schemas.microsoft.com/office/drawing/2014/main" id="{FB9B78F5-616D-4499-B5A2-108F88E6D352}"/>
              </a:ext>
            </a:extLst>
          </p:cNvPr>
          <p:cNvSpPr>
            <a:spLocks noGrp="1"/>
          </p:cNvSpPr>
          <p:nvPr>
            <p:ph type="sldNum" sz="quarter" idx="12"/>
          </p:nvPr>
        </p:nvSpPr>
        <p:spPr/>
        <p:txBody>
          <a:bodyPr/>
          <a:lstStyle/>
          <a:p>
            <a:fld id="{5DD3DB80-B894-403A-B48E-6FDC1A72010E}" type="slidenum">
              <a:rPr lang="zh-CN" altLang="en-US" smtClean="0"/>
              <a:pPr/>
              <a:t>8</a:t>
            </a:fld>
            <a:endParaRPr lang="zh-CN" altLang="en-US"/>
          </a:p>
        </p:txBody>
      </p:sp>
      <p:sp>
        <p:nvSpPr>
          <p:cNvPr id="5" name="文字方塊 4"/>
          <p:cNvSpPr txBox="1"/>
          <p:nvPr/>
        </p:nvSpPr>
        <p:spPr>
          <a:xfrm>
            <a:off x="905256" y="1883664"/>
            <a:ext cx="184731" cy="369332"/>
          </a:xfrm>
          <a:prstGeom prst="rect">
            <a:avLst/>
          </a:prstGeom>
          <a:noFill/>
        </p:spPr>
        <p:txBody>
          <a:bodyPr wrap="none" rtlCol="0">
            <a:spAutoFit/>
          </a:bodyPr>
          <a:lstStyle/>
          <a:p>
            <a:endParaRPr lang="zh-TW" altLang="en-US" dirty="0"/>
          </a:p>
        </p:txBody>
      </p:sp>
      <p:sp>
        <p:nvSpPr>
          <p:cNvPr id="6" name="文字方塊 5"/>
          <p:cNvSpPr txBox="1"/>
          <p:nvPr/>
        </p:nvSpPr>
        <p:spPr>
          <a:xfrm>
            <a:off x="633348" y="1421999"/>
            <a:ext cx="4801314" cy="4801314"/>
          </a:xfrm>
          <a:prstGeom prst="rect">
            <a:avLst/>
          </a:prstGeom>
          <a:noFill/>
        </p:spPr>
        <p:txBody>
          <a:bodyPr wrap="none" rtlCol="0">
            <a:spAutoFit/>
          </a:bodyPr>
          <a:lstStyle/>
          <a:p>
            <a:r>
              <a:rPr lang="zh-TW" altLang="en-US" dirty="0" smtClean="0"/>
              <a:t>創校時間</a:t>
            </a:r>
            <a:endParaRPr lang="en-US" altLang="zh-TW" dirty="0" smtClean="0"/>
          </a:p>
          <a:p>
            <a:pPr lvl="1"/>
            <a:r>
              <a:rPr lang="en-US" altLang="zh-TW" dirty="0" smtClean="0"/>
              <a:t>1639</a:t>
            </a:r>
            <a:r>
              <a:rPr lang="zh-TW" altLang="en-US" dirty="0" smtClean="0"/>
              <a:t> 由西本願寺創設</a:t>
            </a:r>
            <a:r>
              <a:rPr lang="en-US" altLang="zh-TW" dirty="0" smtClean="0"/>
              <a:t>(</a:t>
            </a:r>
            <a:r>
              <a:rPr lang="zh-TW" altLang="en-US" dirty="0" smtClean="0"/>
              <a:t>距今</a:t>
            </a:r>
            <a:r>
              <a:rPr lang="en-US" altLang="zh-TW" dirty="0" smtClean="0"/>
              <a:t>381</a:t>
            </a:r>
            <a:r>
              <a:rPr lang="zh-TW" altLang="en-US" dirty="0" smtClean="0"/>
              <a:t>年歷史</a:t>
            </a:r>
            <a:r>
              <a:rPr lang="en-US" altLang="zh-TW" dirty="0" smtClean="0"/>
              <a:t>)</a:t>
            </a:r>
          </a:p>
          <a:p>
            <a:pPr lvl="1"/>
            <a:r>
              <a:rPr lang="en-US" altLang="zh-TW" dirty="0" smtClean="0"/>
              <a:t>1922</a:t>
            </a:r>
            <a:r>
              <a:rPr lang="zh-TW" altLang="en-US" dirty="0" smtClean="0"/>
              <a:t> 設置大學部</a:t>
            </a:r>
            <a:endParaRPr lang="en-US" altLang="zh-TW" dirty="0" smtClean="0"/>
          </a:p>
          <a:p>
            <a:endParaRPr lang="en-US" altLang="zh-TW" dirty="0"/>
          </a:p>
          <a:p>
            <a:r>
              <a:rPr lang="zh-TW" altLang="en-US" dirty="0" smtClean="0"/>
              <a:t>學校類型</a:t>
            </a:r>
            <a:endParaRPr lang="en-US" altLang="zh-TW" dirty="0" smtClean="0"/>
          </a:p>
          <a:p>
            <a:pPr lvl="1"/>
            <a:r>
              <a:rPr lang="zh-TW" altLang="en-US" dirty="0" smtClean="0"/>
              <a:t>私立</a:t>
            </a:r>
            <a:endParaRPr lang="en-US" altLang="zh-TW" dirty="0" smtClean="0"/>
          </a:p>
          <a:p>
            <a:pPr lvl="1"/>
            <a:endParaRPr lang="en-US" altLang="zh-TW" dirty="0"/>
          </a:p>
          <a:p>
            <a:r>
              <a:rPr lang="zh-TW" altLang="en-US" dirty="0" smtClean="0"/>
              <a:t>校區</a:t>
            </a:r>
            <a:endParaRPr lang="en-US" altLang="zh-TW" dirty="0" smtClean="0"/>
          </a:p>
          <a:p>
            <a:pPr lvl="1"/>
            <a:r>
              <a:rPr lang="zh-TW" altLang="en-US" dirty="0"/>
              <a:t>大宮（京都市下京區</a:t>
            </a:r>
            <a:r>
              <a:rPr lang="zh-TW" altLang="en-US" dirty="0" smtClean="0"/>
              <a:t>）</a:t>
            </a:r>
            <a:endParaRPr lang="en-US" altLang="zh-TW" dirty="0" smtClean="0"/>
          </a:p>
          <a:p>
            <a:pPr lvl="1"/>
            <a:r>
              <a:rPr lang="zh-TW" altLang="en-US" dirty="0" smtClean="0"/>
              <a:t>深</a:t>
            </a:r>
            <a:r>
              <a:rPr lang="zh-TW" altLang="en-US" dirty="0"/>
              <a:t>草（京都市伏見區</a:t>
            </a:r>
            <a:r>
              <a:rPr lang="zh-TW" altLang="en-US" dirty="0" smtClean="0"/>
              <a:t>）</a:t>
            </a:r>
            <a:r>
              <a:rPr lang="en-US" altLang="zh-TW" dirty="0" smtClean="0"/>
              <a:t>(</a:t>
            </a:r>
            <a:r>
              <a:rPr lang="zh-TW" altLang="en-US" dirty="0" smtClean="0"/>
              <a:t>和顏館</a:t>
            </a:r>
            <a:r>
              <a:rPr lang="en-US" altLang="zh-TW" dirty="0" smtClean="0"/>
              <a:t>-</a:t>
            </a:r>
            <a:r>
              <a:rPr lang="zh-TW" altLang="en-US" dirty="0" smtClean="0"/>
              <a:t>國際學部</a:t>
            </a:r>
            <a:r>
              <a:rPr lang="en-US" altLang="zh-TW" dirty="0" smtClean="0"/>
              <a:t>)</a:t>
            </a:r>
          </a:p>
          <a:p>
            <a:pPr lvl="1"/>
            <a:r>
              <a:rPr lang="zh-TW" altLang="en-US" dirty="0" smtClean="0"/>
              <a:t>瀬</a:t>
            </a:r>
            <a:r>
              <a:rPr lang="zh-TW" altLang="en-US" dirty="0"/>
              <a:t>田（滋賀縣大津市）</a:t>
            </a:r>
            <a:endParaRPr lang="en-US" altLang="zh-TW" dirty="0" smtClean="0"/>
          </a:p>
          <a:p>
            <a:endParaRPr lang="en-US" altLang="zh-TW" dirty="0" smtClean="0"/>
          </a:p>
          <a:p>
            <a:r>
              <a:rPr lang="zh-TW" altLang="en-US" dirty="0" smtClean="0"/>
              <a:t>學院</a:t>
            </a:r>
            <a:endParaRPr lang="en-US" altLang="zh-TW" dirty="0" smtClean="0"/>
          </a:p>
          <a:p>
            <a:pPr lvl="1"/>
            <a:r>
              <a:rPr lang="zh-TW" altLang="en-US" dirty="0" smtClean="0"/>
              <a:t>文學院、經濟學院、經營學院、法學院</a:t>
            </a:r>
            <a:r>
              <a:rPr lang="zh-TW" altLang="en-US" dirty="0"/>
              <a:t/>
            </a:r>
            <a:br>
              <a:rPr lang="zh-TW" altLang="en-US" dirty="0"/>
            </a:br>
            <a:r>
              <a:rPr lang="zh-TW" altLang="en-US" dirty="0" smtClean="0"/>
              <a:t>理工學院、社會學院、國際</a:t>
            </a:r>
            <a:r>
              <a:rPr lang="zh-TW" altLang="en-US" dirty="0"/>
              <a:t>文化學院</a:t>
            </a:r>
            <a:br>
              <a:rPr lang="zh-TW" altLang="en-US" dirty="0"/>
            </a:br>
            <a:r>
              <a:rPr lang="zh-TW" altLang="en-US" dirty="0"/>
              <a:t>短期大學部</a:t>
            </a:r>
          </a:p>
          <a:p>
            <a:endParaRPr lang="zh-TW" altLang="en-US" dirty="0"/>
          </a:p>
        </p:txBody>
      </p:sp>
      <p:pic>
        <p:nvPicPr>
          <p:cNvPr id="8" name="圖片 7"/>
          <p:cNvPicPr>
            <a:picLocks noChangeAspect="1"/>
          </p:cNvPicPr>
          <p:nvPr/>
        </p:nvPicPr>
        <p:blipFill>
          <a:blip r:embed="rId3"/>
          <a:stretch>
            <a:fillRect/>
          </a:stretch>
        </p:blipFill>
        <p:spPr>
          <a:xfrm>
            <a:off x="5940552" y="3441192"/>
            <a:ext cx="5943600" cy="2590800"/>
          </a:xfrm>
          <a:prstGeom prst="rect">
            <a:avLst/>
          </a:prstGeom>
        </p:spPr>
      </p:pic>
      <p:pic>
        <p:nvPicPr>
          <p:cNvPr id="9" name="圖片 8"/>
          <p:cNvPicPr>
            <a:picLocks noChangeAspect="1"/>
          </p:cNvPicPr>
          <p:nvPr/>
        </p:nvPicPr>
        <p:blipFill>
          <a:blip r:embed="rId4"/>
          <a:stretch>
            <a:fillRect/>
          </a:stretch>
        </p:blipFill>
        <p:spPr>
          <a:xfrm>
            <a:off x="9111850" y="1208904"/>
            <a:ext cx="2772302" cy="2025406"/>
          </a:xfrm>
          <a:prstGeom prst="rect">
            <a:avLst/>
          </a:prstGeom>
        </p:spPr>
      </p:pic>
      <p:pic>
        <p:nvPicPr>
          <p:cNvPr id="10" name="圖片 9"/>
          <p:cNvPicPr>
            <a:picLocks noChangeAspect="1"/>
          </p:cNvPicPr>
          <p:nvPr/>
        </p:nvPicPr>
        <p:blipFill>
          <a:blip r:embed="rId5"/>
          <a:stretch>
            <a:fillRect/>
          </a:stretch>
        </p:blipFill>
        <p:spPr>
          <a:xfrm>
            <a:off x="5940552" y="1222244"/>
            <a:ext cx="3075163" cy="1998726"/>
          </a:xfrm>
          <a:prstGeom prst="rect">
            <a:avLst/>
          </a:prstGeom>
        </p:spPr>
      </p:pic>
    </p:spTree>
    <p:extLst>
      <p:ext uri="{BB962C8B-B14F-4D97-AF65-F5344CB8AC3E}">
        <p14:creationId xmlns:p14="http://schemas.microsoft.com/office/powerpoint/2010/main" val="2844350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9D171-4B20-436D-8946-DA28A5D60F98}"/>
              </a:ext>
            </a:extLst>
          </p:cNvPr>
          <p:cNvSpPr>
            <a:spLocks noGrp="1"/>
          </p:cNvSpPr>
          <p:nvPr>
            <p:ph type="title"/>
          </p:nvPr>
        </p:nvSpPr>
        <p:spPr/>
        <p:txBody>
          <a:bodyPr/>
          <a:lstStyle/>
          <a:p>
            <a:r>
              <a:rPr lang="zh-TW" altLang="en-US" dirty="0" smtClean="0"/>
              <a:t>龍谷大學簡介</a:t>
            </a:r>
            <a:endParaRPr lang="zh-CN" altLang="en-US" dirty="0"/>
          </a:p>
        </p:txBody>
      </p:sp>
      <p:sp>
        <p:nvSpPr>
          <p:cNvPr id="4" name="灯片编号占位符 3">
            <a:extLst>
              <a:ext uri="{FF2B5EF4-FFF2-40B4-BE49-F238E27FC236}">
                <a16:creationId xmlns:a16="http://schemas.microsoft.com/office/drawing/2014/main" id="{FB9B78F5-616D-4499-B5A2-108F88E6D352}"/>
              </a:ext>
            </a:extLst>
          </p:cNvPr>
          <p:cNvSpPr>
            <a:spLocks noGrp="1"/>
          </p:cNvSpPr>
          <p:nvPr>
            <p:ph type="sldNum" sz="quarter" idx="12"/>
          </p:nvPr>
        </p:nvSpPr>
        <p:spPr/>
        <p:txBody>
          <a:bodyPr/>
          <a:lstStyle/>
          <a:p>
            <a:fld id="{5DD3DB80-B894-403A-B48E-6FDC1A72010E}" type="slidenum">
              <a:rPr lang="zh-CN" altLang="en-US" smtClean="0"/>
              <a:pPr/>
              <a:t>9</a:t>
            </a:fld>
            <a:endParaRPr lang="zh-CN" altLang="en-US"/>
          </a:p>
        </p:txBody>
      </p:sp>
      <p:sp>
        <p:nvSpPr>
          <p:cNvPr id="5" name="文字方塊 4"/>
          <p:cNvSpPr txBox="1"/>
          <p:nvPr/>
        </p:nvSpPr>
        <p:spPr>
          <a:xfrm>
            <a:off x="905256" y="1883664"/>
            <a:ext cx="184731" cy="369332"/>
          </a:xfrm>
          <a:prstGeom prst="rect">
            <a:avLst/>
          </a:prstGeom>
          <a:noFill/>
        </p:spPr>
        <p:txBody>
          <a:bodyPr wrap="none" rtlCol="0">
            <a:spAutoFit/>
          </a:bodyPr>
          <a:lstStyle/>
          <a:p>
            <a:endParaRPr lang="zh-TW" altLang="en-US" dirty="0"/>
          </a:p>
        </p:txBody>
      </p:sp>
      <p:sp>
        <p:nvSpPr>
          <p:cNvPr id="6" name="文字方塊 5"/>
          <p:cNvSpPr txBox="1"/>
          <p:nvPr/>
        </p:nvSpPr>
        <p:spPr>
          <a:xfrm>
            <a:off x="633348" y="1421999"/>
            <a:ext cx="2973891" cy="2031325"/>
          </a:xfrm>
          <a:prstGeom prst="rect">
            <a:avLst/>
          </a:prstGeom>
          <a:noFill/>
        </p:spPr>
        <p:txBody>
          <a:bodyPr wrap="none" rtlCol="0">
            <a:spAutoFit/>
          </a:bodyPr>
          <a:lstStyle/>
          <a:p>
            <a:r>
              <a:rPr lang="zh-TW" altLang="en-US" dirty="0" smtClean="0"/>
              <a:t>人數</a:t>
            </a:r>
            <a:endParaRPr lang="en-US" altLang="zh-TW" dirty="0" smtClean="0"/>
          </a:p>
          <a:p>
            <a:r>
              <a:rPr lang="zh-TW" altLang="en-US" dirty="0" smtClean="0"/>
              <a:t>       大學部</a:t>
            </a:r>
            <a:r>
              <a:rPr lang="en-US" altLang="zh-TW" dirty="0" smtClean="0"/>
              <a:t>+</a:t>
            </a:r>
            <a:r>
              <a:rPr lang="zh-TW" altLang="en-US" dirty="0" smtClean="0"/>
              <a:t>研究所約</a:t>
            </a:r>
            <a:r>
              <a:rPr lang="en-US" altLang="zh-TW" dirty="0" smtClean="0"/>
              <a:t>2</a:t>
            </a:r>
            <a:r>
              <a:rPr lang="zh-TW" altLang="en-US" dirty="0" smtClean="0"/>
              <a:t>萬人</a:t>
            </a:r>
            <a:endParaRPr lang="en-US" altLang="zh-TW" dirty="0" smtClean="0"/>
          </a:p>
          <a:p>
            <a:endParaRPr lang="en-US" altLang="zh-TW" dirty="0"/>
          </a:p>
          <a:p>
            <a:r>
              <a:rPr lang="zh-TW" altLang="en-US" dirty="0" smtClean="0"/>
              <a:t>接收留學生</a:t>
            </a:r>
            <a:endParaRPr lang="en-US" altLang="zh-TW" dirty="0" smtClean="0"/>
          </a:p>
          <a:p>
            <a:r>
              <a:rPr lang="zh-TW" altLang="en-US" dirty="0" smtClean="0"/>
              <a:t>       每學期約</a:t>
            </a:r>
            <a:r>
              <a:rPr lang="en-US" altLang="zh-TW" dirty="0" smtClean="0"/>
              <a:t>400</a:t>
            </a:r>
            <a:r>
              <a:rPr lang="zh-TW" altLang="en-US" dirty="0" smtClean="0"/>
              <a:t>人左右</a:t>
            </a:r>
            <a:endParaRPr lang="en-US" altLang="zh-TW" dirty="0" smtClean="0"/>
          </a:p>
          <a:p>
            <a:endParaRPr lang="en-US" altLang="zh-TW" dirty="0"/>
          </a:p>
          <a:p>
            <a:endParaRPr lang="zh-TW" altLang="en-US" dirty="0"/>
          </a:p>
        </p:txBody>
      </p:sp>
      <p:pic>
        <p:nvPicPr>
          <p:cNvPr id="8" name="圖片 7"/>
          <p:cNvPicPr>
            <a:picLocks noChangeAspect="1"/>
          </p:cNvPicPr>
          <p:nvPr/>
        </p:nvPicPr>
        <p:blipFill>
          <a:blip r:embed="rId3"/>
          <a:stretch>
            <a:fillRect/>
          </a:stretch>
        </p:blipFill>
        <p:spPr>
          <a:xfrm>
            <a:off x="5940552" y="3441192"/>
            <a:ext cx="5943600" cy="2590800"/>
          </a:xfrm>
          <a:prstGeom prst="rect">
            <a:avLst/>
          </a:prstGeom>
        </p:spPr>
      </p:pic>
      <p:pic>
        <p:nvPicPr>
          <p:cNvPr id="9" name="圖片 8"/>
          <p:cNvPicPr>
            <a:picLocks noChangeAspect="1"/>
          </p:cNvPicPr>
          <p:nvPr/>
        </p:nvPicPr>
        <p:blipFill>
          <a:blip r:embed="rId4"/>
          <a:stretch>
            <a:fillRect/>
          </a:stretch>
        </p:blipFill>
        <p:spPr>
          <a:xfrm>
            <a:off x="9111850" y="1208904"/>
            <a:ext cx="2772302" cy="2025406"/>
          </a:xfrm>
          <a:prstGeom prst="rect">
            <a:avLst/>
          </a:prstGeom>
        </p:spPr>
      </p:pic>
      <p:pic>
        <p:nvPicPr>
          <p:cNvPr id="10" name="圖片 9"/>
          <p:cNvPicPr>
            <a:picLocks noChangeAspect="1"/>
          </p:cNvPicPr>
          <p:nvPr/>
        </p:nvPicPr>
        <p:blipFill>
          <a:blip r:embed="rId5"/>
          <a:stretch>
            <a:fillRect/>
          </a:stretch>
        </p:blipFill>
        <p:spPr>
          <a:xfrm>
            <a:off x="5940552" y="1222244"/>
            <a:ext cx="3075163" cy="1998726"/>
          </a:xfrm>
          <a:prstGeom prst="rect">
            <a:avLst/>
          </a:prstGeom>
        </p:spPr>
      </p:pic>
    </p:spTree>
    <p:extLst>
      <p:ext uri="{BB962C8B-B14F-4D97-AF65-F5344CB8AC3E}">
        <p14:creationId xmlns:p14="http://schemas.microsoft.com/office/powerpoint/2010/main" val="3366949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1a5cd26e-eda9-49bf-ab5c-fd0a83db0c79&quot;,&quot;Name&quot;:&quot;iSlide&quot;,&quot;HeaderHeight&quot;:15.0,&quot;FooterHeight&quot;:9.0,&quot;SideMargin&quot;:5.5,&quot;TopMargin&quot;:0.0,&quot;BottomMargin&quot;:0.0,&quot;IntervalMargin&quot;:1.4}"/>
  <p:tag name="ISLIDE.THEME" val="e4cd0dee-fdc6-4433-ad92-05d7d808ca1b"/>
</p:tagLst>
</file>

<file path=ppt/tags/tag2.xml><?xml version="1.0" encoding="utf-8"?>
<p:tagLst xmlns:a="http://schemas.openxmlformats.org/drawingml/2006/main" xmlns:r="http://schemas.openxmlformats.org/officeDocument/2006/relationships" xmlns:p="http://schemas.openxmlformats.org/presentationml/2006/main">
  <p:tag name="ISLIDE.DIAGRAM" val="0662671d-fe96-4360-bdf6-53efe861b023"/>
</p:tagLst>
</file>

<file path=ppt/tags/tag3.xml><?xml version="1.0" encoding="utf-8"?>
<p:tagLst xmlns:a="http://schemas.openxmlformats.org/drawingml/2006/main" xmlns:r="http://schemas.openxmlformats.org/officeDocument/2006/relationships" xmlns:p="http://schemas.openxmlformats.org/presentationml/2006/main">
  <p:tag name="ISLIDE.DIAGRAM" val="0662671d-fe96-4360-bdf6-53efe861b023"/>
</p:tagLst>
</file>

<file path=ppt/tags/tag4.xml><?xml version="1.0" encoding="utf-8"?>
<p:tagLst xmlns:a="http://schemas.openxmlformats.org/drawingml/2006/main" xmlns:r="http://schemas.openxmlformats.org/officeDocument/2006/relationships" xmlns:p="http://schemas.openxmlformats.org/presentationml/2006/main">
  <p:tag name="ISLIDE.DIAGRAM" val="5a28d0f0-01e9-4274-ac9e-86770759eb13"/>
</p:tagLst>
</file>

<file path=ppt/tags/tag5.xml><?xml version="1.0" encoding="utf-8"?>
<p:tagLst xmlns:a="http://schemas.openxmlformats.org/drawingml/2006/main" xmlns:r="http://schemas.openxmlformats.org/officeDocument/2006/relationships" xmlns:p="http://schemas.openxmlformats.org/presentationml/2006/main">
  <p:tag name="ISLIDE.DIAGRAM" val="43cadc29-3d7f-450f-82ea-7a4ba1697231"/>
</p:tagLst>
</file>

<file path=ppt/tags/tag6.xml><?xml version="1.0" encoding="utf-8"?>
<p:tagLst xmlns:a="http://schemas.openxmlformats.org/drawingml/2006/main" xmlns:r="http://schemas.openxmlformats.org/officeDocument/2006/relationships" xmlns:p="http://schemas.openxmlformats.org/presentationml/2006/main">
  <p:tag name="ISLIDE.DIAGRAM" val="c8bc16f1-9f1b-430a-85ce-f8fb6f5c716c"/>
</p:tagLst>
</file>

<file path=ppt/tags/tag7.xml><?xml version="1.0" encoding="utf-8"?>
<p:tagLst xmlns:a="http://schemas.openxmlformats.org/drawingml/2006/main" xmlns:r="http://schemas.openxmlformats.org/officeDocument/2006/relationships" xmlns:p="http://schemas.openxmlformats.org/presentationml/2006/main">
  <p:tag name="ISLIDE.DIAGRAM" val="83943533-02ec-424e-a2f7-e21ba11e0616"/>
</p:tagLst>
</file>

<file path=ppt/tags/tag8.xml><?xml version="1.0" encoding="utf-8"?>
<p:tagLst xmlns:a="http://schemas.openxmlformats.org/drawingml/2006/main" xmlns:r="http://schemas.openxmlformats.org/officeDocument/2006/relationships" xmlns:p="http://schemas.openxmlformats.org/presentationml/2006/main">
  <p:tag name="ISLIDE.DIAGRAM" val="283951a2-7bf7-4f80-b997-ae4b6188b877"/>
</p:tagLst>
</file>

<file path=ppt/tags/tag9.xml><?xml version="1.0" encoding="utf-8"?>
<p:tagLst xmlns:a="http://schemas.openxmlformats.org/drawingml/2006/main" xmlns:r="http://schemas.openxmlformats.org/officeDocument/2006/relationships" xmlns:p="http://schemas.openxmlformats.org/presentationml/2006/main">
  <p:tag name="ISLIDE.DIAGRAM" val="3c2f1681-f979-4de5-8036-c0bce5db0ca5"/>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2653</TotalTime>
  <Words>1919</Words>
  <Application>Microsoft Office PowerPoint</Application>
  <PresentationFormat>寬螢幕</PresentationFormat>
  <Paragraphs>249</Paragraphs>
  <Slides>19</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19</vt:i4>
      </vt:variant>
    </vt:vector>
  </HeadingPairs>
  <TitlesOfParts>
    <vt:vector size="29" baseType="lpstr">
      <vt:lpstr>微软雅黑</vt:lpstr>
      <vt:lpstr>Microsoft YaHei UI</vt:lpstr>
      <vt:lpstr>MS Mincho</vt:lpstr>
      <vt:lpstr>宋体</vt:lpstr>
      <vt:lpstr>Arial</vt:lpstr>
      <vt:lpstr>Calibri</vt:lpstr>
      <vt:lpstr>Century</vt:lpstr>
      <vt:lpstr>Impact</vt:lpstr>
      <vt:lpstr>Times New Roman</vt:lpstr>
      <vt:lpstr>主题5</vt:lpstr>
      <vt:lpstr>                日本交換生申請說明分享會 </vt:lpstr>
      <vt:lpstr>交換生宗旨及申請資格</vt:lpstr>
      <vt:lpstr>交換生宗旨及申請資格</vt:lpstr>
      <vt:lpstr>交換生宗旨及申請資格</vt:lpstr>
      <vt:lpstr>檢附下列相關資料(校內申請用)</vt:lpstr>
      <vt:lpstr>報名程序</vt:lpstr>
      <vt:lpstr>龍谷大學簡介影片</vt:lpstr>
      <vt:lpstr>龍谷大學簡介</vt:lpstr>
      <vt:lpstr>龍谷大學簡介</vt:lpstr>
      <vt:lpstr>檢附下列相關資料(校內錄取通過，屆時還要另外提交資料給姊妹校)</vt:lpstr>
      <vt:lpstr>龍谷大學開放名額</vt:lpstr>
      <vt:lpstr>放榜</vt:lpstr>
      <vt:lpstr>學籍與雜費處理</vt:lpstr>
      <vt:lpstr>預估費用-交換生-至日本龍谷大學交換</vt:lpstr>
      <vt:lpstr>選課與成績處理I</vt:lpstr>
      <vt:lpstr>選課與成績處理II</vt:lpstr>
      <vt:lpstr>選課與成績處理III</vt:lpstr>
      <vt:lpstr>選課與成績處理IV</vt:lpstr>
      <vt:lpstr>獎學金</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Windows 使用者</cp:lastModifiedBy>
  <cp:revision>72</cp:revision>
  <cp:lastPrinted>2018-04-24T16:00:00Z</cp:lastPrinted>
  <dcterms:created xsi:type="dcterms:W3CDTF">2018-04-24T16:00:00Z</dcterms:created>
  <dcterms:modified xsi:type="dcterms:W3CDTF">2020-09-23T05:05:24Z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e4cd0dee-fdc6-4433-ad92-05d7d808ca1b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2018-08-31T03:27:23.0003555Z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