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12192000" cy="6858000"/>
  <p:notesSz cx="7099300" cy="10234613"/>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5" roundtripDataSignature="AMtx7mjZzggLhLU/MImk5IDF+X/79Kzg7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80F0981-72E0-48C7-B198-B3CD08EAE37B}">
  <a:tblStyle styleId="{C80F0981-72E0-48C7-B198-B3CD08EAE37B}"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9F0"/>
          </a:solidFill>
        </a:fill>
      </a:tcStyle>
    </a:wholeTbl>
    <a:band1H>
      <a:tcTxStyle/>
      <a:tcStyle>
        <a:tcBdr/>
        <a:fill>
          <a:solidFill>
            <a:srgbClr val="D1D1DF"/>
          </a:solidFill>
        </a:fill>
      </a:tcStyle>
    </a:band1H>
    <a:band2H>
      <a:tcTxStyle/>
      <a:tcStyle>
        <a:tcBdr/>
      </a:tcStyle>
    </a:band2H>
    <a:band1V>
      <a:tcTxStyle/>
      <a:tcStyle>
        <a:tcBdr/>
        <a:fill>
          <a:solidFill>
            <a:srgbClr val="D1D1DF"/>
          </a:solidFill>
        </a:fill>
      </a:tcStyle>
    </a:band1V>
    <a:band2V>
      <a:tcTxStyle/>
      <a:tcStyle>
        <a:tcBdr/>
      </a:tcStyle>
    </a:band2V>
    <a:lastCol>
      <a:tcTxStyle b="on" i="off">
        <a:font>
          <a:latin typeface="Arial"/>
          <a:ea typeface="Arial"/>
          <a:cs typeface="Arial"/>
        </a:font>
        <a:schemeClr val="lt1"/>
      </a:tcTxStyle>
      <a:tcStyle>
        <a:tcBdr/>
        <a:fill>
          <a:solidFill>
            <a:schemeClr val="accent5"/>
          </a:solidFill>
        </a:fill>
      </a:tcStyle>
    </a:lastCol>
    <a:firstCol>
      <a:tcTxStyle b="on" i="off">
        <a:font>
          <a:latin typeface="Arial"/>
          <a:ea typeface="Arial"/>
          <a:cs typeface="Arial"/>
        </a:font>
        <a:schemeClr val="lt1"/>
      </a:tcTxStyle>
      <a:tcStyle>
        <a:tcBdr/>
        <a:fill>
          <a:solidFill>
            <a:schemeClr val="accent5"/>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5"/>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5"/>
          </a:solidFill>
        </a:fill>
      </a:tcStyle>
    </a:firstRow>
    <a:neCell>
      <a:tcTxStyle/>
      <a:tcStyle>
        <a:tcBdr/>
      </a:tcStyle>
    </a:neCell>
    <a:nwCell>
      <a:tcTxStyle/>
      <a:tcStyle>
        <a:tcBdr/>
      </a:tcStyle>
    </a:nwCell>
  </a:tblStyle>
  <a:tblStyle styleId="{BCDD588E-8A38-4A25-88F7-A626B7D1CD99}" styleName="Table_1">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1"/>
          </a:solidFill>
        </a:fill>
      </a:tcStyle>
    </a:wholeTbl>
    <a:band1H>
      <a:tcTxStyle/>
      <a:tcStyle>
        <a:tcBdr/>
        <a:fill>
          <a:solidFill>
            <a:srgbClr val="CDD5E2"/>
          </a:solidFill>
        </a:fill>
      </a:tcStyle>
    </a:band1H>
    <a:band2H>
      <a:tcTxStyle/>
      <a:tcStyle>
        <a:tcBdr/>
      </a:tcStyle>
    </a:band2H>
    <a:band1V>
      <a:tcTxStyle/>
      <a:tcStyle>
        <a:tcBdr/>
        <a:fill>
          <a:solidFill>
            <a:srgbClr val="CDD5E2"/>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105" d="100"/>
          <a:sy n="105" d="100"/>
        </p:scale>
        <p:origin x="7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1" y="0"/>
            <a:ext cx="3076363" cy="513509"/>
          </a:xfrm>
          <a:prstGeom prst="rect">
            <a:avLst/>
          </a:prstGeom>
          <a:noFill/>
          <a:ln>
            <a:noFill/>
          </a:ln>
        </p:spPr>
        <p:txBody>
          <a:bodyPr spcFirstLastPara="1" wrap="square" lIns="94750" tIns="47375" rIns="94750" bIns="47375"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4021295" y="0"/>
            <a:ext cx="3076363" cy="513509"/>
          </a:xfrm>
          <a:prstGeom prst="rect">
            <a:avLst/>
          </a:prstGeom>
          <a:noFill/>
          <a:ln>
            <a:noFill/>
          </a:ln>
        </p:spPr>
        <p:txBody>
          <a:bodyPr spcFirstLastPara="1" wrap="square" lIns="94750" tIns="47375" rIns="94750" bIns="47375"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1" y="9721107"/>
            <a:ext cx="3076363" cy="513507"/>
          </a:xfrm>
          <a:prstGeom prst="rect">
            <a:avLst/>
          </a:prstGeom>
          <a:noFill/>
          <a:ln>
            <a:noFill/>
          </a:ln>
        </p:spPr>
        <p:txBody>
          <a:bodyPr spcFirstLastPara="1" wrap="square" lIns="94750" tIns="47375" rIns="94750" bIns="47375"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marR="0" lvl="0" indent="0" algn="r" rtl="0">
              <a:spcBef>
                <a:spcPts val="0"/>
              </a:spcBef>
              <a:spcAft>
                <a:spcPts val="0"/>
              </a:spcAft>
              <a:buNone/>
            </a:pPr>
            <a:fld id="{00000000-1234-1234-1234-123412341234}" type="slidenum">
              <a:rPr lang="zh-TW"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53" name="Google Shape;53;p1: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p2: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 name="Google Shape;67;p2: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68" name="Google Shape;68;p2: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3: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3" name="Google Shape;253;p3: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254" name="Google Shape;254;p3: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4: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2" name="Google Shape;282;p4: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283" name="Google Shape;283;p4: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5: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8" name="Google Shape;318;p5: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319" name="Google Shape;319;p5: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6: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351" name="Google Shape;351;p6: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p7: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370" name="Google Shape;370;p7: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8: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6" name="Google Shape;396;p8: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397" name="Google Shape;397;p8: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9: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7" name="Google Shape;407;p9: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408" name="Google Shape;408;p9: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p10: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0" name="Google Shape;420;p10: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421" name="Google Shape;421;p10: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p11: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450" name="Google Shape;450;p11: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12: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457" name="Google Shape;457;p12: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p13: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479" name="Google Shape;479;p13: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p14: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488" name="Google Shape;488;p14: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p15: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495" name="Google Shape;495;p15: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p16: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5" name="Google Shape;515;p16: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516" name="Google Shape;516;p16: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p17: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525" name="Google Shape;525;p17: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p18: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533" name="Google Shape;533;p18: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p19: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543" name="Google Shape;543;p19: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p20: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554" name="Google Shape;554;p20: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2"/>
        <p:cNvGrpSpPr/>
        <p:nvPr/>
      </p:nvGrpSpPr>
      <p:grpSpPr>
        <a:xfrm>
          <a:off x="0" y="0"/>
          <a:ext cx="0" cy="0"/>
          <a:chOff x="0" y="0"/>
          <a:chExt cx="0" cy="0"/>
        </a:xfrm>
      </p:grpSpPr>
      <p:sp>
        <p:nvSpPr>
          <p:cNvPr id="563" name="Google Shape;563;p21: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564" name="Google Shape;564;p21: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p22: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574" name="Google Shape;574;p22: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p23: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584" name="Google Shape;584;p23: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p24: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594" name="Google Shape;594;p24: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p:cNvGrpSpPr/>
        <p:nvPr/>
      </p:nvGrpSpPr>
      <p:grpSpPr>
        <a:xfrm>
          <a:off x="0" y="0"/>
          <a:ext cx="0" cy="0"/>
          <a:chOff x="0" y="0"/>
          <a:chExt cx="0" cy="0"/>
        </a:xfrm>
      </p:grpSpPr>
      <p:sp>
        <p:nvSpPr>
          <p:cNvPr id="603" name="Google Shape;603;p25: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604" name="Google Shape;604;p25: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33a6076d1c4_1_0:notes"/>
          <p:cNvSpPr txBox="1">
            <a:spLocks noGrp="1"/>
          </p:cNvSpPr>
          <p:nvPr>
            <p:ph type="body" idx="1"/>
          </p:nvPr>
        </p:nvSpPr>
        <p:spPr>
          <a:xfrm>
            <a:off x="709931" y="4925407"/>
            <a:ext cx="5679300" cy="4029900"/>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614" name="Google Shape;614;g33a6076d1c4_1_0: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p27:notes"/>
          <p:cNvSpPr txBox="1">
            <a:spLocks noGrp="1"/>
          </p:cNvSpPr>
          <p:nvPr>
            <p:ph type="body" idx="1"/>
          </p:nvPr>
        </p:nvSpPr>
        <p:spPr>
          <a:xfrm>
            <a:off x="709931" y="4925407"/>
            <a:ext cx="5679300" cy="4029900"/>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624" name="Google Shape;624;p27: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p:cNvGrpSpPr/>
        <p:nvPr/>
      </p:nvGrpSpPr>
      <p:grpSpPr>
        <a:xfrm>
          <a:off x="0" y="0"/>
          <a:ext cx="0" cy="0"/>
          <a:chOff x="0" y="0"/>
          <a:chExt cx="0" cy="0"/>
        </a:xfrm>
      </p:grpSpPr>
      <p:sp>
        <p:nvSpPr>
          <p:cNvPr id="632" name="Google Shape;632;p28: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633" name="Google Shape;633;p28: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p29: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641" name="Google Shape;641;p29: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标题幻灯片">
  <p:cSld name="标题幻灯片">
    <p:bg>
      <p:bgPr>
        <a:solidFill>
          <a:schemeClr val="lt1"/>
        </a:solidFill>
        <a:effectLst/>
      </p:bgPr>
    </p:bg>
    <p:spTree>
      <p:nvGrpSpPr>
        <p:cNvPr id="1" name="Shape 17"/>
        <p:cNvGrpSpPr/>
        <p:nvPr/>
      </p:nvGrpSpPr>
      <p:grpSpPr>
        <a:xfrm>
          <a:off x="0" y="0"/>
          <a:ext cx="0" cy="0"/>
          <a:chOff x="0" y="0"/>
          <a:chExt cx="0" cy="0"/>
        </a:xfrm>
      </p:grpSpPr>
      <p:sp>
        <p:nvSpPr>
          <p:cNvPr id="18" name="Google Shape;18;p31"/>
          <p:cNvSpPr txBox="1">
            <a:spLocks noGrp="1"/>
          </p:cNvSpPr>
          <p:nvPr>
            <p:ph type="subTitle" idx="1"/>
          </p:nvPr>
        </p:nvSpPr>
        <p:spPr>
          <a:xfrm>
            <a:off x="5572448" y="4964164"/>
            <a:ext cx="5948040" cy="558799"/>
          </a:xfrm>
          <a:prstGeom prst="rect">
            <a:avLst/>
          </a:prstGeom>
          <a:solidFill>
            <a:schemeClr val="lt1"/>
          </a:solidFill>
          <a:ln>
            <a:noFill/>
          </a:ln>
        </p:spPr>
        <p:txBody>
          <a:bodyPr spcFirstLastPara="1" wrap="square" lIns="90000" tIns="45700" rIns="90000" bIns="45700" anchor="t" anchorCtr="0">
            <a:normAutofit/>
          </a:bodyPr>
          <a:lstStyle>
            <a:lvl1pPr marR="0" lvl="0" algn="l">
              <a:lnSpc>
                <a:spcPct val="90000"/>
              </a:lnSpc>
              <a:spcBef>
                <a:spcPts val="1000"/>
              </a:spcBef>
              <a:spcAft>
                <a:spcPts val="0"/>
              </a:spcAft>
              <a:buClr>
                <a:schemeClr val="dk1"/>
              </a:buClr>
              <a:buSzPts val="1600"/>
              <a:buFont typeface="Arial"/>
              <a:buNone/>
              <a:defRPr sz="1600">
                <a:solidFill>
                  <a:schemeClr val="dk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9" name="Google Shape;19;p31"/>
          <p:cNvSpPr txBox="1">
            <a:spLocks noGrp="1"/>
          </p:cNvSpPr>
          <p:nvPr>
            <p:ph type="ctrTitle"/>
          </p:nvPr>
        </p:nvSpPr>
        <p:spPr>
          <a:xfrm>
            <a:off x="5572448" y="3908142"/>
            <a:ext cx="5948040" cy="1056022"/>
          </a:xfrm>
          <a:prstGeom prst="rect">
            <a:avLst/>
          </a:prstGeom>
          <a:solidFill>
            <a:schemeClr val="lt1"/>
          </a:solidFill>
          <a:ln>
            <a:noFill/>
          </a:ln>
        </p:spPr>
        <p:txBody>
          <a:bodyPr spcFirstLastPara="1" wrap="square" lIns="90000" tIns="45700" rIns="90000" bIns="45700" anchor="b" anchorCtr="0">
            <a:normAutofit/>
          </a:bodyPr>
          <a:lstStyle>
            <a:lvl1pPr lvl="0" algn="l">
              <a:lnSpc>
                <a:spcPct val="90000"/>
              </a:lnSpc>
              <a:spcBef>
                <a:spcPts val="0"/>
              </a:spcBef>
              <a:spcAft>
                <a:spcPts val="0"/>
              </a:spcAft>
              <a:buClr>
                <a:schemeClr val="dk1"/>
              </a:buClr>
              <a:buSzPts val="3600"/>
              <a:buFont typeface="Arial"/>
              <a:buNone/>
              <a:defRPr sz="3600" b="1">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31"/>
          <p:cNvSpPr>
            <a:spLocks noGrp="1"/>
          </p:cNvSpPr>
          <p:nvPr>
            <p:ph type="pic" idx="2"/>
          </p:nvPr>
        </p:nvSpPr>
        <p:spPr>
          <a:xfrm>
            <a:off x="0" y="1123950"/>
            <a:ext cx="12192000" cy="2576513"/>
          </a:xfrm>
          <a:prstGeom prst="rect">
            <a:avLst/>
          </a:prstGeom>
          <a:solidFill>
            <a:srgbClr val="D8D8D8"/>
          </a:solidFill>
          <a:ln>
            <a:noFill/>
          </a:ln>
        </p:spPr>
      </p:sp>
      <p:sp>
        <p:nvSpPr>
          <p:cNvPr id="21" name="Google Shape;21;p31"/>
          <p:cNvSpPr>
            <a:spLocks noGrp="1"/>
          </p:cNvSpPr>
          <p:nvPr>
            <p:ph type="body" idx="3"/>
          </p:nvPr>
        </p:nvSpPr>
        <p:spPr>
          <a:xfrm>
            <a:off x="5572448" y="932155"/>
            <a:ext cx="4402073" cy="2959250"/>
          </a:xfrm>
          <a:prstGeom prst="parallelogram">
            <a:avLst>
              <a:gd name="adj" fmla="val 60400"/>
            </a:avLst>
          </a:prstGeom>
          <a:solidFill>
            <a:schemeClr val="dk1">
              <a:alpha val="60000"/>
            </a:schemeClr>
          </a:solidFill>
          <a:ln w="76200" cap="flat" cmpd="sng">
            <a:solidFill>
              <a:schemeClr val="lt1"/>
            </a:solidFill>
            <a:prstDash val="solid"/>
            <a:round/>
            <a:headEnd type="none" w="sm" len="sm"/>
            <a:tailEnd type="none" w="sm" len="sm"/>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Clr>
                <a:schemeClr val="dk1"/>
              </a:buClr>
              <a:buSzPts val="2000"/>
              <a:buChar char="•"/>
              <a:defRPr>
                <a:solidFill>
                  <a:schemeClr val="dk1"/>
                </a:solidFill>
              </a:defRPr>
            </a:lvl1pPr>
            <a:lvl2pPr marL="914400" lvl="1" indent="-342900" algn="l">
              <a:lnSpc>
                <a:spcPct val="90000"/>
              </a:lnSpc>
              <a:spcBef>
                <a:spcPts val="500"/>
              </a:spcBef>
              <a:spcAft>
                <a:spcPts val="0"/>
              </a:spcAft>
              <a:buClr>
                <a:schemeClr val="dk1"/>
              </a:buClr>
              <a:buSzPts val="1800"/>
              <a:buChar char="•"/>
              <a:defRPr>
                <a:solidFill>
                  <a:schemeClr val="dk1"/>
                </a:solidFill>
              </a:defRPr>
            </a:lvl2pPr>
            <a:lvl3pPr marL="1371600" lvl="2" indent="-330200" algn="l">
              <a:lnSpc>
                <a:spcPct val="90000"/>
              </a:lnSpc>
              <a:spcBef>
                <a:spcPts val="500"/>
              </a:spcBef>
              <a:spcAft>
                <a:spcPts val="0"/>
              </a:spcAft>
              <a:buClr>
                <a:schemeClr val="dk1"/>
              </a:buClr>
              <a:buSzPts val="1600"/>
              <a:buChar char="•"/>
              <a:defRPr>
                <a:solidFill>
                  <a:schemeClr val="dk1"/>
                </a:solidFill>
              </a:defRPr>
            </a:lvl3pPr>
            <a:lvl4pPr marL="1828800" lvl="3" indent="-317500" algn="l">
              <a:lnSpc>
                <a:spcPct val="90000"/>
              </a:lnSpc>
              <a:spcBef>
                <a:spcPts val="500"/>
              </a:spcBef>
              <a:spcAft>
                <a:spcPts val="0"/>
              </a:spcAft>
              <a:buClr>
                <a:schemeClr val="dk1"/>
              </a:buClr>
              <a:buSzPts val="1400"/>
              <a:buChar char="•"/>
              <a:defRPr>
                <a:solidFill>
                  <a:schemeClr val="dk1"/>
                </a:solidFill>
              </a:defRPr>
            </a:lvl4pPr>
            <a:lvl5pPr marL="2286000" lvl="4" indent="-317500" algn="l">
              <a:lnSpc>
                <a:spcPct val="90000"/>
              </a:lnSpc>
              <a:spcBef>
                <a:spcPts val="500"/>
              </a:spcBef>
              <a:spcAft>
                <a:spcPts val="0"/>
              </a:spcAft>
              <a:buClr>
                <a:schemeClr val="dk1"/>
              </a:buClr>
              <a:buSzPts val="1400"/>
              <a:buChar char="•"/>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仅标题" type="titleOnly">
  <p:cSld name="TITLE_ONLY">
    <p:spTree>
      <p:nvGrpSpPr>
        <p:cNvPr id="1" name="Shape 22"/>
        <p:cNvGrpSpPr/>
        <p:nvPr/>
      </p:nvGrpSpPr>
      <p:grpSpPr>
        <a:xfrm>
          <a:off x="0" y="0"/>
          <a:ext cx="0" cy="0"/>
          <a:chOff x="0" y="0"/>
          <a:chExt cx="0" cy="0"/>
        </a:xfrm>
      </p:grpSpPr>
      <p:sp>
        <p:nvSpPr>
          <p:cNvPr id="23" name="Google Shape;23;p32"/>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32"/>
          <p:cNvSpPr txBox="1">
            <a:spLocks noGrp="1"/>
          </p:cNvSpPr>
          <p:nvPr>
            <p:ph type="dt" idx="10"/>
          </p:nvPr>
        </p:nvSpPr>
        <p:spPr>
          <a:xfrm>
            <a:off x="5401732" y="6238875"/>
            <a:ext cx="1388536" cy="20638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2"/>
          <p:cNvSpPr txBox="1">
            <a:spLocks noGrp="1"/>
          </p:cNvSpPr>
          <p:nvPr>
            <p:ph type="ftr" idx="11"/>
          </p:nvPr>
        </p:nvSpPr>
        <p:spPr>
          <a:xfrm>
            <a:off x="669924" y="6238875"/>
            <a:ext cx="4140201" cy="20638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2"/>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节标题">
  <p:cSld name="节标题">
    <p:spTree>
      <p:nvGrpSpPr>
        <p:cNvPr id="1" name="Shape 27"/>
        <p:cNvGrpSpPr/>
        <p:nvPr/>
      </p:nvGrpSpPr>
      <p:grpSpPr>
        <a:xfrm>
          <a:off x="0" y="0"/>
          <a:ext cx="0" cy="0"/>
          <a:chOff x="0" y="0"/>
          <a:chExt cx="0" cy="0"/>
        </a:xfrm>
      </p:grpSpPr>
      <p:sp>
        <p:nvSpPr>
          <p:cNvPr id="28" name="Google Shape;28;p33"/>
          <p:cNvSpPr txBox="1">
            <a:spLocks noGrp="1"/>
          </p:cNvSpPr>
          <p:nvPr>
            <p:ph type="title"/>
          </p:nvPr>
        </p:nvSpPr>
        <p:spPr>
          <a:xfrm>
            <a:off x="4554245" y="2817990"/>
            <a:ext cx="6966242" cy="804151"/>
          </a:xfrm>
          <a:prstGeom prst="rect">
            <a:avLst/>
          </a:prstGeom>
          <a:noFill/>
          <a:ln>
            <a:noFill/>
          </a:ln>
        </p:spPr>
        <p:txBody>
          <a:bodyPr spcFirstLastPara="1" wrap="square" lIns="90000" tIns="45700" rIns="90000" bIns="45700" anchor="b" anchorCtr="0">
            <a:normAutofit/>
          </a:bodyPr>
          <a:lstStyle>
            <a:lvl1pPr lvl="0" algn="l">
              <a:lnSpc>
                <a:spcPct val="90000"/>
              </a:lnSpc>
              <a:spcBef>
                <a:spcPts val="0"/>
              </a:spcBef>
              <a:spcAft>
                <a:spcPts val="0"/>
              </a:spcAft>
              <a:buClr>
                <a:schemeClr val="dk1"/>
              </a:buClr>
              <a:buSzPts val="2400"/>
              <a:buFont typeface="Arial"/>
              <a:buNone/>
              <a:defRPr sz="2400" b="1">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33"/>
          <p:cNvSpPr txBox="1">
            <a:spLocks noGrp="1"/>
          </p:cNvSpPr>
          <p:nvPr>
            <p:ph type="body" idx="1"/>
          </p:nvPr>
        </p:nvSpPr>
        <p:spPr>
          <a:xfrm>
            <a:off x="4554245" y="3708142"/>
            <a:ext cx="6966242" cy="1082874"/>
          </a:xfrm>
          <a:prstGeom prst="rect">
            <a:avLst/>
          </a:prstGeom>
          <a:noFill/>
          <a:ln>
            <a:noFill/>
          </a:ln>
        </p:spPr>
        <p:txBody>
          <a:bodyPr spcFirstLastPara="1" wrap="square" lIns="90000" tIns="45700" rIns="90000" bIns="45700" anchor="t" anchorCtr="0">
            <a:normAutofit/>
          </a:bodyPr>
          <a:lstStyle>
            <a:lvl1pPr marL="457200" lvl="0" indent="-228600" algn="l">
              <a:lnSpc>
                <a:spcPct val="150000"/>
              </a:lnSpc>
              <a:spcBef>
                <a:spcPts val="0"/>
              </a:spcBef>
              <a:spcAft>
                <a:spcPts val="0"/>
              </a:spcAft>
              <a:buClr>
                <a:schemeClr val="dk1"/>
              </a:buClr>
              <a:buSzPts val="1200"/>
              <a:buNone/>
              <a:defRPr sz="12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cxnSp>
        <p:nvCxnSpPr>
          <p:cNvPr id="30" name="Google Shape;30;p33"/>
          <p:cNvCxnSpPr/>
          <p:nvPr/>
        </p:nvCxnSpPr>
        <p:spPr>
          <a:xfrm>
            <a:off x="4554245" y="3665141"/>
            <a:ext cx="6966242" cy="0"/>
          </a:xfrm>
          <a:prstGeom prst="straightConnector1">
            <a:avLst/>
          </a:prstGeom>
          <a:noFill/>
          <a:ln w="9525" cap="flat" cmpd="sng">
            <a:solidFill>
              <a:srgbClr val="7F7F7F"/>
            </a:solidFill>
            <a:prstDash val="solid"/>
            <a:miter lim="800000"/>
            <a:headEnd type="none" w="sm" len="sm"/>
            <a:tailEnd type="none" w="sm" len="sm"/>
          </a:ln>
        </p:spPr>
      </p:cxnSp>
      <p:sp>
        <p:nvSpPr>
          <p:cNvPr id="31" name="Google Shape;31;p33"/>
          <p:cNvSpPr>
            <a:spLocks noGrp="1"/>
          </p:cNvSpPr>
          <p:nvPr>
            <p:ph type="pic" idx="2"/>
          </p:nvPr>
        </p:nvSpPr>
        <p:spPr>
          <a:xfrm>
            <a:off x="0" y="1123950"/>
            <a:ext cx="12192000" cy="1621257"/>
          </a:xfrm>
          <a:prstGeom prst="rect">
            <a:avLst/>
          </a:prstGeom>
          <a:solidFill>
            <a:srgbClr val="D8D8D8"/>
          </a:solidFill>
          <a:ln>
            <a:noFill/>
          </a:ln>
        </p:spPr>
      </p:sp>
      <p:sp>
        <p:nvSpPr>
          <p:cNvPr id="32" name="Google Shape;32;p33"/>
          <p:cNvSpPr>
            <a:spLocks noGrp="1"/>
          </p:cNvSpPr>
          <p:nvPr>
            <p:ph type="body" idx="3"/>
          </p:nvPr>
        </p:nvSpPr>
        <p:spPr>
          <a:xfrm>
            <a:off x="669925" y="932155"/>
            <a:ext cx="4402073" cy="2959250"/>
          </a:xfrm>
          <a:prstGeom prst="parallelogram">
            <a:avLst>
              <a:gd name="adj" fmla="val 60400"/>
            </a:avLst>
          </a:prstGeom>
          <a:solidFill>
            <a:schemeClr val="dk1">
              <a:alpha val="60000"/>
            </a:schemeClr>
          </a:solidFill>
          <a:ln w="76200" cap="flat" cmpd="sng">
            <a:solidFill>
              <a:schemeClr val="lt1"/>
            </a:solidFill>
            <a:prstDash val="solid"/>
            <a:round/>
            <a:headEnd type="none" w="sm" len="sm"/>
            <a:tailEnd type="none" w="sm" len="sm"/>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Clr>
                <a:schemeClr val="dk1"/>
              </a:buClr>
              <a:buSzPts val="2000"/>
              <a:buChar char="•"/>
              <a:defRPr>
                <a:solidFill>
                  <a:schemeClr val="dk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33"/>
          <p:cNvSpPr txBox="1">
            <a:spLocks noGrp="1"/>
          </p:cNvSpPr>
          <p:nvPr>
            <p:ph type="dt" idx="10"/>
          </p:nvPr>
        </p:nvSpPr>
        <p:spPr>
          <a:xfrm>
            <a:off x="5401732" y="6238875"/>
            <a:ext cx="1388536" cy="20638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33"/>
          <p:cNvSpPr txBox="1">
            <a:spLocks noGrp="1"/>
          </p:cNvSpPr>
          <p:nvPr>
            <p:ph type="ftr" idx="11"/>
          </p:nvPr>
        </p:nvSpPr>
        <p:spPr>
          <a:xfrm>
            <a:off x="669924" y="6238875"/>
            <a:ext cx="4140201" cy="20638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33"/>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标题和内容" type="obj">
  <p:cSld name="OBJECT">
    <p:spTree>
      <p:nvGrpSpPr>
        <p:cNvPr id="1" name="Shape 36"/>
        <p:cNvGrpSpPr/>
        <p:nvPr/>
      </p:nvGrpSpPr>
      <p:grpSpPr>
        <a:xfrm>
          <a:off x="0" y="0"/>
          <a:ext cx="0" cy="0"/>
          <a:chOff x="0" y="0"/>
          <a:chExt cx="0" cy="0"/>
        </a:xfrm>
      </p:grpSpPr>
      <p:sp>
        <p:nvSpPr>
          <p:cNvPr id="37" name="Google Shape;37;p34"/>
          <p:cNvSpPr txBox="1">
            <a:spLocks noGrp="1"/>
          </p:cNvSpPr>
          <p:nvPr>
            <p:ph type="title"/>
          </p:nvPr>
        </p:nvSpPr>
        <p:spPr>
          <a:xfrm>
            <a:off x="669924" y="430031"/>
            <a:ext cx="10850563" cy="500891"/>
          </a:xfrm>
          <a:prstGeom prst="rect">
            <a:avLst/>
          </a:prstGeom>
          <a:solidFill>
            <a:schemeClr val="lt1"/>
          </a:solidFill>
          <a:ln>
            <a:noFill/>
          </a:ln>
        </p:spPr>
        <p:txBody>
          <a:bodyPr spcFirstLastPara="1" wrap="square" lIns="0" tIns="45700" rIns="0" bIns="45700" anchor="b"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34"/>
          <p:cNvSpPr txBox="1">
            <a:spLocks noGrp="1"/>
          </p:cNvSpPr>
          <p:nvPr>
            <p:ph type="body" idx="1"/>
          </p:nvPr>
        </p:nvSpPr>
        <p:spPr>
          <a:xfrm>
            <a:off x="669924" y="1123950"/>
            <a:ext cx="10850563" cy="501967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34"/>
          <p:cNvSpPr txBox="1">
            <a:spLocks noGrp="1"/>
          </p:cNvSpPr>
          <p:nvPr>
            <p:ph type="dt" idx="10"/>
          </p:nvPr>
        </p:nvSpPr>
        <p:spPr>
          <a:xfrm>
            <a:off x="5401732" y="6238875"/>
            <a:ext cx="1388536" cy="20638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34"/>
          <p:cNvSpPr txBox="1">
            <a:spLocks noGrp="1"/>
          </p:cNvSpPr>
          <p:nvPr>
            <p:ph type="ftr" idx="11"/>
          </p:nvPr>
        </p:nvSpPr>
        <p:spPr>
          <a:xfrm>
            <a:off x="669924" y="6238875"/>
            <a:ext cx="4140201" cy="20638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34"/>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空白" type="blank">
  <p:cSld name="BLANK">
    <p:spTree>
      <p:nvGrpSpPr>
        <p:cNvPr id="1" name="Shape 42"/>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末尾幻灯片">
  <p:cSld name="末尾幻灯片">
    <p:spTree>
      <p:nvGrpSpPr>
        <p:cNvPr id="1" name="Shape 43"/>
        <p:cNvGrpSpPr/>
        <p:nvPr/>
      </p:nvGrpSpPr>
      <p:grpSpPr>
        <a:xfrm>
          <a:off x="0" y="0"/>
          <a:ext cx="0" cy="0"/>
          <a:chOff x="0" y="0"/>
          <a:chExt cx="0" cy="0"/>
        </a:xfrm>
      </p:grpSpPr>
      <p:sp>
        <p:nvSpPr>
          <p:cNvPr id="44" name="Google Shape;44;p36"/>
          <p:cNvSpPr txBox="1">
            <a:spLocks noGrp="1"/>
          </p:cNvSpPr>
          <p:nvPr>
            <p:ph type="ctrTitle"/>
          </p:nvPr>
        </p:nvSpPr>
        <p:spPr>
          <a:xfrm>
            <a:off x="2049240" y="3892064"/>
            <a:ext cx="4482645" cy="973538"/>
          </a:xfrm>
          <a:prstGeom prst="rect">
            <a:avLst/>
          </a:prstGeom>
          <a:noFill/>
          <a:ln>
            <a:noFill/>
          </a:ln>
        </p:spPr>
        <p:txBody>
          <a:bodyPr spcFirstLastPara="1" wrap="square" lIns="90000" tIns="45700" rIns="90000" bIns="45700" anchor="b" anchorCtr="0">
            <a:normAutofit/>
          </a:bodyPr>
          <a:lstStyle>
            <a:lvl1pPr lvl="0" algn="l">
              <a:lnSpc>
                <a:spcPct val="90000"/>
              </a:lnSpc>
              <a:spcBef>
                <a:spcPts val="0"/>
              </a:spcBef>
              <a:spcAft>
                <a:spcPts val="0"/>
              </a:spcAft>
              <a:buClr>
                <a:schemeClr val="dk1"/>
              </a:buClr>
              <a:buSzPts val="3200"/>
              <a:buFont typeface="Arial"/>
              <a:buNone/>
              <a:defRPr sz="32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36"/>
          <p:cNvSpPr txBox="1">
            <a:spLocks noGrp="1"/>
          </p:cNvSpPr>
          <p:nvPr>
            <p:ph type="body" idx="1"/>
          </p:nvPr>
        </p:nvSpPr>
        <p:spPr>
          <a:xfrm>
            <a:off x="2049240" y="5143105"/>
            <a:ext cx="4482645" cy="310871"/>
          </a:xfrm>
          <a:prstGeom prst="rect">
            <a:avLst/>
          </a:prstGeom>
          <a:noFill/>
          <a:ln>
            <a:noFill/>
          </a:ln>
        </p:spPr>
        <p:txBody>
          <a:bodyPr spcFirstLastPara="1" wrap="square" lIns="90000" tIns="45700" rIns="90000" bIns="45700" anchor="b" anchorCtr="0">
            <a:normAutofit/>
          </a:bodyPr>
          <a:lstStyle>
            <a:lvl1pPr marL="457200" lvl="0" indent="-228600" algn="l">
              <a:lnSpc>
                <a:spcPct val="90000"/>
              </a:lnSpc>
              <a:spcBef>
                <a:spcPts val="1000"/>
              </a:spcBef>
              <a:spcAft>
                <a:spcPts val="0"/>
              </a:spcAft>
              <a:buClr>
                <a:schemeClr val="dk1"/>
              </a:buClr>
              <a:buSzPts val="1400"/>
              <a:buNone/>
              <a:defRPr sz="1400">
                <a:solidFill>
                  <a:schemeClr val="dk1"/>
                </a:solidFill>
              </a:defRPr>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30200" algn="l">
              <a:lnSpc>
                <a:spcPct val="90000"/>
              </a:lnSpc>
              <a:spcBef>
                <a:spcPts val="500"/>
              </a:spcBef>
              <a:spcAft>
                <a:spcPts val="0"/>
              </a:spcAft>
              <a:buClr>
                <a:schemeClr val="dk1"/>
              </a:buClr>
              <a:buSzPts val="1600"/>
              <a:buChar char="•"/>
              <a:defRPr sz="1600"/>
            </a:lvl4pPr>
            <a:lvl5pPr marL="2286000" lvl="4" indent="-330200" algn="l">
              <a:lnSpc>
                <a:spcPct val="90000"/>
              </a:lnSpc>
              <a:spcBef>
                <a:spcPts val="500"/>
              </a:spcBef>
              <a:spcAft>
                <a:spcPts val="0"/>
              </a:spcAft>
              <a:buClr>
                <a:schemeClr val="dk1"/>
              </a:buClr>
              <a:buSzPts val="1600"/>
              <a:buChar char="•"/>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36"/>
          <p:cNvSpPr txBox="1">
            <a:spLocks noGrp="1"/>
          </p:cNvSpPr>
          <p:nvPr>
            <p:ph type="body" idx="2"/>
          </p:nvPr>
        </p:nvSpPr>
        <p:spPr>
          <a:xfrm>
            <a:off x="2049240" y="5458739"/>
            <a:ext cx="4482645" cy="310871"/>
          </a:xfrm>
          <a:prstGeom prst="rect">
            <a:avLst/>
          </a:prstGeom>
          <a:noFill/>
          <a:ln>
            <a:noFill/>
          </a:ln>
        </p:spPr>
        <p:txBody>
          <a:bodyPr spcFirstLastPara="1" wrap="square" lIns="90000" tIns="45700" rIns="90000" bIns="45700" anchor="t" anchorCtr="0">
            <a:normAutofit/>
          </a:bodyPr>
          <a:lstStyle>
            <a:lvl1pPr marL="457200" marR="0" lvl="0" indent="-228600" algn="l">
              <a:lnSpc>
                <a:spcPct val="90000"/>
              </a:lnSpc>
              <a:spcBef>
                <a:spcPts val="1000"/>
              </a:spcBef>
              <a:spcAft>
                <a:spcPts val="0"/>
              </a:spcAft>
              <a:buClr>
                <a:schemeClr val="dk1"/>
              </a:buClr>
              <a:buSzPts val="1400"/>
              <a:buFont typeface="Arial"/>
              <a:buNone/>
              <a:defRPr sz="1400">
                <a:solidFill>
                  <a:schemeClr val="dk1"/>
                </a:solidFill>
              </a:defRPr>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30200" algn="l">
              <a:lnSpc>
                <a:spcPct val="90000"/>
              </a:lnSpc>
              <a:spcBef>
                <a:spcPts val="500"/>
              </a:spcBef>
              <a:spcAft>
                <a:spcPts val="0"/>
              </a:spcAft>
              <a:buClr>
                <a:schemeClr val="dk1"/>
              </a:buClr>
              <a:buSzPts val="1600"/>
              <a:buChar char="•"/>
              <a:defRPr sz="1600"/>
            </a:lvl4pPr>
            <a:lvl5pPr marL="2286000" lvl="4" indent="-330200" algn="l">
              <a:lnSpc>
                <a:spcPct val="90000"/>
              </a:lnSpc>
              <a:spcBef>
                <a:spcPts val="500"/>
              </a:spcBef>
              <a:spcAft>
                <a:spcPts val="0"/>
              </a:spcAft>
              <a:buClr>
                <a:schemeClr val="dk1"/>
              </a:buClr>
              <a:buSzPts val="1600"/>
              <a:buChar char="•"/>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47" name="Google Shape;47;p36"/>
          <p:cNvCxnSpPr/>
          <p:nvPr/>
        </p:nvCxnSpPr>
        <p:spPr>
          <a:xfrm>
            <a:off x="2049240" y="5827285"/>
            <a:ext cx="4482645" cy="0"/>
          </a:xfrm>
          <a:prstGeom prst="straightConnector1">
            <a:avLst/>
          </a:prstGeom>
          <a:noFill/>
          <a:ln w="9525" cap="flat" cmpd="sng">
            <a:solidFill>
              <a:srgbClr val="A5A5A5"/>
            </a:solidFill>
            <a:prstDash val="solid"/>
            <a:miter lim="800000"/>
            <a:headEnd type="none" w="sm" len="sm"/>
            <a:tailEnd type="none" w="sm" len="sm"/>
          </a:ln>
        </p:spPr>
      </p:cxnSp>
      <p:sp>
        <p:nvSpPr>
          <p:cNvPr id="48" name="Google Shape;48;p36"/>
          <p:cNvSpPr>
            <a:spLocks noGrp="1"/>
          </p:cNvSpPr>
          <p:nvPr>
            <p:ph type="pic" idx="3"/>
          </p:nvPr>
        </p:nvSpPr>
        <p:spPr>
          <a:xfrm>
            <a:off x="0" y="1123950"/>
            <a:ext cx="12192000" cy="2576513"/>
          </a:xfrm>
          <a:prstGeom prst="rect">
            <a:avLst/>
          </a:prstGeom>
          <a:solidFill>
            <a:srgbClr val="D8D8D8"/>
          </a:solidFill>
          <a:ln>
            <a:noFill/>
          </a:ln>
        </p:spPr>
      </p:sp>
      <p:sp>
        <p:nvSpPr>
          <p:cNvPr id="49" name="Google Shape;49;p36"/>
          <p:cNvSpPr>
            <a:spLocks noGrp="1"/>
          </p:cNvSpPr>
          <p:nvPr>
            <p:ph type="body" idx="4"/>
          </p:nvPr>
        </p:nvSpPr>
        <p:spPr>
          <a:xfrm>
            <a:off x="7118415" y="932155"/>
            <a:ext cx="4402073" cy="2959250"/>
          </a:xfrm>
          <a:prstGeom prst="parallelogram">
            <a:avLst>
              <a:gd name="adj" fmla="val 60400"/>
            </a:avLst>
          </a:prstGeom>
          <a:solidFill>
            <a:schemeClr val="dk1">
              <a:alpha val="60000"/>
            </a:schemeClr>
          </a:solidFill>
          <a:ln w="76200" cap="flat" cmpd="sng">
            <a:solidFill>
              <a:schemeClr val="lt1"/>
            </a:solidFill>
            <a:prstDash val="solid"/>
            <a:round/>
            <a:headEnd type="none" w="sm" len="sm"/>
            <a:tailEnd type="none" w="sm" len="sm"/>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Clr>
                <a:schemeClr val="dk1"/>
              </a:buClr>
              <a:buSzPts val="2000"/>
              <a:buChar char="•"/>
              <a:defRPr>
                <a:solidFill>
                  <a:schemeClr val="dk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0"/>
          <p:cNvSpPr txBox="1">
            <a:spLocks noGrp="1"/>
          </p:cNvSpPr>
          <p:nvPr>
            <p:ph type="title"/>
          </p:nvPr>
        </p:nvSpPr>
        <p:spPr>
          <a:xfrm>
            <a:off x="669924" y="1"/>
            <a:ext cx="10850563" cy="1028699"/>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1"/>
              </a:buClr>
              <a:buSzPts val="2800"/>
              <a:buFont typeface="Arial"/>
              <a:buNone/>
              <a:defRPr sz="28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0"/>
          <p:cNvSpPr txBox="1">
            <a:spLocks noGrp="1"/>
          </p:cNvSpPr>
          <p:nvPr>
            <p:ph type="body" idx="1"/>
          </p:nvPr>
        </p:nvSpPr>
        <p:spPr>
          <a:xfrm>
            <a:off x="669924" y="1123950"/>
            <a:ext cx="10850563" cy="5019675"/>
          </a:xfrm>
          <a:prstGeom prst="rect">
            <a:avLst/>
          </a:prstGeom>
          <a:noFill/>
          <a:ln>
            <a:noFill/>
          </a:ln>
        </p:spPr>
        <p:txBody>
          <a:bodyPr spcFirstLastPara="1" wrap="square" lIns="91425" tIns="45700" rIns="91425" bIns="45700" anchor="t" anchorCtr="0">
            <a:normAutofit/>
          </a:bodyPr>
          <a:lstStyle>
            <a:lvl1pPr marL="457200" marR="0" lvl="0" indent="-355600" algn="l" rtl="0">
              <a:lnSpc>
                <a:spcPct val="90000"/>
              </a:lnSpc>
              <a:spcBef>
                <a:spcPts val="10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30200"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30"/>
          <p:cNvSpPr txBox="1">
            <a:spLocks noGrp="1"/>
          </p:cNvSpPr>
          <p:nvPr>
            <p:ph type="dt" idx="10"/>
          </p:nvPr>
        </p:nvSpPr>
        <p:spPr>
          <a:xfrm>
            <a:off x="5401732" y="6238875"/>
            <a:ext cx="1388536" cy="206381"/>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000" b="0" i="0" u="none" strike="noStrike" cap="none">
                <a:solidFill>
                  <a:srgbClr val="7F7F7F"/>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30"/>
          <p:cNvSpPr txBox="1">
            <a:spLocks noGrp="1"/>
          </p:cNvSpPr>
          <p:nvPr>
            <p:ph type="ftr" idx="11"/>
          </p:nvPr>
        </p:nvSpPr>
        <p:spPr>
          <a:xfrm>
            <a:off x="669924" y="6238875"/>
            <a:ext cx="4140201" cy="206381"/>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b="0" i="0" u="none" strike="noStrike" cap="none">
                <a:solidFill>
                  <a:srgbClr val="7F7F7F"/>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30"/>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00" b="0" i="0" u="none" strike="noStrike" cap="none">
                <a:solidFill>
                  <a:srgbClr val="7F7F7F"/>
                </a:solidFill>
                <a:latin typeface="Arial"/>
                <a:ea typeface="Arial"/>
                <a:cs typeface="Arial"/>
                <a:sym typeface="Arial"/>
              </a:defRPr>
            </a:lvl1pPr>
            <a:lvl2pPr marL="0" marR="0" lvl="1" indent="0" algn="r" rtl="0">
              <a:spcBef>
                <a:spcPts val="0"/>
              </a:spcBef>
              <a:buNone/>
              <a:defRPr sz="1000" b="0" i="0" u="none" strike="noStrike" cap="none">
                <a:solidFill>
                  <a:srgbClr val="7F7F7F"/>
                </a:solidFill>
                <a:latin typeface="Arial"/>
                <a:ea typeface="Arial"/>
                <a:cs typeface="Arial"/>
                <a:sym typeface="Arial"/>
              </a:defRPr>
            </a:lvl2pPr>
            <a:lvl3pPr marL="0" marR="0" lvl="2" indent="0" algn="r" rtl="0">
              <a:spcBef>
                <a:spcPts val="0"/>
              </a:spcBef>
              <a:buNone/>
              <a:defRPr sz="1000" b="0" i="0" u="none" strike="noStrike" cap="none">
                <a:solidFill>
                  <a:srgbClr val="7F7F7F"/>
                </a:solidFill>
                <a:latin typeface="Arial"/>
                <a:ea typeface="Arial"/>
                <a:cs typeface="Arial"/>
                <a:sym typeface="Arial"/>
              </a:defRPr>
            </a:lvl3pPr>
            <a:lvl4pPr marL="0" marR="0" lvl="3" indent="0" algn="r" rtl="0">
              <a:spcBef>
                <a:spcPts val="0"/>
              </a:spcBef>
              <a:buNone/>
              <a:defRPr sz="1000" b="0" i="0" u="none" strike="noStrike" cap="none">
                <a:solidFill>
                  <a:srgbClr val="7F7F7F"/>
                </a:solidFill>
                <a:latin typeface="Arial"/>
                <a:ea typeface="Arial"/>
                <a:cs typeface="Arial"/>
                <a:sym typeface="Arial"/>
              </a:defRPr>
            </a:lvl4pPr>
            <a:lvl5pPr marL="0" marR="0" lvl="4" indent="0" algn="r" rtl="0">
              <a:spcBef>
                <a:spcPts val="0"/>
              </a:spcBef>
              <a:buNone/>
              <a:defRPr sz="1000" b="0" i="0" u="none" strike="noStrike" cap="none">
                <a:solidFill>
                  <a:srgbClr val="7F7F7F"/>
                </a:solidFill>
                <a:latin typeface="Arial"/>
                <a:ea typeface="Arial"/>
                <a:cs typeface="Arial"/>
                <a:sym typeface="Arial"/>
              </a:defRPr>
            </a:lvl5pPr>
            <a:lvl6pPr marL="0" marR="0" lvl="5" indent="0" algn="r" rtl="0">
              <a:spcBef>
                <a:spcPts val="0"/>
              </a:spcBef>
              <a:buNone/>
              <a:defRPr sz="1000" b="0" i="0" u="none" strike="noStrike" cap="none">
                <a:solidFill>
                  <a:srgbClr val="7F7F7F"/>
                </a:solidFill>
                <a:latin typeface="Arial"/>
                <a:ea typeface="Arial"/>
                <a:cs typeface="Arial"/>
                <a:sym typeface="Arial"/>
              </a:defRPr>
            </a:lvl6pPr>
            <a:lvl7pPr marL="0" marR="0" lvl="6" indent="0" algn="r" rtl="0">
              <a:spcBef>
                <a:spcPts val="0"/>
              </a:spcBef>
              <a:buNone/>
              <a:defRPr sz="1000" b="0" i="0" u="none" strike="noStrike" cap="none">
                <a:solidFill>
                  <a:srgbClr val="7F7F7F"/>
                </a:solidFill>
                <a:latin typeface="Arial"/>
                <a:ea typeface="Arial"/>
                <a:cs typeface="Arial"/>
                <a:sym typeface="Arial"/>
              </a:defRPr>
            </a:lvl7pPr>
            <a:lvl8pPr marL="0" marR="0" lvl="7" indent="0" algn="r" rtl="0">
              <a:spcBef>
                <a:spcPts val="0"/>
              </a:spcBef>
              <a:buNone/>
              <a:defRPr sz="1000" b="0" i="0" u="none" strike="noStrike" cap="none">
                <a:solidFill>
                  <a:srgbClr val="7F7F7F"/>
                </a:solidFill>
                <a:latin typeface="Arial"/>
                <a:ea typeface="Arial"/>
                <a:cs typeface="Arial"/>
                <a:sym typeface="Arial"/>
              </a:defRPr>
            </a:lvl8pPr>
            <a:lvl9pPr marL="0" marR="0" lvl="8" indent="0" algn="r" rtl="0">
              <a:spcBef>
                <a:spcPts val="0"/>
              </a:spcBef>
              <a:buNone/>
              <a:defRPr sz="1000" b="0" i="0" u="none" strike="noStrike" cap="none">
                <a:solidFill>
                  <a:srgbClr val="7F7F7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zh-TW"/>
              <a:t>‹#›</a:t>
            </a:fld>
            <a:endParaRPr/>
          </a:p>
        </p:txBody>
      </p:sp>
      <p:cxnSp>
        <p:nvCxnSpPr>
          <p:cNvPr id="15" name="Google Shape;15;p30"/>
          <p:cNvCxnSpPr/>
          <p:nvPr/>
        </p:nvCxnSpPr>
        <p:spPr>
          <a:xfrm>
            <a:off x="669924" y="6240463"/>
            <a:ext cx="10850564" cy="0"/>
          </a:xfrm>
          <a:prstGeom prst="straightConnector1">
            <a:avLst/>
          </a:prstGeom>
          <a:noFill/>
          <a:ln w="9525" cap="flat" cmpd="sng">
            <a:solidFill>
              <a:srgbClr val="7F7F7F"/>
            </a:solidFill>
            <a:prstDash val="solid"/>
            <a:miter lim="800000"/>
            <a:headEnd type="none" w="sm" len="sm"/>
            <a:tailEnd type="none" w="sm" len="sm"/>
          </a:ln>
        </p:spPr>
      </p:cxnSp>
      <p:sp>
        <p:nvSpPr>
          <p:cNvPr id="16" name="Google Shape;16;p30"/>
          <p:cNvSpPr/>
          <p:nvPr/>
        </p:nvSpPr>
        <p:spPr>
          <a:xfrm>
            <a:off x="695324" y="1028700"/>
            <a:ext cx="10825163" cy="87674"/>
          </a:xfrm>
          <a:prstGeom prst="rect">
            <a:avLst/>
          </a:prstGeom>
          <a:solidFill>
            <a:srgbClr val="C7CDD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422">
          <p15:clr>
            <a:srgbClr val="F26B43"/>
          </p15:clr>
        </p15:guide>
        <p15:guide id="2" pos="7257">
          <p15:clr>
            <a:srgbClr val="F26B43"/>
          </p15:clr>
        </p15:guide>
        <p15:guide id="3" orient="horz" pos="648">
          <p15:clr>
            <a:srgbClr val="F26B43"/>
          </p15:clr>
        </p15:guide>
        <p15:guide id="4" orient="horz" pos="708">
          <p15:clr>
            <a:srgbClr val="F26B43"/>
          </p15:clr>
        </p15:guide>
        <p15:guide id="5" orient="horz" pos="3931">
          <p15:clr>
            <a:srgbClr val="F26B43"/>
          </p15:clr>
        </p15:guide>
        <p15:guide id="6" orient="horz" pos="387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oia.nchu.edu.tw/upfiles/tw_ser01454032404.doc"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4"/>
        <p:cNvGrpSpPr/>
        <p:nvPr/>
      </p:nvGrpSpPr>
      <p:grpSpPr>
        <a:xfrm>
          <a:off x="0" y="0"/>
          <a:ext cx="0" cy="0"/>
          <a:chOff x="0" y="0"/>
          <a:chExt cx="0" cy="0"/>
        </a:xfrm>
      </p:grpSpPr>
      <p:pic>
        <p:nvPicPr>
          <p:cNvPr id="55" name="Google Shape;55;p1"/>
          <p:cNvPicPr preferRelativeResize="0">
            <a:picLocks noGrp="1"/>
          </p:cNvPicPr>
          <p:nvPr>
            <p:ph type="pic" idx="2"/>
          </p:nvPr>
        </p:nvPicPr>
        <p:blipFill rotWithShape="1">
          <a:blip r:embed="rId3">
            <a:alphaModFix/>
          </a:blip>
          <a:srcRect t="33094" b="33094"/>
          <a:stretch/>
        </p:blipFill>
        <p:spPr>
          <a:xfrm>
            <a:off x="0" y="1123950"/>
            <a:ext cx="12192000" cy="2576513"/>
          </a:xfrm>
          <a:prstGeom prst="rect">
            <a:avLst/>
          </a:prstGeom>
          <a:solidFill>
            <a:srgbClr val="D8D8D8"/>
          </a:solidFill>
          <a:ln>
            <a:noFill/>
          </a:ln>
        </p:spPr>
      </p:pic>
      <p:sp>
        <p:nvSpPr>
          <p:cNvPr id="56" name="Google Shape;56;p1"/>
          <p:cNvSpPr txBox="1">
            <a:spLocks noGrp="1"/>
          </p:cNvSpPr>
          <p:nvPr>
            <p:ph type="ctrTitle"/>
          </p:nvPr>
        </p:nvSpPr>
        <p:spPr>
          <a:xfrm>
            <a:off x="1035073" y="4707959"/>
            <a:ext cx="8798213" cy="1441573"/>
          </a:xfrm>
          <a:prstGeom prst="rect">
            <a:avLst/>
          </a:prstGeom>
          <a:solidFill>
            <a:schemeClr val="lt1"/>
          </a:solidFill>
          <a:ln>
            <a:noFill/>
          </a:ln>
        </p:spPr>
        <p:txBody>
          <a:bodyPr spcFirstLastPara="1" wrap="square" lIns="90000" tIns="45700" rIns="90000" bIns="45700" anchor="b" anchorCtr="0">
            <a:noAutofit/>
          </a:bodyPr>
          <a:lstStyle/>
          <a:p>
            <a:pPr marL="0" lvl="0" indent="0" algn="l" rtl="0">
              <a:lnSpc>
                <a:spcPct val="90000"/>
              </a:lnSpc>
              <a:spcBef>
                <a:spcPts val="0"/>
              </a:spcBef>
              <a:spcAft>
                <a:spcPts val="0"/>
              </a:spcAft>
              <a:buClr>
                <a:schemeClr val="dk1"/>
              </a:buClr>
              <a:buSzPts val="4000"/>
              <a:buFont typeface="Arial"/>
              <a:buNone/>
            </a:pPr>
            <a:r>
              <a:rPr lang="zh-TW" sz="4000"/>
              <a:t>交換生/雙學位甄選說明分享會</a:t>
            </a:r>
            <a:br>
              <a:rPr lang="zh-TW" sz="4000"/>
            </a:br>
            <a:r>
              <a:rPr lang="zh-TW" sz="4000"/>
              <a:t> </a:t>
            </a:r>
            <a:br>
              <a:rPr lang="zh-TW" sz="4000"/>
            </a:br>
            <a:r>
              <a:rPr lang="zh-TW" sz="3200"/>
              <a:t>預計2025年9月赴海外交換/雙學位</a:t>
            </a:r>
            <a:r>
              <a:rPr lang="zh-TW" sz="4000"/>
              <a:t/>
            </a:r>
            <a:br>
              <a:rPr lang="zh-TW" sz="4000"/>
            </a:br>
            <a:r>
              <a:rPr lang="zh-TW" sz="4000"/>
              <a:t> </a:t>
            </a:r>
            <a:endParaRPr sz="4000"/>
          </a:p>
        </p:txBody>
      </p:sp>
      <p:sp>
        <p:nvSpPr>
          <p:cNvPr id="57" name="Google Shape;57;p1"/>
          <p:cNvSpPr>
            <a:spLocks noGrp="1"/>
          </p:cNvSpPr>
          <p:nvPr>
            <p:ph type="body" idx="3"/>
          </p:nvPr>
        </p:nvSpPr>
        <p:spPr>
          <a:xfrm>
            <a:off x="5572448" y="932155"/>
            <a:ext cx="4402073" cy="2959250"/>
          </a:xfrm>
          <a:prstGeom prst="parallelogram">
            <a:avLst>
              <a:gd name="adj" fmla="val 60400"/>
            </a:avLst>
          </a:prstGeom>
          <a:solidFill>
            <a:schemeClr val="dk1">
              <a:alpha val="60000"/>
            </a:schemeClr>
          </a:solidFill>
          <a:ln w="76200" cap="flat" cmpd="sng">
            <a:solidFill>
              <a:schemeClr val="lt1"/>
            </a:solidFill>
            <a:prstDash val="solid"/>
            <a:round/>
            <a:headEnd type="none" w="sm" len="sm"/>
            <a:tailEnd type="none" w="sm" len="sm"/>
          </a:ln>
        </p:spPr>
        <p:txBody>
          <a:bodyPr spcFirstLastPara="1" wrap="square" lIns="91425" tIns="45700" rIns="91425" bIns="45700" anchor="t" anchorCtr="0">
            <a:normAutofit/>
          </a:bodyPr>
          <a:lstStyle/>
          <a:p>
            <a:pPr marL="228589" lvl="0" indent="-101589" algn="l" rtl="0">
              <a:lnSpc>
                <a:spcPct val="90000"/>
              </a:lnSpc>
              <a:spcBef>
                <a:spcPts val="0"/>
              </a:spcBef>
              <a:spcAft>
                <a:spcPts val="0"/>
              </a:spcAft>
              <a:buClr>
                <a:schemeClr val="dk1"/>
              </a:buClr>
              <a:buSzPts val="2000"/>
              <a:buNone/>
            </a:pPr>
            <a:endParaRPr/>
          </a:p>
        </p:txBody>
      </p:sp>
      <p:sp>
        <p:nvSpPr>
          <p:cNvPr id="58" name="Google Shape;58;p1"/>
          <p:cNvSpPr/>
          <p:nvPr/>
        </p:nvSpPr>
        <p:spPr>
          <a:xfrm>
            <a:off x="3767359" y="1484953"/>
            <a:ext cx="2328641" cy="671186"/>
          </a:xfrm>
          <a:prstGeom prst="rect">
            <a:avLst/>
          </a:prstGeom>
        </p:spPr>
        <p:txBody>
          <a:bodyPr>
            <a:prstTxWarp prst="textPlain">
              <a:avLst/>
            </a:prstTxWarp>
          </a:bodyPr>
          <a:lstStyle/>
          <a:p>
            <a:pPr lvl="0" algn="l"/>
            <a:r>
              <a:rPr b="0" i="0">
                <a:ln>
                  <a:noFill/>
                </a:ln>
                <a:solidFill>
                  <a:schemeClr val="lt1"/>
                </a:solidFill>
                <a:latin typeface="Impact"/>
              </a:rPr>
              <a:t>2025.09</a:t>
            </a:r>
          </a:p>
        </p:txBody>
      </p:sp>
      <p:sp>
        <p:nvSpPr>
          <p:cNvPr id="59" name="Google Shape;59;p1"/>
          <p:cNvSpPr/>
          <p:nvPr/>
        </p:nvSpPr>
        <p:spPr>
          <a:xfrm>
            <a:off x="3830599" y="2347934"/>
            <a:ext cx="2161608" cy="469901"/>
          </a:xfrm>
          <a:prstGeom prst="rect">
            <a:avLst/>
          </a:prstGeom>
        </p:spPr>
        <p:txBody>
          <a:bodyPr>
            <a:prstTxWarp prst="textPlain">
              <a:avLst/>
            </a:prstTxWarp>
          </a:bodyPr>
          <a:lstStyle/>
          <a:p>
            <a:pPr lvl="0" algn="l"/>
            <a:r>
              <a:rPr b="1" i="0">
                <a:ln>
                  <a:noFill/>
                </a:ln>
                <a:solidFill>
                  <a:schemeClr val="lt1"/>
                </a:solidFill>
                <a:latin typeface="Arial"/>
              </a:rPr>
              <a:t>交換生申請</a:t>
            </a:r>
          </a:p>
        </p:txBody>
      </p:sp>
      <p:cxnSp>
        <p:nvCxnSpPr>
          <p:cNvPr id="60" name="Google Shape;60;p1"/>
          <p:cNvCxnSpPr/>
          <p:nvPr/>
        </p:nvCxnSpPr>
        <p:spPr>
          <a:xfrm flipH="1">
            <a:off x="433665" y="1099919"/>
            <a:ext cx="1591845" cy="2624180"/>
          </a:xfrm>
          <a:prstGeom prst="straightConnector1">
            <a:avLst/>
          </a:prstGeom>
          <a:noFill/>
          <a:ln w="38100" cap="flat" cmpd="sng">
            <a:solidFill>
              <a:schemeClr val="lt1"/>
            </a:solidFill>
            <a:prstDash val="solid"/>
            <a:miter lim="800000"/>
            <a:headEnd type="none" w="sm" len="sm"/>
            <a:tailEnd type="none" w="sm" len="sm"/>
          </a:ln>
        </p:spPr>
      </p:cxnSp>
      <p:cxnSp>
        <p:nvCxnSpPr>
          <p:cNvPr id="61" name="Google Shape;61;p1"/>
          <p:cNvCxnSpPr/>
          <p:nvPr/>
        </p:nvCxnSpPr>
        <p:spPr>
          <a:xfrm flipH="1">
            <a:off x="1692541" y="1099919"/>
            <a:ext cx="1591845" cy="2624180"/>
          </a:xfrm>
          <a:prstGeom prst="straightConnector1">
            <a:avLst/>
          </a:prstGeom>
          <a:noFill/>
          <a:ln w="76200" cap="flat" cmpd="sng">
            <a:solidFill>
              <a:schemeClr val="lt1"/>
            </a:solidFill>
            <a:prstDash val="solid"/>
            <a:miter lim="800000"/>
            <a:headEnd type="none" w="sm" len="sm"/>
            <a:tailEnd type="none" w="sm" len="sm"/>
          </a:ln>
        </p:spPr>
      </p:cxnSp>
      <p:cxnSp>
        <p:nvCxnSpPr>
          <p:cNvPr id="62" name="Google Shape;62;p1"/>
          <p:cNvCxnSpPr/>
          <p:nvPr/>
        </p:nvCxnSpPr>
        <p:spPr>
          <a:xfrm flipH="1">
            <a:off x="11266092" y="2156139"/>
            <a:ext cx="951134" cy="1567960"/>
          </a:xfrm>
          <a:prstGeom prst="straightConnector1">
            <a:avLst/>
          </a:prstGeom>
          <a:noFill/>
          <a:ln w="38100" cap="flat" cmpd="sng">
            <a:solidFill>
              <a:schemeClr val="lt1"/>
            </a:solidFill>
            <a:prstDash val="solid"/>
            <a:miter lim="800000"/>
            <a:headEnd type="none" w="sm" len="sm"/>
            <a:tailEnd type="none" w="sm" len="sm"/>
          </a:ln>
        </p:spPr>
      </p:cxnSp>
      <p:pic>
        <p:nvPicPr>
          <p:cNvPr id="63" name="Google Shape;63;p1"/>
          <p:cNvPicPr preferRelativeResize="0"/>
          <p:nvPr/>
        </p:nvPicPr>
        <p:blipFill rotWithShape="1">
          <a:blip r:embed="rId4">
            <a:alphaModFix/>
          </a:blip>
          <a:srcRect/>
          <a:stretch/>
        </p:blipFill>
        <p:spPr>
          <a:xfrm>
            <a:off x="95560" y="3915894"/>
            <a:ext cx="939513" cy="939513"/>
          </a:xfrm>
          <a:prstGeom prst="rect">
            <a:avLst/>
          </a:prstGeom>
          <a:noFill/>
          <a:ln>
            <a:noFill/>
          </a:ln>
        </p:spPr>
      </p:pic>
      <p:sp>
        <p:nvSpPr>
          <p:cNvPr id="64" name="Google Shape;64;p1"/>
          <p:cNvSpPr txBox="1">
            <a:spLocks noGrp="1"/>
          </p:cNvSpPr>
          <p:nvPr>
            <p:ph type="subTitle" idx="1"/>
          </p:nvPr>
        </p:nvSpPr>
        <p:spPr>
          <a:xfrm>
            <a:off x="8439441" y="5581300"/>
            <a:ext cx="3575400" cy="1124700"/>
          </a:xfrm>
          <a:prstGeom prst="rect">
            <a:avLst/>
          </a:prstGeom>
          <a:solidFill>
            <a:schemeClr val="lt1"/>
          </a:solidFill>
          <a:ln>
            <a:noFill/>
          </a:ln>
        </p:spPr>
        <p:txBody>
          <a:bodyPr spcFirstLastPara="1" wrap="square" lIns="90000" tIns="45700" rIns="90000" bIns="45700" anchor="t" anchorCtr="0">
            <a:normAutofit fontScale="25000" lnSpcReduction="20000"/>
          </a:bodyPr>
          <a:lstStyle/>
          <a:p>
            <a:pPr marL="0" lvl="0" indent="0" algn="r" rtl="0">
              <a:lnSpc>
                <a:spcPct val="90000"/>
              </a:lnSpc>
              <a:spcBef>
                <a:spcPts val="0"/>
              </a:spcBef>
              <a:spcAft>
                <a:spcPts val="0"/>
              </a:spcAft>
              <a:buClr>
                <a:schemeClr val="dk1"/>
              </a:buClr>
              <a:buSzPct val="26178"/>
              <a:buNone/>
            </a:pPr>
            <a:r>
              <a:rPr lang="zh-TW" sz="6875"/>
              <a:t>佛光大學 國際暨兩岸事務處</a:t>
            </a:r>
            <a:endParaRPr sz="6875"/>
          </a:p>
          <a:p>
            <a:pPr marL="0" lvl="0" indent="0" algn="r" rtl="0">
              <a:lnSpc>
                <a:spcPct val="90000"/>
              </a:lnSpc>
              <a:spcBef>
                <a:spcPts val="1000"/>
              </a:spcBef>
              <a:spcAft>
                <a:spcPts val="0"/>
              </a:spcAft>
              <a:buClr>
                <a:schemeClr val="dk1"/>
              </a:buClr>
              <a:buSzPct val="26178"/>
              <a:buNone/>
            </a:pPr>
            <a:r>
              <a:rPr lang="zh-TW" sz="6875"/>
              <a:t>2025年2月27日星期四 12:20</a:t>
            </a:r>
            <a:endParaRPr sz="6675"/>
          </a:p>
          <a:p>
            <a:pPr marL="0" lvl="0" indent="0" algn="r" rtl="0">
              <a:lnSpc>
                <a:spcPct val="90000"/>
              </a:lnSpc>
              <a:spcBef>
                <a:spcPts val="1000"/>
              </a:spcBef>
              <a:spcAft>
                <a:spcPts val="0"/>
              </a:spcAft>
              <a:buClr>
                <a:schemeClr val="dk1"/>
              </a:buClr>
              <a:buSzPct val="26178"/>
              <a:buNone/>
            </a:pPr>
            <a:r>
              <a:rPr lang="zh-TW" sz="6875"/>
              <a:t>地點:雲慧樓U501教室</a:t>
            </a:r>
            <a:endParaRPr sz="6875"/>
          </a:p>
          <a:p>
            <a:pPr marL="0" lvl="0" indent="0" algn="r" rtl="0">
              <a:lnSpc>
                <a:spcPct val="90000"/>
              </a:lnSpc>
              <a:spcBef>
                <a:spcPts val="1000"/>
              </a:spcBef>
              <a:spcAft>
                <a:spcPts val="0"/>
              </a:spcAft>
              <a:buClr>
                <a:schemeClr val="dk1"/>
              </a:buClr>
              <a:buSzPct val="100000"/>
              <a:buNone/>
            </a:pPr>
            <a:endParaRPr/>
          </a:p>
          <a:p>
            <a:pPr marL="0" lvl="0" indent="0" algn="r" rtl="0">
              <a:lnSpc>
                <a:spcPct val="90000"/>
              </a:lnSpc>
              <a:spcBef>
                <a:spcPts val="1000"/>
              </a:spcBef>
              <a:spcAft>
                <a:spcPts val="0"/>
              </a:spcAft>
              <a:buClr>
                <a:schemeClr val="dk1"/>
              </a:buClr>
              <a:buSzPct val="100000"/>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2"/>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Arial"/>
              <a:buNone/>
            </a:pPr>
            <a:r>
              <a:rPr lang="zh-TW"/>
              <a:t>交換生宗旨及申請資格</a:t>
            </a:r>
            <a:endParaRPr/>
          </a:p>
        </p:txBody>
      </p:sp>
      <p:sp>
        <p:nvSpPr>
          <p:cNvPr id="71" name="Google Shape;71;p2"/>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2</a:t>
            </a:fld>
            <a:endParaRPr/>
          </a:p>
        </p:txBody>
      </p:sp>
      <p:sp>
        <p:nvSpPr>
          <p:cNvPr id="72" name="Google Shape;72;p2"/>
          <p:cNvSpPr/>
          <p:nvPr/>
        </p:nvSpPr>
        <p:spPr>
          <a:xfrm>
            <a:off x="6401273" y="3465897"/>
            <a:ext cx="5254106" cy="583325"/>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lnSpc>
                <a:spcPct val="120000"/>
              </a:lnSpc>
              <a:spcBef>
                <a:spcPts val="0"/>
              </a:spcBef>
              <a:spcAft>
                <a:spcPts val="0"/>
              </a:spcAft>
              <a:buNone/>
            </a:pPr>
            <a:r>
              <a:rPr lang="zh-TW" sz="3600" b="1" i="0" u="none" strike="noStrike" cap="none">
                <a:solidFill>
                  <a:schemeClr val="dk1"/>
                </a:solidFill>
                <a:latin typeface="Microsoft JhengHei"/>
                <a:ea typeface="Microsoft JhengHei"/>
                <a:cs typeface="Microsoft JhengHei"/>
                <a:sym typeface="Microsoft JhengHei"/>
              </a:rPr>
              <a:t>為推展國際交流，提高本校學生</a:t>
            </a:r>
            <a:r>
              <a:rPr lang="zh-TW" sz="3600" b="1" i="0" u="none" strike="noStrike" cap="none">
                <a:solidFill>
                  <a:srgbClr val="FF0000"/>
                </a:solidFill>
                <a:latin typeface="Microsoft JhengHei"/>
                <a:ea typeface="Microsoft JhengHei"/>
                <a:cs typeface="Microsoft JhengHei"/>
                <a:sym typeface="Microsoft JhengHei"/>
              </a:rPr>
              <a:t>外語能力</a:t>
            </a:r>
            <a:r>
              <a:rPr lang="zh-TW" sz="3600" b="1" i="0" u="none" strike="noStrike" cap="none">
                <a:solidFill>
                  <a:schemeClr val="dk1"/>
                </a:solidFill>
                <a:latin typeface="Microsoft JhengHei"/>
                <a:ea typeface="Microsoft JhengHei"/>
                <a:cs typeface="Microsoft JhengHei"/>
                <a:sym typeface="Microsoft JhengHei"/>
              </a:rPr>
              <a:t>及拓展</a:t>
            </a:r>
            <a:r>
              <a:rPr lang="zh-TW" sz="3600" b="1" i="0" u="none" strike="noStrike" cap="none">
                <a:solidFill>
                  <a:srgbClr val="FF0000"/>
                </a:solidFill>
                <a:latin typeface="Microsoft JhengHei"/>
                <a:ea typeface="Microsoft JhengHei"/>
                <a:cs typeface="Microsoft JhengHei"/>
                <a:sym typeface="Microsoft JhengHei"/>
              </a:rPr>
              <a:t>國際視野</a:t>
            </a:r>
            <a:r>
              <a:rPr lang="zh-TW" sz="3600" b="1" i="0" u="none" strike="noStrike" cap="none">
                <a:solidFill>
                  <a:schemeClr val="dk1"/>
                </a:solidFill>
                <a:latin typeface="Microsoft JhengHei"/>
                <a:ea typeface="Microsoft JhengHei"/>
                <a:cs typeface="Microsoft JhengHei"/>
                <a:sym typeface="Microsoft JhengHei"/>
              </a:rPr>
              <a:t>，規範在校學生赴經教育部認可之外國大專院校進修</a:t>
            </a:r>
            <a:r>
              <a:rPr lang="zh-TW" sz="3600" b="1" i="0" u="none" strike="noStrike" cap="none">
                <a:solidFill>
                  <a:srgbClr val="FF0000"/>
                </a:solidFill>
                <a:latin typeface="Microsoft JhengHei"/>
                <a:ea typeface="Microsoft JhengHei"/>
                <a:cs typeface="Microsoft JhengHei"/>
                <a:sym typeface="Microsoft JhengHei"/>
              </a:rPr>
              <a:t>一學年</a:t>
            </a:r>
            <a:r>
              <a:rPr lang="zh-TW" sz="3600" b="1" i="0" u="none" strike="noStrike" cap="none">
                <a:solidFill>
                  <a:schemeClr val="dk1"/>
                </a:solidFill>
                <a:latin typeface="Microsoft JhengHei"/>
                <a:ea typeface="Microsoft JhengHei"/>
                <a:cs typeface="Microsoft JhengHei"/>
                <a:sym typeface="Microsoft JhengHei"/>
              </a:rPr>
              <a:t>、中國及東南亞大專院校進修</a:t>
            </a:r>
            <a:r>
              <a:rPr lang="zh-TW" sz="3600" b="1" i="0" u="none" strike="noStrike" cap="none">
                <a:solidFill>
                  <a:srgbClr val="FF0000"/>
                </a:solidFill>
                <a:latin typeface="Microsoft JhengHei"/>
                <a:ea typeface="Microsoft JhengHei"/>
                <a:cs typeface="Microsoft JhengHei"/>
                <a:sym typeface="Microsoft JhengHei"/>
              </a:rPr>
              <a:t>一學期</a:t>
            </a:r>
            <a:r>
              <a:rPr lang="zh-TW" sz="3600" b="1" i="0" u="none" strike="noStrike" cap="none">
                <a:solidFill>
                  <a:schemeClr val="dk1"/>
                </a:solidFill>
                <a:latin typeface="Microsoft JhengHei"/>
                <a:ea typeface="Microsoft JhengHei"/>
                <a:cs typeface="Microsoft JhengHei"/>
                <a:sym typeface="Microsoft JhengHei"/>
              </a:rPr>
              <a:t>。</a:t>
            </a:r>
            <a:endParaRPr/>
          </a:p>
          <a:p>
            <a:pPr marL="0" marR="0" lvl="0" indent="0" algn="l" rtl="0">
              <a:lnSpc>
                <a:spcPct val="12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3" name="Google Shape;73;p2"/>
          <p:cNvSpPr txBox="1"/>
          <p:nvPr/>
        </p:nvSpPr>
        <p:spPr>
          <a:xfrm>
            <a:off x="2702176" y="1532000"/>
            <a:ext cx="1422300" cy="387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400" b="1" i="0" u="none" strike="noStrike" cap="none">
                <a:solidFill>
                  <a:schemeClr val="dk1"/>
                </a:solidFill>
                <a:latin typeface="Arial"/>
                <a:ea typeface="Arial"/>
                <a:cs typeface="Arial"/>
                <a:sym typeface="Arial"/>
              </a:rPr>
              <a:t>【交換地區】</a:t>
            </a:r>
            <a:endParaRPr sz="1400" b="1" i="0" u="none" strike="noStrike" cap="none">
              <a:solidFill>
                <a:schemeClr val="dk1"/>
              </a:solidFill>
              <a:latin typeface="Arial"/>
              <a:ea typeface="Arial"/>
              <a:cs typeface="Arial"/>
              <a:sym typeface="Arial"/>
            </a:endParaRPr>
          </a:p>
        </p:txBody>
      </p:sp>
      <p:grpSp>
        <p:nvGrpSpPr>
          <p:cNvPr id="74" name="Google Shape;74;p2"/>
          <p:cNvGrpSpPr/>
          <p:nvPr/>
        </p:nvGrpSpPr>
        <p:grpSpPr>
          <a:xfrm>
            <a:off x="669924" y="2331861"/>
            <a:ext cx="5644878" cy="3772413"/>
            <a:chOff x="756395" y="2095085"/>
            <a:chExt cx="5644878" cy="3772413"/>
          </a:xfrm>
        </p:grpSpPr>
        <p:grpSp>
          <p:nvGrpSpPr>
            <p:cNvPr id="75" name="Google Shape;75;p2"/>
            <p:cNvGrpSpPr/>
            <p:nvPr/>
          </p:nvGrpSpPr>
          <p:grpSpPr>
            <a:xfrm>
              <a:off x="756395" y="2095085"/>
              <a:ext cx="5644878" cy="2808922"/>
              <a:chOff x="6365998" y="2259677"/>
              <a:chExt cx="5644878" cy="2808922"/>
            </a:xfrm>
          </p:grpSpPr>
          <p:sp>
            <p:nvSpPr>
              <p:cNvPr id="76" name="Google Shape;76;p2"/>
              <p:cNvSpPr/>
              <p:nvPr/>
            </p:nvSpPr>
            <p:spPr>
              <a:xfrm>
                <a:off x="9687840" y="4267800"/>
                <a:ext cx="113978" cy="220458"/>
              </a:xfrm>
              <a:custGeom>
                <a:avLst/>
                <a:gdLst/>
                <a:ahLst/>
                <a:cxnLst/>
                <a:rect l="l" t="t" r="r" b="b"/>
                <a:pathLst>
                  <a:path w="91" h="175" extrusionOk="0">
                    <a:moveTo>
                      <a:pt x="9" y="114"/>
                    </a:moveTo>
                    <a:cubicBezTo>
                      <a:pt x="9" y="114"/>
                      <a:pt x="18" y="95"/>
                      <a:pt x="18" y="94"/>
                    </a:cubicBezTo>
                    <a:cubicBezTo>
                      <a:pt x="18" y="89"/>
                      <a:pt x="11" y="78"/>
                      <a:pt x="11" y="71"/>
                    </a:cubicBezTo>
                    <a:cubicBezTo>
                      <a:pt x="11" y="49"/>
                      <a:pt x="27" y="50"/>
                      <a:pt x="40" y="43"/>
                    </a:cubicBezTo>
                    <a:cubicBezTo>
                      <a:pt x="50" y="37"/>
                      <a:pt x="64" y="20"/>
                      <a:pt x="71" y="13"/>
                    </a:cubicBezTo>
                    <a:cubicBezTo>
                      <a:pt x="73" y="11"/>
                      <a:pt x="72" y="4"/>
                      <a:pt x="73" y="0"/>
                    </a:cubicBezTo>
                    <a:cubicBezTo>
                      <a:pt x="88" y="2"/>
                      <a:pt x="87" y="31"/>
                      <a:pt x="91" y="42"/>
                    </a:cubicBezTo>
                    <a:cubicBezTo>
                      <a:pt x="91" y="49"/>
                      <a:pt x="91" y="49"/>
                      <a:pt x="91" y="49"/>
                    </a:cubicBezTo>
                    <a:cubicBezTo>
                      <a:pt x="89" y="48"/>
                      <a:pt x="85" y="47"/>
                      <a:pt x="84" y="47"/>
                    </a:cubicBezTo>
                    <a:cubicBezTo>
                      <a:pt x="84" y="79"/>
                      <a:pt x="74" y="101"/>
                      <a:pt x="64" y="126"/>
                    </a:cubicBezTo>
                    <a:cubicBezTo>
                      <a:pt x="56" y="146"/>
                      <a:pt x="52" y="175"/>
                      <a:pt x="25" y="175"/>
                    </a:cubicBezTo>
                    <a:cubicBezTo>
                      <a:pt x="14" y="175"/>
                      <a:pt x="5" y="163"/>
                      <a:pt x="5" y="151"/>
                    </a:cubicBezTo>
                    <a:cubicBezTo>
                      <a:pt x="5" y="145"/>
                      <a:pt x="6" y="143"/>
                      <a:pt x="5" y="140"/>
                    </a:cubicBezTo>
                    <a:cubicBezTo>
                      <a:pt x="0" y="136"/>
                      <a:pt x="0" y="129"/>
                      <a:pt x="0" y="122"/>
                    </a:cubicBezTo>
                    <a:cubicBezTo>
                      <a:pt x="0" y="121"/>
                      <a:pt x="8" y="114"/>
                      <a:pt x="9" y="11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77" name="Google Shape;77;p2"/>
              <p:cNvSpPr/>
              <p:nvPr/>
            </p:nvSpPr>
            <p:spPr>
              <a:xfrm>
                <a:off x="8738521" y="3447460"/>
                <a:ext cx="1076795" cy="1204267"/>
              </a:xfrm>
              <a:custGeom>
                <a:avLst/>
                <a:gdLst/>
                <a:ahLst/>
                <a:cxnLst/>
                <a:rect l="l" t="t" r="r" b="b"/>
                <a:pathLst>
                  <a:path w="856" h="957" extrusionOk="0">
                    <a:moveTo>
                      <a:pt x="490" y="66"/>
                    </a:moveTo>
                    <a:cubicBezTo>
                      <a:pt x="499" y="66"/>
                      <a:pt x="499" y="66"/>
                      <a:pt x="499" y="66"/>
                    </a:cubicBezTo>
                    <a:cubicBezTo>
                      <a:pt x="499" y="73"/>
                      <a:pt x="504" y="74"/>
                      <a:pt x="506" y="77"/>
                    </a:cubicBezTo>
                    <a:cubicBezTo>
                      <a:pt x="510" y="82"/>
                      <a:pt x="520" y="78"/>
                      <a:pt x="527" y="81"/>
                    </a:cubicBezTo>
                    <a:cubicBezTo>
                      <a:pt x="541" y="86"/>
                      <a:pt x="561" y="93"/>
                      <a:pt x="576" y="93"/>
                    </a:cubicBezTo>
                    <a:cubicBezTo>
                      <a:pt x="591" y="93"/>
                      <a:pt x="595" y="86"/>
                      <a:pt x="609" y="86"/>
                    </a:cubicBezTo>
                    <a:cubicBezTo>
                      <a:pt x="617" y="86"/>
                      <a:pt x="622" y="92"/>
                      <a:pt x="632" y="92"/>
                    </a:cubicBezTo>
                    <a:cubicBezTo>
                      <a:pt x="638" y="92"/>
                      <a:pt x="638" y="90"/>
                      <a:pt x="644" y="89"/>
                    </a:cubicBezTo>
                    <a:cubicBezTo>
                      <a:pt x="647" y="96"/>
                      <a:pt x="653" y="102"/>
                      <a:pt x="653" y="111"/>
                    </a:cubicBezTo>
                    <a:cubicBezTo>
                      <a:pt x="653" y="115"/>
                      <a:pt x="646" y="131"/>
                      <a:pt x="644" y="136"/>
                    </a:cubicBezTo>
                    <a:cubicBezTo>
                      <a:pt x="635" y="135"/>
                      <a:pt x="627" y="115"/>
                      <a:pt x="620" y="107"/>
                    </a:cubicBezTo>
                    <a:cubicBezTo>
                      <a:pt x="620" y="115"/>
                      <a:pt x="620" y="115"/>
                      <a:pt x="620" y="115"/>
                    </a:cubicBezTo>
                    <a:cubicBezTo>
                      <a:pt x="662" y="189"/>
                      <a:pt x="662" y="189"/>
                      <a:pt x="662" y="189"/>
                    </a:cubicBezTo>
                    <a:cubicBezTo>
                      <a:pt x="659" y="198"/>
                      <a:pt x="673" y="218"/>
                      <a:pt x="679" y="223"/>
                    </a:cubicBezTo>
                    <a:cubicBezTo>
                      <a:pt x="679" y="246"/>
                      <a:pt x="679" y="246"/>
                      <a:pt x="679" y="246"/>
                    </a:cubicBezTo>
                    <a:cubicBezTo>
                      <a:pt x="684" y="258"/>
                      <a:pt x="692" y="258"/>
                      <a:pt x="699" y="267"/>
                    </a:cubicBezTo>
                    <a:cubicBezTo>
                      <a:pt x="707" y="278"/>
                      <a:pt x="702" y="289"/>
                      <a:pt x="710" y="297"/>
                    </a:cubicBezTo>
                    <a:cubicBezTo>
                      <a:pt x="717" y="304"/>
                      <a:pt x="722" y="305"/>
                      <a:pt x="730" y="310"/>
                    </a:cubicBezTo>
                    <a:cubicBezTo>
                      <a:pt x="737" y="316"/>
                      <a:pt x="741" y="334"/>
                      <a:pt x="755" y="334"/>
                    </a:cubicBezTo>
                    <a:cubicBezTo>
                      <a:pt x="755" y="341"/>
                      <a:pt x="759" y="343"/>
                      <a:pt x="755" y="348"/>
                    </a:cubicBezTo>
                    <a:cubicBezTo>
                      <a:pt x="761" y="352"/>
                      <a:pt x="767" y="366"/>
                      <a:pt x="774" y="366"/>
                    </a:cubicBezTo>
                    <a:cubicBezTo>
                      <a:pt x="781" y="366"/>
                      <a:pt x="782" y="361"/>
                      <a:pt x="787" y="359"/>
                    </a:cubicBezTo>
                    <a:cubicBezTo>
                      <a:pt x="794" y="357"/>
                      <a:pt x="798" y="360"/>
                      <a:pt x="805" y="359"/>
                    </a:cubicBezTo>
                    <a:cubicBezTo>
                      <a:pt x="822" y="356"/>
                      <a:pt x="838" y="350"/>
                      <a:pt x="853" y="346"/>
                    </a:cubicBezTo>
                    <a:cubicBezTo>
                      <a:pt x="855" y="348"/>
                      <a:pt x="856" y="350"/>
                      <a:pt x="856" y="352"/>
                    </a:cubicBezTo>
                    <a:cubicBezTo>
                      <a:pt x="856" y="377"/>
                      <a:pt x="837" y="410"/>
                      <a:pt x="826" y="425"/>
                    </a:cubicBezTo>
                    <a:cubicBezTo>
                      <a:pt x="812" y="443"/>
                      <a:pt x="807" y="459"/>
                      <a:pt x="790" y="471"/>
                    </a:cubicBezTo>
                    <a:cubicBezTo>
                      <a:pt x="761" y="494"/>
                      <a:pt x="730" y="501"/>
                      <a:pt x="719" y="541"/>
                    </a:cubicBezTo>
                    <a:cubicBezTo>
                      <a:pt x="716" y="552"/>
                      <a:pt x="704" y="555"/>
                      <a:pt x="704" y="567"/>
                    </a:cubicBezTo>
                    <a:cubicBezTo>
                      <a:pt x="704" y="581"/>
                      <a:pt x="708" y="587"/>
                      <a:pt x="708" y="600"/>
                    </a:cubicBezTo>
                    <a:cubicBezTo>
                      <a:pt x="708" y="615"/>
                      <a:pt x="724" y="623"/>
                      <a:pt x="724" y="631"/>
                    </a:cubicBezTo>
                    <a:cubicBezTo>
                      <a:pt x="724" y="634"/>
                      <a:pt x="722" y="637"/>
                      <a:pt x="721" y="638"/>
                    </a:cubicBezTo>
                    <a:cubicBezTo>
                      <a:pt x="721" y="649"/>
                      <a:pt x="721" y="649"/>
                      <a:pt x="721" y="649"/>
                    </a:cubicBezTo>
                    <a:cubicBezTo>
                      <a:pt x="721" y="656"/>
                      <a:pt x="720" y="664"/>
                      <a:pt x="720" y="676"/>
                    </a:cubicBezTo>
                    <a:cubicBezTo>
                      <a:pt x="722" y="679"/>
                      <a:pt x="723" y="682"/>
                      <a:pt x="723" y="685"/>
                    </a:cubicBezTo>
                    <a:cubicBezTo>
                      <a:pt x="723" y="720"/>
                      <a:pt x="665" y="716"/>
                      <a:pt x="660" y="745"/>
                    </a:cubicBezTo>
                    <a:cubicBezTo>
                      <a:pt x="654" y="746"/>
                      <a:pt x="647" y="753"/>
                      <a:pt x="647" y="758"/>
                    </a:cubicBezTo>
                    <a:cubicBezTo>
                      <a:pt x="647" y="768"/>
                      <a:pt x="659" y="774"/>
                      <a:pt x="659" y="788"/>
                    </a:cubicBezTo>
                    <a:cubicBezTo>
                      <a:pt x="659" y="795"/>
                      <a:pt x="658" y="809"/>
                      <a:pt x="656" y="813"/>
                    </a:cubicBezTo>
                    <a:cubicBezTo>
                      <a:pt x="653" y="817"/>
                      <a:pt x="646" y="815"/>
                      <a:pt x="643" y="816"/>
                    </a:cubicBezTo>
                    <a:cubicBezTo>
                      <a:pt x="632" y="822"/>
                      <a:pt x="626" y="826"/>
                      <a:pt x="621" y="837"/>
                    </a:cubicBezTo>
                    <a:cubicBezTo>
                      <a:pt x="624" y="839"/>
                      <a:pt x="627" y="842"/>
                      <a:pt x="627" y="846"/>
                    </a:cubicBezTo>
                    <a:cubicBezTo>
                      <a:pt x="627" y="859"/>
                      <a:pt x="615" y="868"/>
                      <a:pt x="610" y="874"/>
                    </a:cubicBezTo>
                    <a:cubicBezTo>
                      <a:pt x="600" y="883"/>
                      <a:pt x="599" y="893"/>
                      <a:pt x="592" y="902"/>
                    </a:cubicBezTo>
                    <a:cubicBezTo>
                      <a:pt x="581" y="916"/>
                      <a:pt x="576" y="929"/>
                      <a:pt x="558" y="938"/>
                    </a:cubicBezTo>
                    <a:cubicBezTo>
                      <a:pt x="550" y="941"/>
                      <a:pt x="539" y="938"/>
                      <a:pt x="538" y="946"/>
                    </a:cubicBezTo>
                    <a:cubicBezTo>
                      <a:pt x="532" y="946"/>
                      <a:pt x="529" y="949"/>
                      <a:pt x="525" y="949"/>
                    </a:cubicBezTo>
                    <a:cubicBezTo>
                      <a:pt x="520" y="949"/>
                      <a:pt x="517" y="944"/>
                      <a:pt x="512" y="944"/>
                    </a:cubicBezTo>
                    <a:cubicBezTo>
                      <a:pt x="494" y="944"/>
                      <a:pt x="483" y="957"/>
                      <a:pt x="466" y="957"/>
                    </a:cubicBezTo>
                    <a:cubicBezTo>
                      <a:pt x="459" y="957"/>
                      <a:pt x="455" y="953"/>
                      <a:pt x="452" y="949"/>
                    </a:cubicBezTo>
                    <a:cubicBezTo>
                      <a:pt x="449" y="949"/>
                      <a:pt x="449" y="950"/>
                      <a:pt x="448" y="951"/>
                    </a:cubicBezTo>
                    <a:cubicBezTo>
                      <a:pt x="448" y="942"/>
                      <a:pt x="443" y="932"/>
                      <a:pt x="440" y="929"/>
                    </a:cubicBezTo>
                    <a:cubicBezTo>
                      <a:pt x="443" y="925"/>
                      <a:pt x="445" y="922"/>
                      <a:pt x="445" y="917"/>
                    </a:cubicBezTo>
                    <a:cubicBezTo>
                      <a:pt x="445" y="910"/>
                      <a:pt x="433" y="897"/>
                      <a:pt x="431" y="893"/>
                    </a:cubicBezTo>
                    <a:cubicBezTo>
                      <a:pt x="415" y="866"/>
                      <a:pt x="395" y="840"/>
                      <a:pt x="395" y="801"/>
                    </a:cubicBezTo>
                    <a:cubicBezTo>
                      <a:pt x="395" y="794"/>
                      <a:pt x="395" y="792"/>
                      <a:pt x="395" y="789"/>
                    </a:cubicBezTo>
                    <a:cubicBezTo>
                      <a:pt x="395" y="783"/>
                      <a:pt x="389" y="781"/>
                      <a:pt x="386" y="774"/>
                    </a:cubicBezTo>
                    <a:cubicBezTo>
                      <a:pt x="374" y="754"/>
                      <a:pt x="360" y="737"/>
                      <a:pt x="360" y="708"/>
                    </a:cubicBezTo>
                    <a:cubicBezTo>
                      <a:pt x="360" y="677"/>
                      <a:pt x="388" y="670"/>
                      <a:pt x="388" y="646"/>
                    </a:cubicBezTo>
                    <a:cubicBezTo>
                      <a:pt x="388" y="635"/>
                      <a:pt x="384" y="631"/>
                      <a:pt x="382" y="621"/>
                    </a:cubicBezTo>
                    <a:cubicBezTo>
                      <a:pt x="379" y="602"/>
                      <a:pt x="376" y="596"/>
                      <a:pt x="371" y="585"/>
                    </a:cubicBezTo>
                    <a:cubicBezTo>
                      <a:pt x="368" y="576"/>
                      <a:pt x="370" y="566"/>
                      <a:pt x="364" y="558"/>
                    </a:cubicBezTo>
                    <a:cubicBezTo>
                      <a:pt x="352" y="544"/>
                      <a:pt x="327" y="528"/>
                      <a:pt x="327" y="508"/>
                    </a:cubicBezTo>
                    <a:cubicBezTo>
                      <a:pt x="327" y="503"/>
                      <a:pt x="334" y="492"/>
                      <a:pt x="337" y="490"/>
                    </a:cubicBezTo>
                    <a:cubicBezTo>
                      <a:pt x="336" y="486"/>
                      <a:pt x="337" y="485"/>
                      <a:pt x="337" y="483"/>
                    </a:cubicBezTo>
                    <a:cubicBezTo>
                      <a:pt x="337" y="478"/>
                      <a:pt x="337" y="465"/>
                      <a:pt x="342" y="461"/>
                    </a:cubicBezTo>
                    <a:cubicBezTo>
                      <a:pt x="337" y="451"/>
                      <a:pt x="329" y="443"/>
                      <a:pt x="314" y="443"/>
                    </a:cubicBezTo>
                    <a:cubicBezTo>
                      <a:pt x="306" y="443"/>
                      <a:pt x="299" y="443"/>
                      <a:pt x="295" y="443"/>
                    </a:cubicBezTo>
                    <a:cubicBezTo>
                      <a:pt x="282" y="443"/>
                      <a:pt x="279" y="417"/>
                      <a:pt x="261" y="417"/>
                    </a:cubicBezTo>
                    <a:cubicBezTo>
                      <a:pt x="239" y="417"/>
                      <a:pt x="223" y="427"/>
                      <a:pt x="206" y="433"/>
                    </a:cubicBezTo>
                    <a:cubicBezTo>
                      <a:pt x="199" y="435"/>
                      <a:pt x="197" y="440"/>
                      <a:pt x="191" y="440"/>
                    </a:cubicBezTo>
                    <a:cubicBezTo>
                      <a:pt x="184" y="440"/>
                      <a:pt x="173" y="434"/>
                      <a:pt x="164" y="434"/>
                    </a:cubicBezTo>
                    <a:cubicBezTo>
                      <a:pt x="147" y="434"/>
                      <a:pt x="139" y="443"/>
                      <a:pt x="122" y="443"/>
                    </a:cubicBezTo>
                    <a:cubicBezTo>
                      <a:pt x="117" y="443"/>
                      <a:pt x="111" y="440"/>
                      <a:pt x="109" y="439"/>
                    </a:cubicBezTo>
                    <a:cubicBezTo>
                      <a:pt x="97" y="430"/>
                      <a:pt x="71" y="415"/>
                      <a:pt x="62" y="401"/>
                    </a:cubicBezTo>
                    <a:cubicBezTo>
                      <a:pt x="53" y="388"/>
                      <a:pt x="51" y="377"/>
                      <a:pt x="40" y="369"/>
                    </a:cubicBezTo>
                    <a:cubicBezTo>
                      <a:pt x="37" y="366"/>
                      <a:pt x="13" y="346"/>
                      <a:pt x="13" y="344"/>
                    </a:cubicBezTo>
                    <a:cubicBezTo>
                      <a:pt x="11" y="341"/>
                      <a:pt x="10" y="340"/>
                      <a:pt x="7" y="338"/>
                    </a:cubicBezTo>
                    <a:cubicBezTo>
                      <a:pt x="9" y="338"/>
                      <a:pt x="9" y="338"/>
                      <a:pt x="9" y="338"/>
                    </a:cubicBezTo>
                    <a:cubicBezTo>
                      <a:pt x="9" y="331"/>
                      <a:pt x="7" y="328"/>
                      <a:pt x="7" y="324"/>
                    </a:cubicBezTo>
                    <a:cubicBezTo>
                      <a:pt x="7" y="317"/>
                      <a:pt x="3" y="315"/>
                      <a:pt x="0" y="309"/>
                    </a:cubicBezTo>
                    <a:cubicBezTo>
                      <a:pt x="10" y="304"/>
                      <a:pt x="18" y="280"/>
                      <a:pt x="18" y="269"/>
                    </a:cubicBezTo>
                    <a:cubicBezTo>
                      <a:pt x="18" y="250"/>
                      <a:pt x="10" y="238"/>
                      <a:pt x="10" y="220"/>
                    </a:cubicBezTo>
                    <a:cubicBezTo>
                      <a:pt x="10" y="211"/>
                      <a:pt x="20" y="206"/>
                      <a:pt x="22" y="199"/>
                    </a:cubicBezTo>
                    <a:cubicBezTo>
                      <a:pt x="28" y="182"/>
                      <a:pt x="41" y="158"/>
                      <a:pt x="52" y="144"/>
                    </a:cubicBezTo>
                    <a:cubicBezTo>
                      <a:pt x="58" y="135"/>
                      <a:pt x="69" y="136"/>
                      <a:pt x="77" y="132"/>
                    </a:cubicBezTo>
                    <a:cubicBezTo>
                      <a:pt x="84" y="128"/>
                      <a:pt x="95" y="119"/>
                      <a:pt x="97" y="112"/>
                    </a:cubicBezTo>
                    <a:cubicBezTo>
                      <a:pt x="102" y="96"/>
                      <a:pt x="96" y="89"/>
                      <a:pt x="104" y="77"/>
                    </a:cubicBezTo>
                    <a:cubicBezTo>
                      <a:pt x="116" y="63"/>
                      <a:pt x="131" y="49"/>
                      <a:pt x="142" y="36"/>
                    </a:cubicBezTo>
                    <a:cubicBezTo>
                      <a:pt x="141" y="36"/>
                      <a:pt x="141" y="36"/>
                      <a:pt x="141" y="36"/>
                    </a:cubicBezTo>
                    <a:cubicBezTo>
                      <a:pt x="145" y="31"/>
                      <a:pt x="146" y="27"/>
                      <a:pt x="150" y="24"/>
                    </a:cubicBezTo>
                    <a:cubicBezTo>
                      <a:pt x="161" y="32"/>
                      <a:pt x="172" y="35"/>
                      <a:pt x="187" y="35"/>
                    </a:cubicBezTo>
                    <a:cubicBezTo>
                      <a:pt x="197" y="35"/>
                      <a:pt x="198" y="29"/>
                      <a:pt x="204" y="27"/>
                    </a:cubicBezTo>
                    <a:cubicBezTo>
                      <a:pt x="221" y="18"/>
                      <a:pt x="254" y="6"/>
                      <a:pt x="273" y="6"/>
                    </a:cubicBezTo>
                    <a:cubicBezTo>
                      <a:pt x="280" y="6"/>
                      <a:pt x="285" y="10"/>
                      <a:pt x="289" y="10"/>
                    </a:cubicBezTo>
                    <a:cubicBezTo>
                      <a:pt x="294" y="10"/>
                      <a:pt x="301" y="4"/>
                      <a:pt x="307" y="4"/>
                    </a:cubicBezTo>
                    <a:cubicBezTo>
                      <a:pt x="313" y="4"/>
                      <a:pt x="316" y="7"/>
                      <a:pt x="321" y="7"/>
                    </a:cubicBezTo>
                    <a:cubicBezTo>
                      <a:pt x="329" y="7"/>
                      <a:pt x="330" y="0"/>
                      <a:pt x="338" y="0"/>
                    </a:cubicBezTo>
                    <a:cubicBezTo>
                      <a:pt x="347" y="0"/>
                      <a:pt x="344" y="8"/>
                      <a:pt x="351" y="8"/>
                    </a:cubicBezTo>
                    <a:cubicBezTo>
                      <a:pt x="354" y="8"/>
                      <a:pt x="355" y="6"/>
                      <a:pt x="358" y="6"/>
                    </a:cubicBezTo>
                    <a:cubicBezTo>
                      <a:pt x="358" y="12"/>
                      <a:pt x="351" y="11"/>
                      <a:pt x="351" y="17"/>
                    </a:cubicBezTo>
                    <a:cubicBezTo>
                      <a:pt x="351" y="21"/>
                      <a:pt x="357" y="23"/>
                      <a:pt x="357" y="27"/>
                    </a:cubicBezTo>
                    <a:cubicBezTo>
                      <a:pt x="357" y="33"/>
                      <a:pt x="351" y="37"/>
                      <a:pt x="351" y="44"/>
                    </a:cubicBezTo>
                    <a:cubicBezTo>
                      <a:pt x="351" y="55"/>
                      <a:pt x="363" y="64"/>
                      <a:pt x="371" y="64"/>
                    </a:cubicBezTo>
                    <a:cubicBezTo>
                      <a:pt x="377" y="64"/>
                      <a:pt x="380" y="64"/>
                      <a:pt x="384" y="64"/>
                    </a:cubicBezTo>
                    <a:cubicBezTo>
                      <a:pt x="412" y="64"/>
                      <a:pt x="423" y="100"/>
                      <a:pt x="455" y="100"/>
                    </a:cubicBezTo>
                    <a:cubicBezTo>
                      <a:pt x="459" y="100"/>
                      <a:pt x="464" y="95"/>
                      <a:pt x="464" y="93"/>
                    </a:cubicBezTo>
                    <a:cubicBezTo>
                      <a:pt x="464" y="90"/>
                      <a:pt x="464" y="87"/>
                      <a:pt x="464" y="84"/>
                    </a:cubicBezTo>
                    <a:cubicBezTo>
                      <a:pt x="464" y="70"/>
                      <a:pt x="475" y="70"/>
                      <a:pt x="488" y="66"/>
                    </a:cubicBezTo>
                    <a:lnTo>
                      <a:pt x="490" y="66"/>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78" name="Google Shape;78;p2"/>
              <p:cNvSpPr/>
              <p:nvPr/>
            </p:nvSpPr>
            <p:spPr>
              <a:xfrm>
                <a:off x="8213643" y="4074304"/>
                <a:ext cx="37494" cy="29994"/>
              </a:xfrm>
              <a:custGeom>
                <a:avLst/>
                <a:gdLst/>
                <a:ahLst/>
                <a:cxnLst/>
                <a:rect l="l" t="t" r="r" b="b"/>
                <a:pathLst>
                  <a:path w="30" h="23" extrusionOk="0">
                    <a:moveTo>
                      <a:pt x="10" y="0"/>
                    </a:moveTo>
                    <a:cubicBezTo>
                      <a:pt x="13" y="1"/>
                      <a:pt x="16" y="4"/>
                      <a:pt x="20" y="4"/>
                    </a:cubicBezTo>
                    <a:cubicBezTo>
                      <a:pt x="21" y="9"/>
                      <a:pt x="25" y="5"/>
                      <a:pt x="27" y="5"/>
                    </a:cubicBezTo>
                    <a:cubicBezTo>
                      <a:pt x="29" y="5"/>
                      <a:pt x="30" y="8"/>
                      <a:pt x="30" y="9"/>
                    </a:cubicBezTo>
                    <a:cubicBezTo>
                      <a:pt x="30" y="12"/>
                      <a:pt x="23" y="23"/>
                      <a:pt x="18" y="23"/>
                    </a:cubicBezTo>
                    <a:cubicBezTo>
                      <a:pt x="11" y="23"/>
                      <a:pt x="0" y="15"/>
                      <a:pt x="0" y="11"/>
                    </a:cubicBezTo>
                    <a:cubicBezTo>
                      <a:pt x="0" y="4"/>
                      <a:pt x="3" y="0"/>
                      <a:pt x="9" y="0"/>
                    </a:cubicBezTo>
                    <a:cubicBezTo>
                      <a:pt x="9" y="0"/>
                      <a:pt x="10" y="0"/>
                      <a:pt x="10"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79" name="Google Shape;79;p2"/>
              <p:cNvSpPr/>
              <p:nvPr/>
            </p:nvSpPr>
            <p:spPr>
              <a:xfrm>
                <a:off x="7730732" y="3879344"/>
                <a:ext cx="736364" cy="1189255"/>
              </a:xfrm>
              <a:custGeom>
                <a:avLst/>
                <a:gdLst/>
                <a:ahLst/>
                <a:cxnLst/>
                <a:rect l="l" t="t" r="r" b="b"/>
                <a:pathLst>
                  <a:path w="586" h="945" extrusionOk="0">
                    <a:moveTo>
                      <a:pt x="49" y="103"/>
                    </a:moveTo>
                    <a:cubicBezTo>
                      <a:pt x="49" y="102"/>
                      <a:pt x="49" y="101"/>
                      <a:pt x="49" y="100"/>
                    </a:cubicBezTo>
                    <a:cubicBezTo>
                      <a:pt x="49" y="97"/>
                      <a:pt x="46" y="94"/>
                      <a:pt x="46" y="91"/>
                    </a:cubicBezTo>
                    <a:cubicBezTo>
                      <a:pt x="46" y="85"/>
                      <a:pt x="48" y="84"/>
                      <a:pt x="48" y="79"/>
                    </a:cubicBezTo>
                    <a:cubicBezTo>
                      <a:pt x="48" y="70"/>
                      <a:pt x="40" y="71"/>
                      <a:pt x="40" y="63"/>
                    </a:cubicBezTo>
                    <a:cubicBezTo>
                      <a:pt x="40" y="57"/>
                      <a:pt x="49" y="55"/>
                      <a:pt x="51" y="51"/>
                    </a:cubicBezTo>
                    <a:cubicBezTo>
                      <a:pt x="55" y="52"/>
                      <a:pt x="53" y="52"/>
                      <a:pt x="57" y="51"/>
                    </a:cubicBezTo>
                    <a:cubicBezTo>
                      <a:pt x="57" y="50"/>
                      <a:pt x="57" y="49"/>
                      <a:pt x="57" y="48"/>
                    </a:cubicBezTo>
                    <a:cubicBezTo>
                      <a:pt x="57" y="48"/>
                      <a:pt x="58" y="46"/>
                      <a:pt x="59" y="46"/>
                    </a:cubicBezTo>
                    <a:cubicBezTo>
                      <a:pt x="59" y="42"/>
                      <a:pt x="64" y="40"/>
                      <a:pt x="66" y="39"/>
                    </a:cubicBezTo>
                    <a:cubicBezTo>
                      <a:pt x="69" y="37"/>
                      <a:pt x="69" y="31"/>
                      <a:pt x="70" y="28"/>
                    </a:cubicBezTo>
                    <a:cubicBezTo>
                      <a:pt x="72" y="21"/>
                      <a:pt x="76" y="19"/>
                      <a:pt x="82" y="18"/>
                    </a:cubicBezTo>
                    <a:cubicBezTo>
                      <a:pt x="93" y="14"/>
                      <a:pt x="100" y="12"/>
                      <a:pt x="111" y="9"/>
                    </a:cubicBezTo>
                    <a:cubicBezTo>
                      <a:pt x="117" y="7"/>
                      <a:pt x="118" y="0"/>
                      <a:pt x="124" y="0"/>
                    </a:cubicBezTo>
                    <a:cubicBezTo>
                      <a:pt x="126" y="0"/>
                      <a:pt x="128" y="5"/>
                      <a:pt x="128" y="6"/>
                    </a:cubicBezTo>
                    <a:cubicBezTo>
                      <a:pt x="128" y="9"/>
                      <a:pt x="125" y="11"/>
                      <a:pt x="123" y="11"/>
                    </a:cubicBezTo>
                    <a:cubicBezTo>
                      <a:pt x="122" y="18"/>
                      <a:pt x="119" y="25"/>
                      <a:pt x="119" y="29"/>
                    </a:cubicBezTo>
                    <a:cubicBezTo>
                      <a:pt x="119" y="34"/>
                      <a:pt x="122" y="42"/>
                      <a:pt x="126" y="42"/>
                    </a:cubicBezTo>
                    <a:cubicBezTo>
                      <a:pt x="128" y="42"/>
                      <a:pt x="131" y="37"/>
                      <a:pt x="131" y="35"/>
                    </a:cubicBezTo>
                    <a:cubicBezTo>
                      <a:pt x="131" y="30"/>
                      <a:pt x="125" y="27"/>
                      <a:pt x="125" y="21"/>
                    </a:cubicBezTo>
                    <a:cubicBezTo>
                      <a:pt x="125" y="15"/>
                      <a:pt x="132" y="16"/>
                      <a:pt x="136" y="13"/>
                    </a:cubicBezTo>
                    <a:cubicBezTo>
                      <a:pt x="147" y="13"/>
                      <a:pt x="147" y="13"/>
                      <a:pt x="147" y="13"/>
                    </a:cubicBezTo>
                    <a:cubicBezTo>
                      <a:pt x="145" y="8"/>
                      <a:pt x="139" y="10"/>
                      <a:pt x="139" y="5"/>
                    </a:cubicBezTo>
                    <a:cubicBezTo>
                      <a:pt x="146" y="5"/>
                      <a:pt x="146" y="5"/>
                      <a:pt x="146" y="5"/>
                    </a:cubicBezTo>
                    <a:cubicBezTo>
                      <a:pt x="148" y="12"/>
                      <a:pt x="158" y="14"/>
                      <a:pt x="165" y="16"/>
                    </a:cubicBezTo>
                    <a:cubicBezTo>
                      <a:pt x="165" y="20"/>
                      <a:pt x="167" y="23"/>
                      <a:pt x="170" y="24"/>
                    </a:cubicBezTo>
                    <a:cubicBezTo>
                      <a:pt x="177" y="24"/>
                      <a:pt x="190" y="24"/>
                      <a:pt x="194" y="24"/>
                    </a:cubicBezTo>
                    <a:cubicBezTo>
                      <a:pt x="194" y="28"/>
                      <a:pt x="199" y="29"/>
                      <a:pt x="203" y="29"/>
                    </a:cubicBezTo>
                    <a:cubicBezTo>
                      <a:pt x="209" y="28"/>
                      <a:pt x="214" y="28"/>
                      <a:pt x="216" y="22"/>
                    </a:cubicBezTo>
                    <a:cubicBezTo>
                      <a:pt x="217" y="21"/>
                      <a:pt x="226" y="21"/>
                      <a:pt x="227" y="20"/>
                    </a:cubicBezTo>
                    <a:cubicBezTo>
                      <a:pt x="232" y="20"/>
                      <a:pt x="240" y="21"/>
                      <a:pt x="240" y="21"/>
                    </a:cubicBezTo>
                    <a:cubicBezTo>
                      <a:pt x="238" y="23"/>
                      <a:pt x="234" y="23"/>
                      <a:pt x="233" y="22"/>
                    </a:cubicBezTo>
                    <a:cubicBezTo>
                      <a:pt x="233" y="26"/>
                      <a:pt x="233" y="26"/>
                      <a:pt x="233" y="26"/>
                    </a:cubicBezTo>
                    <a:cubicBezTo>
                      <a:pt x="236" y="32"/>
                      <a:pt x="245" y="33"/>
                      <a:pt x="252" y="36"/>
                    </a:cubicBezTo>
                    <a:cubicBezTo>
                      <a:pt x="258" y="37"/>
                      <a:pt x="256" y="44"/>
                      <a:pt x="258" y="50"/>
                    </a:cubicBezTo>
                    <a:cubicBezTo>
                      <a:pt x="270" y="50"/>
                      <a:pt x="270" y="50"/>
                      <a:pt x="270" y="50"/>
                    </a:cubicBezTo>
                    <a:cubicBezTo>
                      <a:pt x="279" y="58"/>
                      <a:pt x="283" y="57"/>
                      <a:pt x="288" y="68"/>
                    </a:cubicBezTo>
                    <a:cubicBezTo>
                      <a:pt x="289" y="70"/>
                      <a:pt x="293" y="70"/>
                      <a:pt x="295" y="70"/>
                    </a:cubicBezTo>
                    <a:cubicBezTo>
                      <a:pt x="298" y="83"/>
                      <a:pt x="316" y="81"/>
                      <a:pt x="328" y="84"/>
                    </a:cubicBezTo>
                    <a:cubicBezTo>
                      <a:pt x="340" y="84"/>
                      <a:pt x="340" y="84"/>
                      <a:pt x="340" y="84"/>
                    </a:cubicBezTo>
                    <a:cubicBezTo>
                      <a:pt x="343" y="85"/>
                      <a:pt x="350" y="89"/>
                      <a:pt x="354" y="89"/>
                    </a:cubicBezTo>
                    <a:cubicBezTo>
                      <a:pt x="354" y="89"/>
                      <a:pt x="354" y="89"/>
                      <a:pt x="354" y="89"/>
                    </a:cubicBezTo>
                    <a:cubicBezTo>
                      <a:pt x="355" y="89"/>
                      <a:pt x="356" y="89"/>
                      <a:pt x="357" y="89"/>
                    </a:cubicBezTo>
                    <a:cubicBezTo>
                      <a:pt x="364" y="89"/>
                      <a:pt x="373" y="104"/>
                      <a:pt x="381" y="106"/>
                    </a:cubicBezTo>
                    <a:cubicBezTo>
                      <a:pt x="381" y="111"/>
                      <a:pt x="386" y="125"/>
                      <a:pt x="389" y="130"/>
                    </a:cubicBezTo>
                    <a:cubicBezTo>
                      <a:pt x="391" y="134"/>
                      <a:pt x="397" y="134"/>
                      <a:pt x="397" y="139"/>
                    </a:cubicBezTo>
                    <a:cubicBezTo>
                      <a:pt x="390" y="148"/>
                      <a:pt x="377" y="152"/>
                      <a:pt x="377" y="165"/>
                    </a:cubicBezTo>
                    <a:cubicBezTo>
                      <a:pt x="377" y="170"/>
                      <a:pt x="381" y="169"/>
                      <a:pt x="383" y="170"/>
                    </a:cubicBezTo>
                    <a:cubicBezTo>
                      <a:pt x="387" y="172"/>
                      <a:pt x="390" y="176"/>
                      <a:pt x="390" y="180"/>
                    </a:cubicBezTo>
                    <a:cubicBezTo>
                      <a:pt x="401" y="180"/>
                      <a:pt x="401" y="180"/>
                      <a:pt x="401" y="180"/>
                    </a:cubicBezTo>
                    <a:cubicBezTo>
                      <a:pt x="401" y="182"/>
                      <a:pt x="402" y="185"/>
                      <a:pt x="403" y="185"/>
                    </a:cubicBezTo>
                    <a:cubicBezTo>
                      <a:pt x="405" y="185"/>
                      <a:pt x="407" y="182"/>
                      <a:pt x="408" y="180"/>
                    </a:cubicBezTo>
                    <a:cubicBezTo>
                      <a:pt x="413" y="173"/>
                      <a:pt x="418" y="164"/>
                      <a:pt x="425" y="164"/>
                    </a:cubicBezTo>
                    <a:cubicBezTo>
                      <a:pt x="433" y="164"/>
                      <a:pt x="449" y="172"/>
                      <a:pt x="454" y="175"/>
                    </a:cubicBezTo>
                    <a:cubicBezTo>
                      <a:pt x="458" y="178"/>
                      <a:pt x="462" y="177"/>
                      <a:pt x="463" y="180"/>
                    </a:cubicBezTo>
                    <a:cubicBezTo>
                      <a:pt x="464" y="184"/>
                      <a:pt x="464" y="187"/>
                      <a:pt x="464" y="191"/>
                    </a:cubicBezTo>
                    <a:cubicBezTo>
                      <a:pt x="467" y="191"/>
                      <a:pt x="467" y="191"/>
                      <a:pt x="467" y="191"/>
                    </a:cubicBezTo>
                    <a:cubicBezTo>
                      <a:pt x="471" y="190"/>
                      <a:pt x="472" y="186"/>
                      <a:pt x="476" y="186"/>
                    </a:cubicBezTo>
                    <a:cubicBezTo>
                      <a:pt x="486" y="186"/>
                      <a:pt x="487" y="194"/>
                      <a:pt x="496" y="194"/>
                    </a:cubicBezTo>
                    <a:cubicBezTo>
                      <a:pt x="513" y="191"/>
                      <a:pt x="513" y="191"/>
                      <a:pt x="513" y="191"/>
                    </a:cubicBezTo>
                    <a:cubicBezTo>
                      <a:pt x="521" y="193"/>
                      <a:pt x="529" y="196"/>
                      <a:pt x="534" y="198"/>
                    </a:cubicBezTo>
                    <a:cubicBezTo>
                      <a:pt x="538" y="205"/>
                      <a:pt x="551" y="217"/>
                      <a:pt x="558" y="220"/>
                    </a:cubicBezTo>
                    <a:cubicBezTo>
                      <a:pt x="565" y="221"/>
                      <a:pt x="569" y="219"/>
                      <a:pt x="575" y="220"/>
                    </a:cubicBezTo>
                    <a:cubicBezTo>
                      <a:pt x="584" y="223"/>
                      <a:pt x="586" y="232"/>
                      <a:pt x="586" y="242"/>
                    </a:cubicBezTo>
                    <a:cubicBezTo>
                      <a:pt x="586" y="274"/>
                      <a:pt x="568" y="283"/>
                      <a:pt x="556" y="301"/>
                    </a:cubicBezTo>
                    <a:cubicBezTo>
                      <a:pt x="553" y="305"/>
                      <a:pt x="551" y="306"/>
                      <a:pt x="549" y="310"/>
                    </a:cubicBezTo>
                    <a:cubicBezTo>
                      <a:pt x="544" y="317"/>
                      <a:pt x="540" y="317"/>
                      <a:pt x="535" y="322"/>
                    </a:cubicBezTo>
                    <a:cubicBezTo>
                      <a:pt x="529" y="328"/>
                      <a:pt x="535" y="343"/>
                      <a:pt x="535" y="353"/>
                    </a:cubicBezTo>
                    <a:cubicBezTo>
                      <a:pt x="535" y="361"/>
                      <a:pt x="532" y="369"/>
                      <a:pt x="532" y="374"/>
                    </a:cubicBezTo>
                    <a:cubicBezTo>
                      <a:pt x="532" y="377"/>
                      <a:pt x="530" y="378"/>
                      <a:pt x="530" y="380"/>
                    </a:cubicBezTo>
                    <a:cubicBezTo>
                      <a:pt x="528" y="382"/>
                      <a:pt x="524" y="386"/>
                      <a:pt x="524" y="390"/>
                    </a:cubicBezTo>
                    <a:cubicBezTo>
                      <a:pt x="524" y="394"/>
                      <a:pt x="523" y="403"/>
                      <a:pt x="522" y="405"/>
                    </a:cubicBezTo>
                    <a:cubicBezTo>
                      <a:pt x="515" y="415"/>
                      <a:pt x="513" y="419"/>
                      <a:pt x="506" y="428"/>
                    </a:cubicBezTo>
                    <a:cubicBezTo>
                      <a:pt x="505" y="431"/>
                      <a:pt x="505" y="436"/>
                      <a:pt x="504" y="438"/>
                    </a:cubicBezTo>
                    <a:cubicBezTo>
                      <a:pt x="502" y="443"/>
                      <a:pt x="492" y="449"/>
                      <a:pt x="485" y="449"/>
                    </a:cubicBezTo>
                    <a:cubicBezTo>
                      <a:pt x="476" y="449"/>
                      <a:pt x="470" y="449"/>
                      <a:pt x="463" y="452"/>
                    </a:cubicBezTo>
                    <a:cubicBezTo>
                      <a:pt x="461" y="453"/>
                      <a:pt x="460" y="455"/>
                      <a:pt x="459" y="457"/>
                    </a:cubicBezTo>
                    <a:cubicBezTo>
                      <a:pt x="448" y="467"/>
                      <a:pt x="437" y="461"/>
                      <a:pt x="429" y="474"/>
                    </a:cubicBezTo>
                    <a:cubicBezTo>
                      <a:pt x="426" y="479"/>
                      <a:pt x="420" y="479"/>
                      <a:pt x="416" y="483"/>
                    </a:cubicBezTo>
                    <a:cubicBezTo>
                      <a:pt x="411" y="489"/>
                      <a:pt x="412" y="495"/>
                      <a:pt x="412" y="503"/>
                    </a:cubicBezTo>
                    <a:cubicBezTo>
                      <a:pt x="412" y="524"/>
                      <a:pt x="412" y="524"/>
                      <a:pt x="412" y="524"/>
                    </a:cubicBezTo>
                    <a:cubicBezTo>
                      <a:pt x="403" y="528"/>
                      <a:pt x="398" y="536"/>
                      <a:pt x="394" y="545"/>
                    </a:cubicBezTo>
                    <a:cubicBezTo>
                      <a:pt x="394" y="545"/>
                      <a:pt x="394" y="545"/>
                      <a:pt x="394" y="545"/>
                    </a:cubicBezTo>
                    <a:cubicBezTo>
                      <a:pt x="391" y="550"/>
                      <a:pt x="391" y="553"/>
                      <a:pt x="388" y="559"/>
                    </a:cubicBezTo>
                    <a:cubicBezTo>
                      <a:pt x="380" y="571"/>
                      <a:pt x="371" y="572"/>
                      <a:pt x="364" y="584"/>
                    </a:cubicBezTo>
                    <a:cubicBezTo>
                      <a:pt x="355" y="597"/>
                      <a:pt x="351" y="619"/>
                      <a:pt x="331" y="619"/>
                    </a:cubicBezTo>
                    <a:cubicBezTo>
                      <a:pt x="324" y="619"/>
                      <a:pt x="314" y="614"/>
                      <a:pt x="311" y="614"/>
                    </a:cubicBezTo>
                    <a:cubicBezTo>
                      <a:pt x="305" y="614"/>
                      <a:pt x="299" y="609"/>
                      <a:pt x="293" y="609"/>
                    </a:cubicBezTo>
                    <a:cubicBezTo>
                      <a:pt x="291" y="609"/>
                      <a:pt x="289" y="610"/>
                      <a:pt x="289" y="611"/>
                    </a:cubicBezTo>
                    <a:cubicBezTo>
                      <a:pt x="289" y="615"/>
                      <a:pt x="296" y="617"/>
                      <a:pt x="297" y="619"/>
                    </a:cubicBezTo>
                    <a:cubicBezTo>
                      <a:pt x="300" y="622"/>
                      <a:pt x="300" y="627"/>
                      <a:pt x="302" y="632"/>
                    </a:cubicBezTo>
                    <a:cubicBezTo>
                      <a:pt x="304" y="637"/>
                      <a:pt x="311" y="637"/>
                      <a:pt x="311" y="642"/>
                    </a:cubicBezTo>
                    <a:cubicBezTo>
                      <a:pt x="311" y="647"/>
                      <a:pt x="311" y="650"/>
                      <a:pt x="308" y="654"/>
                    </a:cubicBezTo>
                    <a:cubicBezTo>
                      <a:pt x="304" y="660"/>
                      <a:pt x="301" y="663"/>
                      <a:pt x="297" y="667"/>
                    </a:cubicBezTo>
                    <a:cubicBezTo>
                      <a:pt x="289" y="675"/>
                      <a:pt x="280" y="673"/>
                      <a:pt x="270" y="676"/>
                    </a:cubicBezTo>
                    <a:cubicBezTo>
                      <a:pt x="263" y="678"/>
                      <a:pt x="248" y="673"/>
                      <a:pt x="244" y="677"/>
                    </a:cubicBezTo>
                    <a:cubicBezTo>
                      <a:pt x="238" y="683"/>
                      <a:pt x="243" y="696"/>
                      <a:pt x="240" y="703"/>
                    </a:cubicBezTo>
                    <a:cubicBezTo>
                      <a:pt x="240" y="702"/>
                      <a:pt x="240" y="702"/>
                      <a:pt x="240" y="702"/>
                    </a:cubicBezTo>
                    <a:cubicBezTo>
                      <a:pt x="240" y="703"/>
                      <a:pt x="240" y="706"/>
                      <a:pt x="240" y="707"/>
                    </a:cubicBezTo>
                    <a:cubicBezTo>
                      <a:pt x="240" y="709"/>
                      <a:pt x="233" y="712"/>
                      <a:pt x="229" y="712"/>
                    </a:cubicBezTo>
                    <a:cubicBezTo>
                      <a:pt x="220" y="712"/>
                      <a:pt x="218" y="706"/>
                      <a:pt x="210" y="706"/>
                    </a:cubicBezTo>
                    <a:cubicBezTo>
                      <a:pt x="207" y="706"/>
                      <a:pt x="205" y="709"/>
                      <a:pt x="205" y="711"/>
                    </a:cubicBezTo>
                    <a:cubicBezTo>
                      <a:pt x="205" y="717"/>
                      <a:pt x="211" y="729"/>
                      <a:pt x="214" y="729"/>
                    </a:cubicBezTo>
                    <a:cubicBezTo>
                      <a:pt x="217" y="729"/>
                      <a:pt x="219" y="726"/>
                      <a:pt x="221" y="726"/>
                    </a:cubicBezTo>
                    <a:cubicBezTo>
                      <a:pt x="222" y="728"/>
                      <a:pt x="225" y="728"/>
                      <a:pt x="225" y="730"/>
                    </a:cubicBezTo>
                    <a:cubicBezTo>
                      <a:pt x="225" y="733"/>
                      <a:pt x="221" y="736"/>
                      <a:pt x="220" y="736"/>
                    </a:cubicBezTo>
                    <a:cubicBezTo>
                      <a:pt x="215" y="736"/>
                      <a:pt x="213" y="732"/>
                      <a:pt x="209" y="732"/>
                    </a:cubicBezTo>
                    <a:cubicBezTo>
                      <a:pt x="209" y="737"/>
                      <a:pt x="211" y="738"/>
                      <a:pt x="214" y="739"/>
                    </a:cubicBezTo>
                    <a:cubicBezTo>
                      <a:pt x="206" y="747"/>
                      <a:pt x="206" y="755"/>
                      <a:pt x="203" y="766"/>
                    </a:cubicBezTo>
                    <a:cubicBezTo>
                      <a:pt x="202" y="770"/>
                      <a:pt x="194" y="771"/>
                      <a:pt x="191" y="771"/>
                    </a:cubicBezTo>
                    <a:cubicBezTo>
                      <a:pt x="184" y="773"/>
                      <a:pt x="178" y="779"/>
                      <a:pt x="178" y="787"/>
                    </a:cubicBezTo>
                    <a:cubicBezTo>
                      <a:pt x="178" y="804"/>
                      <a:pt x="198" y="798"/>
                      <a:pt x="198" y="811"/>
                    </a:cubicBezTo>
                    <a:cubicBezTo>
                      <a:pt x="198" y="824"/>
                      <a:pt x="187" y="825"/>
                      <a:pt x="181" y="831"/>
                    </a:cubicBezTo>
                    <a:cubicBezTo>
                      <a:pt x="177" y="835"/>
                      <a:pt x="178" y="841"/>
                      <a:pt x="176" y="846"/>
                    </a:cubicBezTo>
                    <a:cubicBezTo>
                      <a:pt x="173" y="852"/>
                      <a:pt x="166" y="850"/>
                      <a:pt x="162" y="854"/>
                    </a:cubicBezTo>
                    <a:cubicBezTo>
                      <a:pt x="156" y="859"/>
                      <a:pt x="154" y="865"/>
                      <a:pt x="154" y="874"/>
                    </a:cubicBezTo>
                    <a:cubicBezTo>
                      <a:pt x="154" y="878"/>
                      <a:pt x="158" y="883"/>
                      <a:pt x="161" y="884"/>
                    </a:cubicBezTo>
                    <a:cubicBezTo>
                      <a:pt x="169" y="888"/>
                      <a:pt x="168" y="908"/>
                      <a:pt x="174" y="914"/>
                    </a:cubicBezTo>
                    <a:cubicBezTo>
                      <a:pt x="184" y="924"/>
                      <a:pt x="196" y="928"/>
                      <a:pt x="207" y="934"/>
                    </a:cubicBezTo>
                    <a:cubicBezTo>
                      <a:pt x="206" y="936"/>
                      <a:pt x="203" y="935"/>
                      <a:pt x="200" y="935"/>
                    </a:cubicBezTo>
                    <a:cubicBezTo>
                      <a:pt x="194" y="935"/>
                      <a:pt x="183" y="943"/>
                      <a:pt x="179" y="943"/>
                    </a:cubicBezTo>
                    <a:cubicBezTo>
                      <a:pt x="176" y="943"/>
                      <a:pt x="176" y="943"/>
                      <a:pt x="174" y="943"/>
                    </a:cubicBezTo>
                    <a:cubicBezTo>
                      <a:pt x="173" y="943"/>
                      <a:pt x="171" y="945"/>
                      <a:pt x="169" y="945"/>
                    </a:cubicBezTo>
                    <a:cubicBezTo>
                      <a:pt x="165" y="945"/>
                      <a:pt x="162" y="945"/>
                      <a:pt x="157" y="945"/>
                    </a:cubicBezTo>
                    <a:cubicBezTo>
                      <a:pt x="147" y="945"/>
                      <a:pt x="151" y="933"/>
                      <a:pt x="143" y="931"/>
                    </a:cubicBezTo>
                    <a:cubicBezTo>
                      <a:pt x="137" y="929"/>
                      <a:pt x="127" y="929"/>
                      <a:pt x="127" y="921"/>
                    </a:cubicBezTo>
                    <a:cubicBezTo>
                      <a:pt x="124" y="921"/>
                      <a:pt x="122" y="921"/>
                      <a:pt x="119" y="921"/>
                    </a:cubicBezTo>
                    <a:cubicBezTo>
                      <a:pt x="115" y="921"/>
                      <a:pt x="114" y="917"/>
                      <a:pt x="114" y="915"/>
                    </a:cubicBezTo>
                    <a:cubicBezTo>
                      <a:pt x="102" y="915"/>
                      <a:pt x="98" y="909"/>
                      <a:pt x="92" y="903"/>
                    </a:cubicBezTo>
                    <a:cubicBezTo>
                      <a:pt x="91" y="902"/>
                      <a:pt x="88" y="900"/>
                      <a:pt x="88" y="899"/>
                    </a:cubicBezTo>
                    <a:cubicBezTo>
                      <a:pt x="88" y="895"/>
                      <a:pt x="96" y="895"/>
                      <a:pt x="97" y="891"/>
                    </a:cubicBezTo>
                    <a:cubicBezTo>
                      <a:pt x="95" y="891"/>
                      <a:pt x="94" y="890"/>
                      <a:pt x="93" y="889"/>
                    </a:cubicBezTo>
                    <a:cubicBezTo>
                      <a:pt x="94" y="887"/>
                      <a:pt x="96" y="884"/>
                      <a:pt x="96" y="882"/>
                    </a:cubicBezTo>
                    <a:cubicBezTo>
                      <a:pt x="96" y="871"/>
                      <a:pt x="84" y="873"/>
                      <a:pt x="84" y="863"/>
                    </a:cubicBezTo>
                    <a:cubicBezTo>
                      <a:pt x="84" y="860"/>
                      <a:pt x="84" y="859"/>
                      <a:pt x="84" y="857"/>
                    </a:cubicBezTo>
                    <a:cubicBezTo>
                      <a:pt x="84" y="848"/>
                      <a:pt x="78" y="832"/>
                      <a:pt x="78" y="825"/>
                    </a:cubicBezTo>
                    <a:cubicBezTo>
                      <a:pt x="78" y="817"/>
                      <a:pt x="88" y="814"/>
                      <a:pt x="88" y="807"/>
                    </a:cubicBezTo>
                    <a:cubicBezTo>
                      <a:pt x="88" y="803"/>
                      <a:pt x="83" y="796"/>
                      <a:pt x="82" y="791"/>
                    </a:cubicBezTo>
                    <a:cubicBezTo>
                      <a:pt x="82" y="787"/>
                      <a:pt x="82" y="787"/>
                      <a:pt x="82" y="787"/>
                    </a:cubicBezTo>
                    <a:cubicBezTo>
                      <a:pt x="82" y="787"/>
                      <a:pt x="82" y="787"/>
                      <a:pt x="82" y="787"/>
                    </a:cubicBezTo>
                    <a:cubicBezTo>
                      <a:pt x="82" y="784"/>
                      <a:pt x="84" y="782"/>
                      <a:pt x="86" y="782"/>
                    </a:cubicBezTo>
                    <a:cubicBezTo>
                      <a:pt x="94" y="782"/>
                      <a:pt x="91" y="790"/>
                      <a:pt x="98" y="790"/>
                    </a:cubicBezTo>
                    <a:cubicBezTo>
                      <a:pt x="112" y="725"/>
                      <a:pt x="112" y="725"/>
                      <a:pt x="112" y="725"/>
                    </a:cubicBezTo>
                    <a:cubicBezTo>
                      <a:pt x="112" y="718"/>
                      <a:pt x="112" y="718"/>
                      <a:pt x="112" y="718"/>
                    </a:cubicBezTo>
                    <a:cubicBezTo>
                      <a:pt x="111" y="718"/>
                      <a:pt x="109" y="717"/>
                      <a:pt x="108" y="718"/>
                    </a:cubicBezTo>
                    <a:cubicBezTo>
                      <a:pt x="105" y="719"/>
                      <a:pt x="105" y="723"/>
                      <a:pt x="102" y="723"/>
                    </a:cubicBezTo>
                    <a:cubicBezTo>
                      <a:pt x="98" y="723"/>
                      <a:pt x="95" y="713"/>
                      <a:pt x="95" y="708"/>
                    </a:cubicBezTo>
                    <a:cubicBezTo>
                      <a:pt x="95" y="699"/>
                      <a:pt x="98" y="696"/>
                      <a:pt x="100" y="688"/>
                    </a:cubicBezTo>
                    <a:cubicBezTo>
                      <a:pt x="103" y="688"/>
                      <a:pt x="104" y="687"/>
                      <a:pt x="104" y="685"/>
                    </a:cubicBezTo>
                    <a:cubicBezTo>
                      <a:pt x="104" y="683"/>
                      <a:pt x="102" y="680"/>
                      <a:pt x="102" y="680"/>
                    </a:cubicBezTo>
                    <a:cubicBezTo>
                      <a:pt x="100" y="680"/>
                      <a:pt x="99" y="668"/>
                      <a:pt x="99" y="665"/>
                    </a:cubicBezTo>
                    <a:cubicBezTo>
                      <a:pt x="99" y="655"/>
                      <a:pt x="106" y="645"/>
                      <a:pt x="109" y="639"/>
                    </a:cubicBezTo>
                    <a:cubicBezTo>
                      <a:pt x="111" y="635"/>
                      <a:pt x="112" y="629"/>
                      <a:pt x="114" y="626"/>
                    </a:cubicBezTo>
                    <a:cubicBezTo>
                      <a:pt x="116" y="624"/>
                      <a:pt x="118" y="625"/>
                      <a:pt x="118" y="623"/>
                    </a:cubicBezTo>
                    <a:cubicBezTo>
                      <a:pt x="121" y="613"/>
                      <a:pt x="121" y="605"/>
                      <a:pt x="124" y="595"/>
                    </a:cubicBezTo>
                    <a:cubicBezTo>
                      <a:pt x="124" y="562"/>
                      <a:pt x="124" y="562"/>
                      <a:pt x="124" y="562"/>
                    </a:cubicBezTo>
                    <a:cubicBezTo>
                      <a:pt x="121" y="554"/>
                      <a:pt x="126" y="548"/>
                      <a:pt x="126" y="541"/>
                    </a:cubicBezTo>
                    <a:cubicBezTo>
                      <a:pt x="126" y="524"/>
                      <a:pt x="136" y="513"/>
                      <a:pt x="136" y="498"/>
                    </a:cubicBezTo>
                    <a:cubicBezTo>
                      <a:pt x="136" y="497"/>
                      <a:pt x="136" y="495"/>
                      <a:pt x="136" y="494"/>
                    </a:cubicBezTo>
                    <a:cubicBezTo>
                      <a:pt x="136" y="491"/>
                      <a:pt x="138" y="483"/>
                      <a:pt x="139" y="478"/>
                    </a:cubicBezTo>
                    <a:cubicBezTo>
                      <a:pt x="139" y="465"/>
                      <a:pt x="139" y="465"/>
                      <a:pt x="139" y="459"/>
                    </a:cubicBezTo>
                    <a:cubicBezTo>
                      <a:pt x="139" y="453"/>
                      <a:pt x="143" y="441"/>
                      <a:pt x="143" y="434"/>
                    </a:cubicBezTo>
                    <a:cubicBezTo>
                      <a:pt x="143" y="429"/>
                      <a:pt x="141" y="403"/>
                      <a:pt x="140" y="399"/>
                    </a:cubicBezTo>
                    <a:cubicBezTo>
                      <a:pt x="136" y="388"/>
                      <a:pt x="128" y="381"/>
                      <a:pt x="121" y="377"/>
                    </a:cubicBezTo>
                    <a:cubicBezTo>
                      <a:pt x="114" y="374"/>
                      <a:pt x="109" y="375"/>
                      <a:pt x="104" y="370"/>
                    </a:cubicBezTo>
                    <a:cubicBezTo>
                      <a:pt x="99" y="365"/>
                      <a:pt x="96" y="363"/>
                      <a:pt x="90" y="362"/>
                    </a:cubicBezTo>
                    <a:cubicBezTo>
                      <a:pt x="78" y="358"/>
                      <a:pt x="72" y="351"/>
                      <a:pt x="64" y="343"/>
                    </a:cubicBezTo>
                    <a:cubicBezTo>
                      <a:pt x="60" y="340"/>
                      <a:pt x="62" y="335"/>
                      <a:pt x="62" y="330"/>
                    </a:cubicBezTo>
                    <a:cubicBezTo>
                      <a:pt x="62" y="323"/>
                      <a:pt x="55" y="319"/>
                      <a:pt x="53" y="313"/>
                    </a:cubicBezTo>
                    <a:cubicBezTo>
                      <a:pt x="50" y="302"/>
                      <a:pt x="41" y="294"/>
                      <a:pt x="38" y="285"/>
                    </a:cubicBezTo>
                    <a:cubicBezTo>
                      <a:pt x="35" y="275"/>
                      <a:pt x="32" y="269"/>
                      <a:pt x="28" y="261"/>
                    </a:cubicBezTo>
                    <a:cubicBezTo>
                      <a:pt x="27" y="258"/>
                      <a:pt x="24" y="259"/>
                      <a:pt x="23" y="257"/>
                    </a:cubicBezTo>
                    <a:cubicBezTo>
                      <a:pt x="20" y="254"/>
                      <a:pt x="19" y="248"/>
                      <a:pt x="17" y="245"/>
                    </a:cubicBezTo>
                    <a:cubicBezTo>
                      <a:pt x="16" y="242"/>
                      <a:pt x="12" y="243"/>
                      <a:pt x="11" y="242"/>
                    </a:cubicBezTo>
                    <a:cubicBezTo>
                      <a:pt x="6" y="237"/>
                      <a:pt x="0" y="228"/>
                      <a:pt x="0" y="220"/>
                    </a:cubicBezTo>
                    <a:cubicBezTo>
                      <a:pt x="0" y="215"/>
                      <a:pt x="3" y="209"/>
                      <a:pt x="5" y="207"/>
                    </a:cubicBezTo>
                    <a:cubicBezTo>
                      <a:pt x="8" y="200"/>
                      <a:pt x="16" y="198"/>
                      <a:pt x="18" y="191"/>
                    </a:cubicBezTo>
                    <a:cubicBezTo>
                      <a:pt x="14" y="189"/>
                      <a:pt x="15" y="191"/>
                      <a:pt x="12" y="191"/>
                    </a:cubicBezTo>
                    <a:cubicBezTo>
                      <a:pt x="5" y="191"/>
                      <a:pt x="5" y="182"/>
                      <a:pt x="5" y="176"/>
                    </a:cubicBezTo>
                    <a:cubicBezTo>
                      <a:pt x="5" y="166"/>
                      <a:pt x="16" y="168"/>
                      <a:pt x="14" y="148"/>
                    </a:cubicBezTo>
                    <a:cubicBezTo>
                      <a:pt x="26" y="148"/>
                      <a:pt x="29" y="136"/>
                      <a:pt x="32" y="129"/>
                    </a:cubicBezTo>
                    <a:cubicBezTo>
                      <a:pt x="37" y="119"/>
                      <a:pt x="49" y="123"/>
                      <a:pt x="51" y="111"/>
                    </a:cubicBezTo>
                    <a:cubicBezTo>
                      <a:pt x="49" y="110"/>
                      <a:pt x="47" y="107"/>
                      <a:pt x="47" y="106"/>
                    </a:cubicBezTo>
                    <a:cubicBezTo>
                      <a:pt x="49" y="103"/>
                      <a:pt x="49" y="103"/>
                      <a:pt x="49" y="103"/>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0" name="Google Shape;80;p2"/>
              <p:cNvSpPr/>
              <p:nvPr/>
            </p:nvSpPr>
            <p:spPr>
              <a:xfrm>
                <a:off x="8041209" y="3906332"/>
                <a:ext cx="11998" cy="13498"/>
              </a:xfrm>
              <a:custGeom>
                <a:avLst/>
                <a:gdLst/>
                <a:ahLst/>
                <a:cxnLst/>
                <a:rect l="l" t="t" r="r" b="b"/>
                <a:pathLst>
                  <a:path w="9" h="11" extrusionOk="0">
                    <a:moveTo>
                      <a:pt x="9" y="4"/>
                    </a:moveTo>
                    <a:cubicBezTo>
                      <a:pt x="9" y="0"/>
                      <a:pt x="9" y="0"/>
                      <a:pt x="9" y="0"/>
                    </a:cubicBezTo>
                    <a:cubicBezTo>
                      <a:pt x="8" y="0"/>
                      <a:pt x="6" y="0"/>
                      <a:pt x="5" y="0"/>
                    </a:cubicBezTo>
                    <a:cubicBezTo>
                      <a:pt x="2" y="0"/>
                      <a:pt x="0" y="5"/>
                      <a:pt x="0" y="9"/>
                    </a:cubicBezTo>
                    <a:cubicBezTo>
                      <a:pt x="0" y="11"/>
                      <a:pt x="2" y="9"/>
                      <a:pt x="4" y="9"/>
                    </a:cubicBezTo>
                    <a:cubicBezTo>
                      <a:pt x="6" y="9"/>
                      <a:pt x="8" y="5"/>
                      <a:pt x="9" y="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1" name="Google Shape;81;p2"/>
              <p:cNvSpPr/>
              <p:nvPr/>
            </p:nvSpPr>
            <p:spPr>
              <a:xfrm>
                <a:off x="8636607" y="2819059"/>
                <a:ext cx="160473" cy="73485"/>
              </a:xfrm>
              <a:custGeom>
                <a:avLst/>
                <a:gdLst/>
                <a:ahLst/>
                <a:cxnLst/>
                <a:rect l="l" t="t" r="r" b="b"/>
                <a:pathLst>
                  <a:path w="128" h="58" extrusionOk="0">
                    <a:moveTo>
                      <a:pt x="127" y="31"/>
                    </a:moveTo>
                    <a:cubicBezTo>
                      <a:pt x="124" y="38"/>
                      <a:pt x="113" y="45"/>
                      <a:pt x="108" y="47"/>
                    </a:cubicBezTo>
                    <a:cubicBezTo>
                      <a:pt x="97" y="51"/>
                      <a:pt x="89" y="58"/>
                      <a:pt x="74" y="58"/>
                    </a:cubicBezTo>
                    <a:cubicBezTo>
                      <a:pt x="57" y="58"/>
                      <a:pt x="46" y="54"/>
                      <a:pt x="34" y="50"/>
                    </a:cubicBezTo>
                    <a:cubicBezTo>
                      <a:pt x="28" y="49"/>
                      <a:pt x="24" y="42"/>
                      <a:pt x="14" y="42"/>
                    </a:cubicBezTo>
                    <a:cubicBezTo>
                      <a:pt x="16" y="41"/>
                      <a:pt x="17" y="40"/>
                      <a:pt x="18" y="40"/>
                    </a:cubicBezTo>
                    <a:cubicBezTo>
                      <a:pt x="18" y="34"/>
                      <a:pt x="20" y="32"/>
                      <a:pt x="21" y="27"/>
                    </a:cubicBezTo>
                    <a:cubicBezTo>
                      <a:pt x="14" y="25"/>
                      <a:pt x="6" y="30"/>
                      <a:pt x="2" y="25"/>
                    </a:cubicBezTo>
                    <a:cubicBezTo>
                      <a:pt x="8" y="25"/>
                      <a:pt x="20" y="23"/>
                      <a:pt x="25" y="21"/>
                    </a:cubicBezTo>
                    <a:cubicBezTo>
                      <a:pt x="23" y="20"/>
                      <a:pt x="23" y="19"/>
                      <a:pt x="23" y="18"/>
                    </a:cubicBezTo>
                    <a:cubicBezTo>
                      <a:pt x="18" y="18"/>
                      <a:pt x="1" y="13"/>
                      <a:pt x="0" y="8"/>
                    </a:cubicBezTo>
                    <a:cubicBezTo>
                      <a:pt x="4" y="7"/>
                      <a:pt x="7" y="8"/>
                      <a:pt x="9" y="9"/>
                    </a:cubicBezTo>
                    <a:cubicBezTo>
                      <a:pt x="9" y="8"/>
                      <a:pt x="9" y="7"/>
                      <a:pt x="9" y="5"/>
                    </a:cubicBezTo>
                    <a:cubicBezTo>
                      <a:pt x="13" y="5"/>
                      <a:pt x="14" y="0"/>
                      <a:pt x="17" y="0"/>
                    </a:cubicBezTo>
                    <a:cubicBezTo>
                      <a:pt x="18" y="0"/>
                      <a:pt x="19" y="0"/>
                      <a:pt x="21" y="0"/>
                    </a:cubicBezTo>
                    <a:cubicBezTo>
                      <a:pt x="21" y="3"/>
                      <a:pt x="23" y="4"/>
                      <a:pt x="23" y="7"/>
                    </a:cubicBezTo>
                    <a:cubicBezTo>
                      <a:pt x="23" y="10"/>
                      <a:pt x="27" y="16"/>
                      <a:pt x="30" y="16"/>
                    </a:cubicBezTo>
                    <a:cubicBezTo>
                      <a:pt x="33" y="16"/>
                      <a:pt x="36" y="14"/>
                      <a:pt x="38" y="13"/>
                    </a:cubicBezTo>
                    <a:cubicBezTo>
                      <a:pt x="37" y="10"/>
                      <a:pt x="37" y="9"/>
                      <a:pt x="38" y="8"/>
                    </a:cubicBezTo>
                    <a:cubicBezTo>
                      <a:pt x="40" y="9"/>
                      <a:pt x="41" y="12"/>
                      <a:pt x="44" y="12"/>
                    </a:cubicBezTo>
                    <a:cubicBezTo>
                      <a:pt x="54" y="9"/>
                      <a:pt x="54" y="9"/>
                      <a:pt x="54" y="9"/>
                    </a:cubicBezTo>
                    <a:cubicBezTo>
                      <a:pt x="58" y="10"/>
                      <a:pt x="59" y="11"/>
                      <a:pt x="60" y="12"/>
                    </a:cubicBezTo>
                    <a:cubicBezTo>
                      <a:pt x="60" y="11"/>
                      <a:pt x="60" y="9"/>
                      <a:pt x="60" y="8"/>
                    </a:cubicBezTo>
                    <a:cubicBezTo>
                      <a:pt x="67" y="8"/>
                      <a:pt x="70" y="9"/>
                      <a:pt x="74" y="9"/>
                    </a:cubicBezTo>
                    <a:cubicBezTo>
                      <a:pt x="80" y="9"/>
                      <a:pt x="85" y="4"/>
                      <a:pt x="89" y="8"/>
                    </a:cubicBezTo>
                    <a:cubicBezTo>
                      <a:pt x="89" y="4"/>
                      <a:pt x="90" y="3"/>
                      <a:pt x="91" y="1"/>
                    </a:cubicBezTo>
                    <a:cubicBezTo>
                      <a:pt x="94" y="2"/>
                      <a:pt x="94" y="2"/>
                      <a:pt x="96" y="1"/>
                    </a:cubicBezTo>
                    <a:cubicBezTo>
                      <a:pt x="96" y="6"/>
                      <a:pt x="100" y="7"/>
                      <a:pt x="104" y="7"/>
                    </a:cubicBezTo>
                    <a:cubicBezTo>
                      <a:pt x="108" y="7"/>
                      <a:pt x="111" y="4"/>
                      <a:pt x="115" y="4"/>
                    </a:cubicBezTo>
                    <a:cubicBezTo>
                      <a:pt x="113" y="5"/>
                      <a:pt x="112" y="7"/>
                      <a:pt x="112" y="8"/>
                    </a:cubicBezTo>
                    <a:cubicBezTo>
                      <a:pt x="112" y="21"/>
                      <a:pt x="128" y="18"/>
                      <a:pt x="128" y="30"/>
                    </a:cubicBezTo>
                    <a:lnTo>
                      <a:pt x="127" y="31"/>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2" name="Google Shape;82;p2"/>
              <p:cNvSpPr/>
              <p:nvPr/>
            </p:nvSpPr>
            <p:spPr>
              <a:xfrm>
                <a:off x="7675272" y="3702375"/>
                <a:ext cx="164972" cy="56988"/>
              </a:xfrm>
              <a:custGeom>
                <a:avLst/>
                <a:gdLst/>
                <a:ahLst/>
                <a:cxnLst/>
                <a:rect l="l" t="t" r="r" b="b"/>
                <a:pathLst>
                  <a:path w="131" h="45" extrusionOk="0">
                    <a:moveTo>
                      <a:pt x="131" y="40"/>
                    </a:moveTo>
                    <a:cubicBezTo>
                      <a:pt x="127" y="45"/>
                      <a:pt x="119" y="45"/>
                      <a:pt x="114" y="45"/>
                    </a:cubicBezTo>
                    <a:cubicBezTo>
                      <a:pt x="104" y="45"/>
                      <a:pt x="97" y="42"/>
                      <a:pt x="88" y="42"/>
                    </a:cubicBezTo>
                    <a:cubicBezTo>
                      <a:pt x="88" y="41"/>
                      <a:pt x="88" y="40"/>
                      <a:pt x="88" y="39"/>
                    </a:cubicBezTo>
                    <a:cubicBezTo>
                      <a:pt x="90" y="39"/>
                      <a:pt x="92" y="38"/>
                      <a:pt x="93" y="35"/>
                    </a:cubicBezTo>
                    <a:cubicBezTo>
                      <a:pt x="86" y="32"/>
                      <a:pt x="79" y="33"/>
                      <a:pt x="78" y="26"/>
                    </a:cubicBezTo>
                    <a:cubicBezTo>
                      <a:pt x="74" y="26"/>
                      <a:pt x="75" y="23"/>
                      <a:pt x="73" y="22"/>
                    </a:cubicBezTo>
                    <a:cubicBezTo>
                      <a:pt x="69" y="20"/>
                      <a:pt x="67" y="22"/>
                      <a:pt x="64" y="22"/>
                    </a:cubicBezTo>
                    <a:cubicBezTo>
                      <a:pt x="57" y="22"/>
                      <a:pt x="54" y="15"/>
                      <a:pt x="48" y="15"/>
                    </a:cubicBezTo>
                    <a:cubicBezTo>
                      <a:pt x="35" y="15"/>
                      <a:pt x="35" y="15"/>
                      <a:pt x="35" y="15"/>
                    </a:cubicBezTo>
                    <a:cubicBezTo>
                      <a:pt x="33" y="13"/>
                      <a:pt x="33" y="12"/>
                      <a:pt x="34" y="10"/>
                    </a:cubicBezTo>
                    <a:cubicBezTo>
                      <a:pt x="33" y="9"/>
                      <a:pt x="30" y="9"/>
                      <a:pt x="28" y="9"/>
                    </a:cubicBezTo>
                    <a:cubicBezTo>
                      <a:pt x="20" y="9"/>
                      <a:pt x="8" y="15"/>
                      <a:pt x="4" y="20"/>
                    </a:cubicBezTo>
                    <a:cubicBezTo>
                      <a:pt x="0" y="20"/>
                      <a:pt x="0" y="20"/>
                      <a:pt x="0" y="20"/>
                    </a:cubicBezTo>
                    <a:cubicBezTo>
                      <a:pt x="7" y="8"/>
                      <a:pt x="16" y="0"/>
                      <a:pt x="36" y="0"/>
                    </a:cubicBezTo>
                    <a:cubicBezTo>
                      <a:pt x="55" y="0"/>
                      <a:pt x="64" y="11"/>
                      <a:pt x="79" y="11"/>
                    </a:cubicBezTo>
                    <a:cubicBezTo>
                      <a:pt x="82" y="11"/>
                      <a:pt x="86" y="16"/>
                      <a:pt x="86" y="17"/>
                    </a:cubicBezTo>
                    <a:cubicBezTo>
                      <a:pt x="93" y="23"/>
                      <a:pt x="104" y="28"/>
                      <a:pt x="114" y="28"/>
                    </a:cubicBezTo>
                    <a:cubicBezTo>
                      <a:pt x="114" y="28"/>
                      <a:pt x="113" y="30"/>
                      <a:pt x="114" y="31"/>
                    </a:cubicBezTo>
                    <a:cubicBezTo>
                      <a:pt x="120" y="31"/>
                      <a:pt x="120" y="31"/>
                      <a:pt x="120" y="31"/>
                    </a:cubicBezTo>
                    <a:cubicBezTo>
                      <a:pt x="125" y="32"/>
                      <a:pt x="127" y="39"/>
                      <a:pt x="131" y="4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3" name="Google Shape;83;p2"/>
              <p:cNvSpPr/>
              <p:nvPr/>
            </p:nvSpPr>
            <p:spPr>
              <a:xfrm>
                <a:off x="7697768" y="3723370"/>
                <a:ext cx="8998" cy="10498"/>
              </a:xfrm>
              <a:custGeom>
                <a:avLst/>
                <a:gdLst/>
                <a:ahLst/>
                <a:cxnLst/>
                <a:rect l="l" t="t" r="r" b="b"/>
                <a:pathLst>
                  <a:path w="7" h="8" extrusionOk="0">
                    <a:moveTo>
                      <a:pt x="6" y="0"/>
                    </a:moveTo>
                    <a:cubicBezTo>
                      <a:pt x="6" y="3"/>
                      <a:pt x="7" y="5"/>
                      <a:pt x="6" y="7"/>
                    </a:cubicBezTo>
                    <a:cubicBezTo>
                      <a:pt x="5" y="7"/>
                      <a:pt x="0" y="8"/>
                      <a:pt x="0" y="7"/>
                    </a:cubicBezTo>
                    <a:cubicBezTo>
                      <a:pt x="0" y="4"/>
                      <a:pt x="2" y="3"/>
                      <a:pt x="4" y="3"/>
                    </a:cubicBezTo>
                    <a:cubicBezTo>
                      <a:pt x="4" y="0"/>
                      <a:pt x="4" y="0"/>
                      <a:pt x="4" y="0"/>
                    </a:cubicBezTo>
                    <a:cubicBezTo>
                      <a:pt x="5" y="0"/>
                      <a:pt x="5" y="0"/>
                      <a:pt x="5" y="0"/>
                    </a:cubicBezTo>
                    <a:lnTo>
                      <a:pt x="6" y="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4" name="Google Shape;84;p2"/>
              <p:cNvSpPr/>
              <p:nvPr/>
            </p:nvSpPr>
            <p:spPr>
              <a:xfrm>
                <a:off x="7780254" y="3778858"/>
                <a:ext cx="26995" cy="13498"/>
              </a:xfrm>
              <a:custGeom>
                <a:avLst/>
                <a:gdLst/>
                <a:ahLst/>
                <a:cxnLst/>
                <a:rect l="l" t="t" r="r" b="b"/>
                <a:pathLst>
                  <a:path w="22" h="10" extrusionOk="0">
                    <a:moveTo>
                      <a:pt x="18" y="3"/>
                    </a:moveTo>
                    <a:cubicBezTo>
                      <a:pt x="21" y="4"/>
                      <a:pt x="22" y="5"/>
                      <a:pt x="22" y="7"/>
                    </a:cubicBezTo>
                    <a:cubicBezTo>
                      <a:pt x="17" y="8"/>
                      <a:pt x="13" y="10"/>
                      <a:pt x="7" y="10"/>
                    </a:cubicBezTo>
                    <a:cubicBezTo>
                      <a:pt x="4" y="10"/>
                      <a:pt x="0" y="7"/>
                      <a:pt x="0" y="3"/>
                    </a:cubicBezTo>
                    <a:cubicBezTo>
                      <a:pt x="0" y="1"/>
                      <a:pt x="3" y="0"/>
                      <a:pt x="5" y="0"/>
                    </a:cubicBezTo>
                    <a:cubicBezTo>
                      <a:pt x="10" y="0"/>
                      <a:pt x="16" y="3"/>
                      <a:pt x="19" y="4"/>
                    </a:cubicBezTo>
                    <a:lnTo>
                      <a:pt x="18" y="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5" name="Google Shape;85;p2"/>
              <p:cNvSpPr/>
              <p:nvPr/>
            </p:nvSpPr>
            <p:spPr>
              <a:xfrm>
                <a:off x="7954224" y="3778858"/>
                <a:ext cx="22497" cy="8998"/>
              </a:xfrm>
              <a:custGeom>
                <a:avLst/>
                <a:gdLst/>
                <a:ahLst/>
                <a:cxnLst/>
                <a:rect l="l" t="t" r="r" b="b"/>
                <a:pathLst>
                  <a:path w="18" h="7" extrusionOk="0">
                    <a:moveTo>
                      <a:pt x="18" y="4"/>
                    </a:moveTo>
                    <a:cubicBezTo>
                      <a:pt x="17" y="7"/>
                      <a:pt x="14" y="7"/>
                      <a:pt x="11" y="7"/>
                    </a:cubicBezTo>
                    <a:cubicBezTo>
                      <a:pt x="6" y="7"/>
                      <a:pt x="0" y="7"/>
                      <a:pt x="0" y="2"/>
                    </a:cubicBezTo>
                    <a:cubicBezTo>
                      <a:pt x="0" y="0"/>
                      <a:pt x="4" y="0"/>
                      <a:pt x="5" y="0"/>
                    </a:cubicBezTo>
                    <a:cubicBezTo>
                      <a:pt x="6" y="0"/>
                      <a:pt x="17" y="2"/>
                      <a:pt x="18" y="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6" name="Google Shape;86;p2"/>
              <p:cNvSpPr/>
              <p:nvPr/>
            </p:nvSpPr>
            <p:spPr>
              <a:xfrm>
                <a:off x="7840243" y="3754863"/>
                <a:ext cx="94484" cy="37493"/>
              </a:xfrm>
              <a:custGeom>
                <a:avLst/>
                <a:gdLst/>
                <a:ahLst/>
                <a:cxnLst/>
                <a:rect l="l" t="t" r="r" b="b"/>
                <a:pathLst>
                  <a:path w="75" h="30" extrusionOk="0">
                    <a:moveTo>
                      <a:pt x="64" y="11"/>
                    </a:moveTo>
                    <a:cubicBezTo>
                      <a:pt x="68" y="15"/>
                      <a:pt x="72" y="16"/>
                      <a:pt x="75" y="21"/>
                    </a:cubicBezTo>
                    <a:cubicBezTo>
                      <a:pt x="59" y="21"/>
                      <a:pt x="59" y="21"/>
                      <a:pt x="59" y="21"/>
                    </a:cubicBezTo>
                    <a:cubicBezTo>
                      <a:pt x="56" y="23"/>
                      <a:pt x="54" y="24"/>
                      <a:pt x="51" y="24"/>
                    </a:cubicBezTo>
                    <a:cubicBezTo>
                      <a:pt x="49" y="24"/>
                      <a:pt x="49" y="22"/>
                      <a:pt x="47" y="22"/>
                    </a:cubicBezTo>
                    <a:cubicBezTo>
                      <a:pt x="41" y="22"/>
                      <a:pt x="41" y="30"/>
                      <a:pt x="37" y="30"/>
                    </a:cubicBezTo>
                    <a:cubicBezTo>
                      <a:pt x="33" y="30"/>
                      <a:pt x="34" y="26"/>
                      <a:pt x="31" y="24"/>
                    </a:cubicBezTo>
                    <a:cubicBezTo>
                      <a:pt x="27" y="22"/>
                      <a:pt x="17" y="23"/>
                      <a:pt x="11" y="23"/>
                    </a:cubicBezTo>
                    <a:cubicBezTo>
                      <a:pt x="8" y="23"/>
                      <a:pt x="8" y="24"/>
                      <a:pt x="6" y="23"/>
                    </a:cubicBezTo>
                    <a:cubicBezTo>
                      <a:pt x="6" y="24"/>
                      <a:pt x="6" y="25"/>
                      <a:pt x="6" y="27"/>
                    </a:cubicBezTo>
                    <a:cubicBezTo>
                      <a:pt x="3" y="26"/>
                      <a:pt x="0" y="22"/>
                      <a:pt x="0" y="19"/>
                    </a:cubicBezTo>
                    <a:cubicBezTo>
                      <a:pt x="1" y="19"/>
                      <a:pt x="2" y="18"/>
                      <a:pt x="3" y="18"/>
                    </a:cubicBezTo>
                    <a:cubicBezTo>
                      <a:pt x="13" y="18"/>
                      <a:pt x="17" y="20"/>
                      <a:pt x="22" y="17"/>
                    </a:cubicBezTo>
                    <a:cubicBezTo>
                      <a:pt x="20" y="15"/>
                      <a:pt x="19" y="12"/>
                      <a:pt x="19" y="8"/>
                    </a:cubicBezTo>
                    <a:cubicBezTo>
                      <a:pt x="17" y="8"/>
                      <a:pt x="14" y="6"/>
                      <a:pt x="14" y="3"/>
                    </a:cubicBezTo>
                    <a:cubicBezTo>
                      <a:pt x="14" y="2"/>
                      <a:pt x="16" y="0"/>
                      <a:pt x="17" y="0"/>
                    </a:cubicBezTo>
                    <a:cubicBezTo>
                      <a:pt x="21" y="0"/>
                      <a:pt x="24" y="3"/>
                      <a:pt x="28" y="3"/>
                    </a:cubicBezTo>
                    <a:cubicBezTo>
                      <a:pt x="34" y="3"/>
                      <a:pt x="36" y="1"/>
                      <a:pt x="41" y="1"/>
                    </a:cubicBezTo>
                    <a:cubicBezTo>
                      <a:pt x="55" y="1"/>
                      <a:pt x="58" y="9"/>
                      <a:pt x="66" y="13"/>
                    </a:cubicBezTo>
                    <a:lnTo>
                      <a:pt x="64" y="11"/>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7" name="Google Shape;87;p2"/>
              <p:cNvSpPr/>
              <p:nvPr/>
            </p:nvSpPr>
            <p:spPr>
              <a:xfrm>
                <a:off x="7774255" y="3672381"/>
                <a:ext cx="8998" cy="10498"/>
              </a:xfrm>
              <a:custGeom>
                <a:avLst/>
                <a:gdLst/>
                <a:ahLst/>
                <a:cxnLst/>
                <a:rect l="l" t="t" r="r" b="b"/>
                <a:pathLst>
                  <a:path w="7" h="8" extrusionOk="0">
                    <a:moveTo>
                      <a:pt x="2" y="0"/>
                    </a:moveTo>
                    <a:cubicBezTo>
                      <a:pt x="6" y="0"/>
                      <a:pt x="7" y="3"/>
                      <a:pt x="7" y="6"/>
                    </a:cubicBezTo>
                    <a:cubicBezTo>
                      <a:pt x="7" y="7"/>
                      <a:pt x="6" y="8"/>
                      <a:pt x="5" y="8"/>
                    </a:cubicBezTo>
                    <a:cubicBezTo>
                      <a:pt x="0" y="8"/>
                      <a:pt x="0" y="3"/>
                      <a:pt x="0" y="0"/>
                    </a:cubicBezTo>
                    <a:cubicBezTo>
                      <a:pt x="0" y="0"/>
                      <a:pt x="2" y="0"/>
                      <a:pt x="2"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8" name="Google Shape;88;p2"/>
              <p:cNvSpPr/>
              <p:nvPr/>
            </p:nvSpPr>
            <p:spPr>
              <a:xfrm>
                <a:off x="7766756" y="3640887"/>
                <a:ext cx="13498" cy="4500"/>
              </a:xfrm>
              <a:custGeom>
                <a:avLst/>
                <a:gdLst/>
                <a:ahLst/>
                <a:cxnLst/>
                <a:rect l="l" t="t" r="r" b="b"/>
                <a:pathLst>
                  <a:path w="11" h="4" extrusionOk="0">
                    <a:moveTo>
                      <a:pt x="0" y="3"/>
                    </a:moveTo>
                    <a:cubicBezTo>
                      <a:pt x="1" y="2"/>
                      <a:pt x="4" y="0"/>
                      <a:pt x="6" y="0"/>
                    </a:cubicBezTo>
                    <a:cubicBezTo>
                      <a:pt x="9" y="0"/>
                      <a:pt x="10" y="2"/>
                      <a:pt x="11" y="3"/>
                    </a:cubicBezTo>
                    <a:cubicBezTo>
                      <a:pt x="7" y="4"/>
                      <a:pt x="2" y="3"/>
                      <a:pt x="0" y="3"/>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9" name="Google Shape;89;p2"/>
              <p:cNvSpPr/>
              <p:nvPr/>
            </p:nvSpPr>
            <p:spPr>
              <a:xfrm>
                <a:off x="7790752" y="3646886"/>
                <a:ext cx="4500" cy="5999"/>
              </a:xfrm>
              <a:custGeom>
                <a:avLst/>
                <a:gdLst/>
                <a:ahLst/>
                <a:cxnLst/>
                <a:rect l="l" t="t" r="r" b="b"/>
                <a:pathLst>
                  <a:path w="3" h="4" extrusionOk="0">
                    <a:moveTo>
                      <a:pt x="3" y="4"/>
                    </a:moveTo>
                    <a:cubicBezTo>
                      <a:pt x="2" y="4"/>
                      <a:pt x="0" y="1"/>
                      <a:pt x="1" y="0"/>
                    </a:cubicBezTo>
                    <a:lnTo>
                      <a:pt x="3" y="4"/>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0" name="Google Shape;90;p2"/>
              <p:cNvSpPr/>
              <p:nvPr/>
            </p:nvSpPr>
            <p:spPr>
              <a:xfrm>
                <a:off x="7847743" y="3730868"/>
                <a:ext cx="10499" cy="7499"/>
              </a:xfrm>
              <a:custGeom>
                <a:avLst/>
                <a:gdLst/>
                <a:ahLst/>
                <a:cxnLst/>
                <a:rect l="l" t="t" r="r" b="b"/>
                <a:pathLst>
                  <a:path w="9" h="7" extrusionOk="0">
                    <a:moveTo>
                      <a:pt x="0" y="4"/>
                    </a:moveTo>
                    <a:cubicBezTo>
                      <a:pt x="0" y="5"/>
                      <a:pt x="0" y="6"/>
                      <a:pt x="0" y="7"/>
                    </a:cubicBezTo>
                    <a:cubicBezTo>
                      <a:pt x="0" y="7"/>
                      <a:pt x="1" y="7"/>
                      <a:pt x="2" y="7"/>
                    </a:cubicBezTo>
                    <a:cubicBezTo>
                      <a:pt x="4" y="7"/>
                      <a:pt x="7" y="6"/>
                      <a:pt x="9" y="4"/>
                    </a:cubicBezTo>
                    <a:cubicBezTo>
                      <a:pt x="9" y="0"/>
                      <a:pt x="9" y="0"/>
                      <a:pt x="9" y="0"/>
                    </a:cubicBezTo>
                    <a:cubicBezTo>
                      <a:pt x="7" y="3"/>
                      <a:pt x="4" y="5"/>
                      <a:pt x="0" y="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1" name="Google Shape;91;p2"/>
              <p:cNvSpPr/>
              <p:nvPr/>
            </p:nvSpPr>
            <p:spPr>
              <a:xfrm>
                <a:off x="7042381" y="3222475"/>
                <a:ext cx="913343" cy="446906"/>
              </a:xfrm>
              <a:custGeom>
                <a:avLst/>
                <a:gdLst/>
                <a:ahLst/>
                <a:cxnLst/>
                <a:rect l="l" t="t" r="r" b="b"/>
                <a:pathLst>
                  <a:path w="726" h="356" extrusionOk="0">
                    <a:moveTo>
                      <a:pt x="590" y="233"/>
                    </a:moveTo>
                    <a:cubicBezTo>
                      <a:pt x="569" y="245"/>
                      <a:pt x="543" y="253"/>
                      <a:pt x="543" y="285"/>
                    </a:cubicBezTo>
                    <a:cubicBezTo>
                      <a:pt x="543" y="300"/>
                      <a:pt x="555" y="304"/>
                      <a:pt x="555" y="318"/>
                    </a:cubicBezTo>
                    <a:cubicBezTo>
                      <a:pt x="555" y="317"/>
                      <a:pt x="555" y="317"/>
                      <a:pt x="555" y="317"/>
                    </a:cubicBezTo>
                    <a:cubicBezTo>
                      <a:pt x="555" y="320"/>
                      <a:pt x="555" y="320"/>
                      <a:pt x="555" y="320"/>
                    </a:cubicBezTo>
                    <a:cubicBezTo>
                      <a:pt x="556" y="326"/>
                      <a:pt x="560" y="330"/>
                      <a:pt x="560" y="338"/>
                    </a:cubicBezTo>
                    <a:cubicBezTo>
                      <a:pt x="560" y="347"/>
                      <a:pt x="558" y="356"/>
                      <a:pt x="551" y="356"/>
                    </a:cubicBezTo>
                    <a:cubicBezTo>
                      <a:pt x="544" y="356"/>
                      <a:pt x="544" y="349"/>
                      <a:pt x="542" y="345"/>
                    </a:cubicBezTo>
                    <a:cubicBezTo>
                      <a:pt x="537" y="338"/>
                      <a:pt x="532" y="335"/>
                      <a:pt x="529" y="328"/>
                    </a:cubicBezTo>
                    <a:cubicBezTo>
                      <a:pt x="522" y="314"/>
                      <a:pt x="527" y="287"/>
                      <a:pt x="507" y="287"/>
                    </a:cubicBezTo>
                    <a:cubicBezTo>
                      <a:pt x="503" y="287"/>
                      <a:pt x="502" y="293"/>
                      <a:pt x="498" y="293"/>
                    </a:cubicBezTo>
                    <a:cubicBezTo>
                      <a:pt x="490" y="293"/>
                      <a:pt x="485" y="283"/>
                      <a:pt x="474" y="283"/>
                    </a:cubicBezTo>
                    <a:cubicBezTo>
                      <a:pt x="468" y="283"/>
                      <a:pt x="467" y="286"/>
                      <a:pt x="463" y="286"/>
                    </a:cubicBezTo>
                    <a:cubicBezTo>
                      <a:pt x="462" y="286"/>
                      <a:pt x="460" y="284"/>
                      <a:pt x="460" y="283"/>
                    </a:cubicBezTo>
                    <a:cubicBezTo>
                      <a:pt x="453" y="285"/>
                      <a:pt x="444" y="284"/>
                      <a:pt x="436" y="286"/>
                    </a:cubicBezTo>
                    <a:cubicBezTo>
                      <a:pt x="441" y="288"/>
                      <a:pt x="440" y="288"/>
                      <a:pt x="443" y="286"/>
                    </a:cubicBezTo>
                    <a:cubicBezTo>
                      <a:pt x="442" y="293"/>
                      <a:pt x="438" y="297"/>
                      <a:pt x="443" y="301"/>
                    </a:cubicBezTo>
                    <a:cubicBezTo>
                      <a:pt x="431" y="307"/>
                      <a:pt x="421" y="292"/>
                      <a:pt x="412" y="292"/>
                    </a:cubicBezTo>
                    <a:cubicBezTo>
                      <a:pt x="409" y="292"/>
                      <a:pt x="408" y="295"/>
                      <a:pt x="405" y="295"/>
                    </a:cubicBezTo>
                    <a:cubicBezTo>
                      <a:pt x="400" y="295"/>
                      <a:pt x="398" y="291"/>
                      <a:pt x="393" y="291"/>
                    </a:cubicBezTo>
                    <a:cubicBezTo>
                      <a:pt x="380" y="291"/>
                      <a:pt x="374" y="302"/>
                      <a:pt x="368" y="307"/>
                    </a:cubicBezTo>
                    <a:cubicBezTo>
                      <a:pt x="365" y="311"/>
                      <a:pt x="361" y="308"/>
                      <a:pt x="357" y="309"/>
                    </a:cubicBezTo>
                    <a:cubicBezTo>
                      <a:pt x="347" y="313"/>
                      <a:pt x="341" y="325"/>
                      <a:pt x="341" y="338"/>
                    </a:cubicBezTo>
                    <a:cubicBezTo>
                      <a:pt x="341" y="339"/>
                      <a:pt x="343" y="341"/>
                      <a:pt x="343" y="342"/>
                    </a:cubicBezTo>
                    <a:cubicBezTo>
                      <a:pt x="336" y="342"/>
                      <a:pt x="325" y="339"/>
                      <a:pt x="321" y="336"/>
                    </a:cubicBezTo>
                    <a:cubicBezTo>
                      <a:pt x="307" y="322"/>
                      <a:pt x="308" y="290"/>
                      <a:pt x="282" y="290"/>
                    </a:cubicBezTo>
                    <a:cubicBezTo>
                      <a:pt x="272" y="290"/>
                      <a:pt x="275" y="302"/>
                      <a:pt x="266" y="302"/>
                    </a:cubicBezTo>
                    <a:cubicBezTo>
                      <a:pt x="257" y="302"/>
                      <a:pt x="250" y="287"/>
                      <a:pt x="246" y="281"/>
                    </a:cubicBezTo>
                    <a:cubicBezTo>
                      <a:pt x="239" y="268"/>
                      <a:pt x="230" y="266"/>
                      <a:pt x="215" y="262"/>
                    </a:cubicBezTo>
                    <a:cubicBezTo>
                      <a:pt x="207" y="262"/>
                      <a:pt x="207" y="262"/>
                      <a:pt x="207" y="262"/>
                    </a:cubicBezTo>
                    <a:cubicBezTo>
                      <a:pt x="207" y="268"/>
                      <a:pt x="207" y="268"/>
                      <a:pt x="207" y="268"/>
                    </a:cubicBezTo>
                    <a:cubicBezTo>
                      <a:pt x="170" y="268"/>
                      <a:pt x="170" y="268"/>
                      <a:pt x="170" y="268"/>
                    </a:cubicBezTo>
                    <a:cubicBezTo>
                      <a:pt x="123" y="252"/>
                      <a:pt x="123" y="252"/>
                      <a:pt x="123" y="252"/>
                    </a:cubicBezTo>
                    <a:cubicBezTo>
                      <a:pt x="95" y="252"/>
                      <a:pt x="95" y="252"/>
                      <a:pt x="95" y="252"/>
                    </a:cubicBezTo>
                    <a:cubicBezTo>
                      <a:pt x="88" y="239"/>
                      <a:pt x="66" y="230"/>
                      <a:pt x="50" y="223"/>
                    </a:cubicBezTo>
                    <a:cubicBezTo>
                      <a:pt x="47" y="222"/>
                      <a:pt x="48" y="217"/>
                      <a:pt x="47" y="214"/>
                    </a:cubicBezTo>
                    <a:cubicBezTo>
                      <a:pt x="40" y="198"/>
                      <a:pt x="28" y="193"/>
                      <a:pt x="30" y="175"/>
                    </a:cubicBezTo>
                    <a:cubicBezTo>
                      <a:pt x="21" y="174"/>
                      <a:pt x="11" y="154"/>
                      <a:pt x="4" y="141"/>
                    </a:cubicBezTo>
                    <a:cubicBezTo>
                      <a:pt x="2" y="137"/>
                      <a:pt x="6" y="134"/>
                      <a:pt x="8" y="133"/>
                    </a:cubicBezTo>
                    <a:cubicBezTo>
                      <a:pt x="3" y="123"/>
                      <a:pt x="8" y="107"/>
                      <a:pt x="4" y="95"/>
                    </a:cubicBezTo>
                    <a:cubicBezTo>
                      <a:pt x="0" y="85"/>
                      <a:pt x="11" y="60"/>
                      <a:pt x="11" y="46"/>
                    </a:cubicBezTo>
                    <a:cubicBezTo>
                      <a:pt x="11" y="36"/>
                      <a:pt x="0" y="32"/>
                      <a:pt x="0" y="23"/>
                    </a:cubicBezTo>
                    <a:cubicBezTo>
                      <a:pt x="0" y="20"/>
                      <a:pt x="5" y="20"/>
                      <a:pt x="7" y="20"/>
                    </a:cubicBezTo>
                    <a:cubicBezTo>
                      <a:pt x="13" y="20"/>
                      <a:pt x="17" y="23"/>
                      <a:pt x="20" y="27"/>
                    </a:cubicBezTo>
                    <a:cubicBezTo>
                      <a:pt x="22" y="24"/>
                      <a:pt x="26" y="19"/>
                      <a:pt x="26" y="15"/>
                    </a:cubicBezTo>
                    <a:cubicBezTo>
                      <a:pt x="26" y="11"/>
                      <a:pt x="22" y="10"/>
                      <a:pt x="20" y="5"/>
                    </a:cubicBezTo>
                    <a:cubicBezTo>
                      <a:pt x="373" y="5"/>
                      <a:pt x="373" y="5"/>
                      <a:pt x="373" y="5"/>
                    </a:cubicBezTo>
                    <a:cubicBezTo>
                      <a:pt x="373" y="0"/>
                      <a:pt x="373" y="0"/>
                      <a:pt x="373" y="0"/>
                    </a:cubicBezTo>
                    <a:cubicBezTo>
                      <a:pt x="379" y="4"/>
                      <a:pt x="378" y="8"/>
                      <a:pt x="384" y="11"/>
                    </a:cubicBezTo>
                    <a:cubicBezTo>
                      <a:pt x="406" y="11"/>
                      <a:pt x="406" y="11"/>
                      <a:pt x="406" y="11"/>
                    </a:cubicBezTo>
                    <a:cubicBezTo>
                      <a:pt x="415" y="20"/>
                      <a:pt x="426" y="20"/>
                      <a:pt x="443" y="20"/>
                    </a:cubicBezTo>
                    <a:cubicBezTo>
                      <a:pt x="431" y="28"/>
                      <a:pt x="418" y="32"/>
                      <a:pt x="408" y="45"/>
                    </a:cubicBezTo>
                    <a:cubicBezTo>
                      <a:pt x="415" y="45"/>
                      <a:pt x="415" y="45"/>
                      <a:pt x="415" y="45"/>
                    </a:cubicBezTo>
                    <a:cubicBezTo>
                      <a:pt x="418" y="43"/>
                      <a:pt x="420" y="42"/>
                      <a:pt x="423" y="42"/>
                    </a:cubicBezTo>
                    <a:cubicBezTo>
                      <a:pt x="425" y="46"/>
                      <a:pt x="426" y="46"/>
                      <a:pt x="429" y="46"/>
                    </a:cubicBezTo>
                    <a:cubicBezTo>
                      <a:pt x="437" y="46"/>
                      <a:pt x="437" y="40"/>
                      <a:pt x="441" y="40"/>
                    </a:cubicBezTo>
                    <a:cubicBezTo>
                      <a:pt x="446" y="40"/>
                      <a:pt x="454" y="32"/>
                      <a:pt x="461" y="31"/>
                    </a:cubicBezTo>
                    <a:cubicBezTo>
                      <a:pt x="461" y="37"/>
                      <a:pt x="458" y="38"/>
                      <a:pt x="456" y="42"/>
                    </a:cubicBezTo>
                    <a:cubicBezTo>
                      <a:pt x="465" y="42"/>
                      <a:pt x="465" y="42"/>
                      <a:pt x="465" y="42"/>
                    </a:cubicBezTo>
                    <a:cubicBezTo>
                      <a:pt x="465" y="45"/>
                      <a:pt x="469" y="47"/>
                      <a:pt x="472" y="47"/>
                    </a:cubicBezTo>
                    <a:cubicBezTo>
                      <a:pt x="478" y="47"/>
                      <a:pt x="480" y="43"/>
                      <a:pt x="484" y="43"/>
                    </a:cubicBezTo>
                    <a:cubicBezTo>
                      <a:pt x="495" y="43"/>
                      <a:pt x="500" y="48"/>
                      <a:pt x="510" y="48"/>
                    </a:cubicBezTo>
                    <a:cubicBezTo>
                      <a:pt x="510" y="54"/>
                      <a:pt x="510" y="54"/>
                      <a:pt x="510" y="54"/>
                    </a:cubicBezTo>
                    <a:cubicBezTo>
                      <a:pt x="503" y="56"/>
                      <a:pt x="493" y="54"/>
                      <a:pt x="490" y="54"/>
                    </a:cubicBezTo>
                    <a:cubicBezTo>
                      <a:pt x="480" y="54"/>
                      <a:pt x="462" y="66"/>
                      <a:pt x="462" y="75"/>
                    </a:cubicBezTo>
                    <a:cubicBezTo>
                      <a:pt x="466" y="72"/>
                      <a:pt x="468" y="69"/>
                      <a:pt x="472" y="69"/>
                    </a:cubicBezTo>
                    <a:cubicBezTo>
                      <a:pt x="465" y="78"/>
                      <a:pt x="461" y="101"/>
                      <a:pt x="461" y="112"/>
                    </a:cubicBezTo>
                    <a:cubicBezTo>
                      <a:pt x="461" y="117"/>
                      <a:pt x="466" y="121"/>
                      <a:pt x="471" y="121"/>
                    </a:cubicBezTo>
                    <a:cubicBezTo>
                      <a:pt x="478" y="121"/>
                      <a:pt x="480" y="108"/>
                      <a:pt x="480" y="102"/>
                    </a:cubicBezTo>
                    <a:cubicBezTo>
                      <a:pt x="480" y="97"/>
                      <a:pt x="480" y="88"/>
                      <a:pt x="480" y="88"/>
                    </a:cubicBezTo>
                    <a:cubicBezTo>
                      <a:pt x="480" y="82"/>
                      <a:pt x="480" y="69"/>
                      <a:pt x="485" y="69"/>
                    </a:cubicBezTo>
                    <a:cubicBezTo>
                      <a:pt x="501" y="68"/>
                      <a:pt x="494" y="57"/>
                      <a:pt x="501" y="57"/>
                    </a:cubicBezTo>
                    <a:cubicBezTo>
                      <a:pt x="504" y="57"/>
                      <a:pt x="521" y="65"/>
                      <a:pt x="521" y="70"/>
                    </a:cubicBezTo>
                    <a:cubicBezTo>
                      <a:pt x="521" y="77"/>
                      <a:pt x="517" y="81"/>
                      <a:pt x="516" y="87"/>
                    </a:cubicBezTo>
                    <a:cubicBezTo>
                      <a:pt x="521" y="87"/>
                      <a:pt x="520" y="85"/>
                      <a:pt x="525" y="84"/>
                    </a:cubicBezTo>
                    <a:cubicBezTo>
                      <a:pt x="526" y="91"/>
                      <a:pt x="526" y="94"/>
                      <a:pt x="531" y="97"/>
                    </a:cubicBezTo>
                    <a:cubicBezTo>
                      <a:pt x="526" y="103"/>
                      <a:pt x="521" y="106"/>
                      <a:pt x="521" y="112"/>
                    </a:cubicBezTo>
                    <a:cubicBezTo>
                      <a:pt x="521" y="117"/>
                      <a:pt x="523" y="123"/>
                      <a:pt x="527" y="123"/>
                    </a:cubicBezTo>
                    <a:cubicBezTo>
                      <a:pt x="539" y="123"/>
                      <a:pt x="559" y="112"/>
                      <a:pt x="568" y="108"/>
                    </a:cubicBezTo>
                    <a:cubicBezTo>
                      <a:pt x="567" y="103"/>
                      <a:pt x="565" y="99"/>
                      <a:pt x="564" y="97"/>
                    </a:cubicBezTo>
                    <a:cubicBezTo>
                      <a:pt x="567" y="97"/>
                      <a:pt x="567" y="97"/>
                      <a:pt x="569" y="97"/>
                    </a:cubicBezTo>
                    <a:cubicBezTo>
                      <a:pt x="582" y="97"/>
                      <a:pt x="610" y="101"/>
                      <a:pt x="610" y="84"/>
                    </a:cubicBezTo>
                    <a:cubicBezTo>
                      <a:pt x="611" y="84"/>
                      <a:pt x="627" y="68"/>
                      <a:pt x="630" y="66"/>
                    </a:cubicBezTo>
                    <a:cubicBezTo>
                      <a:pt x="632" y="64"/>
                      <a:pt x="643" y="65"/>
                      <a:pt x="653" y="65"/>
                    </a:cubicBezTo>
                    <a:cubicBezTo>
                      <a:pt x="657" y="65"/>
                      <a:pt x="660" y="65"/>
                      <a:pt x="664" y="65"/>
                    </a:cubicBezTo>
                    <a:cubicBezTo>
                      <a:pt x="668" y="65"/>
                      <a:pt x="672" y="63"/>
                      <a:pt x="675" y="63"/>
                    </a:cubicBezTo>
                    <a:cubicBezTo>
                      <a:pt x="680" y="62"/>
                      <a:pt x="678" y="61"/>
                      <a:pt x="680" y="59"/>
                    </a:cubicBezTo>
                    <a:cubicBezTo>
                      <a:pt x="688" y="51"/>
                      <a:pt x="688" y="36"/>
                      <a:pt x="699" y="28"/>
                    </a:cubicBezTo>
                    <a:cubicBezTo>
                      <a:pt x="704" y="35"/>
                      <a:pt x="712" y="25"/>
                      <a:pt x="716" y="32"/>
                    </a:cubicBezTo>
                    <a:cubicBezTo>
                      <a:pt x="723" y="44"/>
                      <a:pt x="717" y="62"/>
                      <a:pt x="726" y="73"/>
                    </a:cubicBezTo>
                    <a:cubicBezTo>
                      <a:pt x="723" y="77"/>
                      <a:pt x="718" y="80"/>
                      <a:pt x="712" y="80"/>
                    </a:cubicBezTo>
                    <a:cubicBezTo>
                      <a:pt x="706" y="80"/>
                      <a:pt x="706" y="78"/>
                      <a:pt x="701" y="80"/>
                    </a:cubicBezTo>
                    <a:cubicBezTo>
                      <a:pt x="694" y="87"/>
                      <a:pt x="679" y="92"/>
                      <a:pt x="679" y="109"/>
                    </a:cubicBezTo>
                    <a:cubicBezTo>
                      <a:pt x="679" y="110"/>
                      <a:pt x="680" y="112"/>
                      <a:pt x="681" y="113"/>
                    </a:cubicBezTo>
                    <a:cubicBezTo>
                      <a:pt x="681" y="115"/>
                      <a:pt x="683" y="121"/>
                      <a:pt x="686" y="121"/>
                    </a:cubicBezTo>
                    <a:cubicBezTo>
                      <a:pt x="687" y="121"/>
                      <a:pt x="690" y="118"/>
                      <a:pt x="690" y="118"/>
                    </a:cubicBezTo>
                    <a:cubicBezTo>
                      <a:pt x="690" y="121"/>
                      <a:pt x="690" y="121"/>
                      <a:pt x="690" y="121"/>
                    </a:cubicBezTo>
                    <a:cubicBezTo>
                      <a:pt x="685" y="122"/>
                      <a:pt x="678" y="124"/>
                      <a:pt x="676" y="122"/>
                    </a:cubicBezTo>
                    <a:cubicBezTo>
                      <a:pt x="667" y="129"/>
                      <a:pt x="652" y="126"/>
                      <a:pt x="643" y="132"/>
                    </a:cubicBezTo>
                    <a:cubicBezTo>
                      <a:pt x="648" y="132"/>
                      <a:pt x="648" y="132"/>
                      <a:pt x="648" y="132"/>
                    </a:cubicBezTo>
                    <a:cubicBezTo>
                      <a:pt x="652" y="132"/>
                      <a:pt x="656" y="129"/>
                      <a:pt x="659" y="132"/>
                    </a:cubicBezTo>
                    <a:cubicBezTo>
                      <a:pt x="653" y="134"/>
                      <a:pt x="648" y="134"/>
                      <a:pt x="642" y="134"/>
                    </a:cubicBezTo>
                    <a:cubicBezTo>
                      <a:pt x="641" y="134"/>
                      <a:pt x="639" y="133"/>
                      <a:pt x="638" y="133"/>
                    </a:cubicBezTo>
                    <a:cubicBezTo>
                      <a:pt x="637" y="134"/>
                      <a:pt x="635" y="135"/>
                      <a:pt x="635" y="137"/>
                    </a:cubicBezTo>
                    <a:cubicBezTo>
                      <a:pt x="635" y="139"/>
                      <a:pt x="639" y="142"/>
                      <a:pt x="639" y="142"/>
                    </a:cubicBezTo>
                    <a:cubicBezTo>
                      <a:pt x="638" y="145"/>
                      <a:pt x="630" y="161"/>
                      <a:pt x="627" y="161"/>
                    </a:cubicBezTo>
                    <a:cubicBezTo>
                      <a:pt x="626" y="161"/>
                      <a:pt x="625" y="158"/>
                      <a:pt x="624" y="157"/>
                    </a:cubicBezTo>
                    <a:cubicBezTo>
                      <a:pt x="622" y="159"/>
                      <a:pt x="622" y="159"/>
                      <a:pt x="622" y="159"/>
                    </a:cubicBezTo>
                    <a:cubicBezTo>
                      <a:pt x="623" y="163"/>
                      <a:pt x="626" y="164"/>
                      <a:pt x="626" y="168"/>
                    </a:cubicBezTo>
                    <a:cubicBezTo>
                      <a:pt x="626" y="170"/>
                      <a:pt x="617" y="186"/>
                      <a:pt x="615" y="186"/>
                    </a:cubicBezTo>
                    <a:cubicBezTo>
                      <a:pt x="615" y="186"/>
                      <a:pt x="614" y="184"/>
                      <a:pt x="614" y="183"/>
                    </a:cubicBezTo>
                    <a:cubicBezTo>
                      <a:pt x="614" y="181"/>
                      <a:pt x="614" y="180"/>
                      <a:pt x="614" y="178"/>
                    </a:cubicBezTo>
                    <a:cubicBezTo>
                      <a:pt x="614" y="175"/>
                      <a:pt x="610" y="168"/>
                      <a:pt x="609" y="164"/>
                    </a:cubicBezTo>
                    <a:cubicBezTo>
                      <a:pt x="608" y="166"/>
                      <a:pt x="608" y="170"/>
                      <a:pt x="608" y="170"/>
                    </a:cubicBezTo>
                    <a:cubicBezTo>
                      <a:pt x="608" y="173"/>
                      <a:pt x="611" y="181"/>
                      <a:pt x="611" y="185"/>
                    </a:cubicBezTo>
                    <a:cubicBezTo>
                      <a:pt x="611" y="189"/>
                      <a:pt x="608" y="189"/>
                      <a:pt x="611" y="192"/>
                    </a:cubicBezTo>
                    <a:cubicBezTo>
                      <a:pt x="612" y="192"/>
                      <a:pt x="613" y="192"/>
                      <a:pt x="614" y="192"/>
                    </a:cubicBezTo>
                    <a:cubicBezTo>
                      <a:pt x="614" y="193"/>
                      <a:pt x="614" y="195"/>
                      <a:pt x="614" y="196"/>
                    </a:cubicBezTo>
                    <a:cubicBezTo>
                      <a:pt x="614" y="200"/>
                      <a:pt x="610" y="201"/>
                      <a:pt x="608" y="201"/>
                    </a:cubicBezTo>
                    <a:cubicBezTo>
                      <a:pt x="610" y="205"/>
                      <a:pt x="612" y="205"/>
                      <a:pt x="614" y="205"/>
                    </a:cubicBezTo>
                    <a:cubicBezTo>
                      <a:pt x="613" y="210"/>
                      <a:pt x="611" y="210"/>
                      <a:pt x="607" y="210"/>
                    </a:cubicBezTo>
                    <a:cubicBezTo>
                      <a:pt x="607" y="213"/>
                      <a:pt x="607" y="213"/>
                      <a:pt x="607" y="213"/>
                    </a:cubicBezTo>
                    <a:cubicBezTo>
                      <a:pt x="612" y="216"/>
                      <a:pt x="612" y="216"/>
                      <a:pt x="612" y="216"/>
                    </a:cubicBezTo>
                    <a:cubicBezTo>
                      <a:pt x="611" y="218"/>
                      <a:pt x="610" y="221"/>
                      <a:pt x="607" y="221"/>
                    </a:cubicBezTo>
                    <a:cubicBezTo>
                      <a:pt x="602" y="222"/>
                      <a:pt x="600" y="226"/>
                      <a:pt x="596" y="226"/>
                    </a:cubicBezTo>
                    <a:cubicBezTo>
                      <a:pt x="591" y="228"/>
                      <a:pt x="591" y="230"/>
                      <a:pt x="589" y="232"/>
                    </a:cubicBezTo>
                    <a:lnTo>
                      <a:pt x="590" y="23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2" name="Google Shape;92;p2"/>
              <p:cNvSpPr/>
              <p:nvPr/>
            </p:nvSpPr>
            <p:spPr>
              <a:xfrm>
                <a:off x="6785926" y="2675089"/>
                <a:ext cx="1346768" cy="695854"/>
              </a:xfrm>
              <a:custGeom>
                <a:avLst/>
                <a:gdLst/>
                <a:ahLst/>
                <a:cxnLst/>
                <a:rect l="l" t="t" r="r" b="b"/>
                <a:pathLst>
                  <a:path w="1071" h="553" extrusionOk="0">
                    <a:moveTo>
                      <a:pt x="928" y="503"/>
                    </a:moveTo>
                    <a:cubicBezTo>
                      <a:pt x="928" y="502"/>
                      <a:pt x="928" y="502"/>
                      <a:pt x="928" y="502"/>
                    </a:cubicBezTo>
                    <a:cubicBezTo>
                      <a:pt x="928" y="502"/>
                      <a:pt x="931" y="502"/>
                      <a:pt x="932" y="502"/>
                    </a:cubicBezTo>
                    <a:cubicBezTo>
                      <a:pt x="935" y="502"/>
                      <a:pt x="946" y="504"/>
                      <a:pt x="950" y="501"/>
                    </a:cubicBezTo>
                    <a:cubicBezTo>
                      <a:pt x="954" y="498"/>
                      <a:pt x="954" y="493"/>
                      <a:pt x="960" y="492"/>
                    </a:cubicBezTo>
                    <a:cubicBezTo>
                      <a:pt x="960" y="498"/>
                      <a:pt x="960" y="499"/>
                      <a:pt x="967" y="499"/>
                    </a:cubicBezTo>
                    <a:cubicBezTo>
                      <a:pt x="957" y="500"/>
                      <a:pt x="941" y="507"/>
                      <a:pt x="941" y="516"/>
                    </a:cubicBezTo>
                    <a:cubicBezTo>
                      <a:pt x="941" y="520"/>
                      <a:pt x="947" y="527"/>
                      <a:pt x="950" y="527"/>
                    </a:cubicBezTo>
                    <a:cubicBezTo>
                      <a:pt x="953" y="527"/>
                      <a:pt x="961" y="516"/>
                      <a:pt x="970" y="513"/>
                    </a:cubicBezTo>
                    <a:cubicBezTo>
                      <a:pt x="972" y="513"/>
                      <a:pt x="1003" y="501"/>
                      <a:pt x="1003" y="497"/>
                    </a:cubicBezTo>
                    <a:cubicBezTo>
                      <a:pt x="1003" y="493"/>
                      <a:pt x="991" y="492"/>
                      <a:pt x="988" y="492"/>
                    </a:cubicBezTo>
                    <a:cubicBezTo>
                      <a:pt x="976" y="492"/>
                      <a:pt x="955" y="480"/>
                      <a:pt x="955" y="469"/>
                    </a:cubicBezTo>
                    <a:cubicBezTo>
                      <a:pt x="955" y="466"/>
                      <a:pt x="959" y="463"/>
                      <a:pt x="960" y="458"/>
                    </a:cubicBezTo>
                    <a:cubicBezTo>
                      <a:pt x="958" y="458"/>
                      <a:pt x="953" y="457"/>
                      <a:pt x="949" y="457"/>
                    </a:cubicBezTo>
                    <a:cubicBezTo>
                      <a:pt x="951" y="453"/>
                      <a:pt x="967" y="451"/>
                      <a:pt x="967" y="442"/>
                    </a:cubicBezTo>
                    <a:cubicBezTo>
                      <a:pt x="967" y="434"/>
                      <a:pt x="954" y="436"/>
                      <a:pt x="944" y="436"/>
                    </a:cubicBezTo>
                    <a:cubicBezTo>
                      <a:pt x="925" y="436"/>
                      <a:pt x="916" y="449"/>
                      <a:pt x="903" y="451"/>
                    </a:cubicBezTo>
                    <a:cubicBezTo>
                      <a:pt x="909" y="439"/>
                      <a:pt x="918" y="443"/>
                      <a:pt x="928" y="433"/>
                    </a:cubicBezTo>
                    <a:cubicBezTo>
                      <a:pt x="934" y="427"/>
                      <a:pt x="929" y="423"/>
                      <a:pt x="939" y="420"/>
                    </a:cubicBezTo>
                    <a:cubicBezTo>
                      <a:pt x="955" y="415"/>
                      <a:pt x="965" y="418"/>
                      <a:pt x="982" y="418"/>
                    </a:cubicBezTo>
                    <a:cubicBezTo>
                      <a:pt x="1004" y="418"/>
                      <a:pt x="1016" y="425"/>
                      <a:pt x="1029" y="408"/>
                    </a:cubicBezTo>
                    <a:cubicBezTo>
                      <a:pt x="1035" y="400"/>
                      <a:pt x="1071" y="398"/>
                      <a:pt x="1071" y="384"/>
                    </a:cubicBezTo>
                    <a:cubicBezTo>
                      <a:pt x="1071" y="374"/>
                      <a:pt x="1067" y="370"/>
                      <a:pt x="1063" y="363"/>
                    </a:cubicBezTo>
                    <a:cubicBezTo>
                      <a:pt x="1060" y="363"/>
                      <a:pt x="1065" y="359"/>
                      <a:pt x="1060" y="356"/>
                    </a:cubicBezTo>
                    <a:cubicBezTo>
                      <a:pt x="1060" y="351"/>
                      <a:pt x="1060" y="351"/>
                      <a:pt x="1060" y="351"/>
                    </a:cubicBezTo>
                    <a:cubicBezTo>
                      <a:pt x="1050" y="357"/>
                      <a:pt x="1029" y="364"/>
                      <a:pt x="1018" y="364"/>
                    </a:cubicBezTo>
                    <a:cubicBezTo>
                      <a:pt x="1017" y="364"/>
                      <a:pt x="1014" y="363"/>
                      <a:pt x="1014" y="362"/>
                    </a:cubicBezTo>
                    <a:cubicBezTo>
                      <a:pt x="1022" y="358"/>
                      <a:pt x="1047" y="354"/>
                      <a:pt x="1050" y="346"/>
                    </a:cubicBezTo>
                    <a:cubicBezTo>
                      <a:pt x="1050" y="344"/>
                      <a:pt x="1046" y="343"/>
                      <a:pt x="1046" y="341"/>
                    </a:cubicBezTo>
                    <a:cubicBezTo>
                      <a:pt x="1035" y="342"/>
                      <a:pt x="1013" y="337"/>
                      <a:pt x="1013" y="322"/>
                    </a:cubicBezTo>
                    <a:cubicBezTo>
                      <a:pt x="1013" y="321"/>
                      <a:pt x="1013" y="321"/>
                      <a:pt x="1013" y="321"/>
                    </a:cubicBezTo>
                    <a:cubicBezTo>
                      <a:pt x="1003" y="321"/>
                      <a:pt x="997" y="315"/>
                      <a:pt x="991" y="310"/>
                    </a:cubicBezTo>
                    <a:cubicBezTo>
                      <a:pt x="994" y="309"/>
                      <a:pt x="998" y="308"/>
                      <a:pt x="998" y="302"/>
                    </a:cubicBezTo>
                    <a:cubicBezTo>
                      <a:pt x="998" y="298"/>
                      <a:pt x="994" y="295"/>
                      <a:pt x="995" y="290"/>
                    </a:cubicBezTo>
                    <a:cubicBezTo>
                      <a:pt x="991" y="289"/>
                      <a:pt x="977" y="280"/>
                      <a:pt x="980" y="272"/>
                    </a:cubicBezTo>
                    <a:cubicBezTo>
                      <a:pt x="985" y="262"/>
                      <a:pt x="966" y="259"/>
                      <a:pt x="965" y="247"/>
                    </a:cubicBezTo>
                    <a:cubicBezTo>
                      <a:pt x="964" y="247"/>
                      <a:pt x="959" y="243"/>
                      <a:pt x="958" y="242"/>
                    </a:cubicBezTo>
                    <a:cubicBezTo>
                      <a:pt x="954" y="244"/>
                      <a:pt x="947" y="248"/>
                      <a:pt x="947" y="254"/>
                    </a:cubicBezTo>
                    <a:cubicBezTo>
                      <a:pt x="947" y="261"/>
                      <a:pt x="933" y="277"/>
                      <a:pt x="922" y="277"/>
                    </a:cubicBezTo>
                    <a:cubicBezTo>
                      <a:pt x="914" y="277"/>
                      <a:pt x="913" y="267"/>
                      <a:pt x="908" y="267"/>
                    </a:cubicBezTo>
                    <a:cubicBezTo>
                      <a:pt x="900" y="267"/>
                      <a:pt x="897" y="246"/>
                      <a:pt x="896" y="236"/>
                    </a:cubicBezTo>
                    <a:cubicBezTo>
                      <a:pt x="894" y="224"/>
                      <a:pt x="870" y="233"/>
                      <a:pt x="870" y="216"/>
                    </a:cubicBezTo>
                    <a:cubicBezTo>
                      <a:pt x="858" y="215"/>
                      <a:pt x="855" y="200"/>
                      <a:pt x="843" y="200"/>
                    </a:cubicBezTo>
                    <a:cubicBezTo>
                      <a:pt x="837" y="200"/>
                      <a:pt x="837" y="204"/>
                      <a:pt x="831" y="204"/>
                    </a:cubicBezTo>
                    <a:cubicBezTo>
                      <a:pt x="818" y="204"/>
                      <a:pt x="810" y="197"/>
                      <a:pt x="797" y="197"/>
                    </a:cubicBezTo>
                    <a:cubicBezTo>
                      <a:pt x="791" y="197"/>
                      <a:pt x="784" y="200"/>
                      <a:pt x="784" y="208"/>
                    </a:cubicBezTo>
                    <a:cubicBezTo>
                      <a:pt x="784" y="212"/>
                      <a:pt x="800" y="218"/>
                      <a:pt x="786" y="227"/>
                    </a:cubicBezTo>
                    <a:cubicBezTo>
                      <a:pt x="780" y="231"/>
                      <a:pt x="794" y="241"/>
                      <a:pt x="794" y="247"/>
                    </a:cubicBezTo>
                    <a:cubicBezTo>
                      <a:pt x="796" y="260"/>
                      <a:pt x="783" y="264"/>
                      <a:pt x="778" y="266"/>
                    </a:cubicBezTo>
                    <a:cubicBezTo>
                      <a:pt x="788" y="283"/>
                      <a:pt x="803" y="289"/>
                      <a:pt x="803" y="318"/>
                    </a:cubicBezTo>
                    <a:cubicBezTo>
                      <a:pt x="803" y="326"/>
                      <a:pt x="777" y="346"/>
                      <a:pt x="768" y="347"/>
                    </a:cubicBezTo>
                    <a:cubicBezTo>
                      <a:pt x="783" y="355"/>
                      <a:pt x="777" y="379"/>
                      <a:pt x="783" y="387"/>
                    </a:cubicBezTo>
                    <a:cubicBezTo>
                      <a:pt x="782" y="389"/>
                      <a:pt x="776" y="392"/>
                      <a:pt x="775" y="397"/>
                    </a:cubicBezTo>
                    <a:cubicBezTo>
                      <a:pt x="770" y="397"/>
                      <a:pt x="766" y="406"/>
                      <a:pt x="762" y="403"/>
                    </a:cubicBezTo>
                    <a:cubicBezTo>
                      <a:pt x="751" y="394"/>
                      <a:pt x="736" y="380"/>
                      <a:pt x="736" y="367"/>
                    </a:cubicBezTo>
                    <a:cubicBezTo>
                      <a:pt x="736" y="353"/>
                      <a:pt x="738" y="342"/>
                      <a:pt x="726" y="334"/>
                    </a:cubicBezTo>
                    <a:cubicBezTo>
                      <a:pt x="697" y="334"/>
                      <a:pt x="697" y="334"/>
                      <a:pt x="697" y="334"/>
                    </a:cubicBezTo>
                    <a:cubicBezTo>
                      <a:pt x="681" y="322"/>
                      <a:pt x="662" y="315"/>
                      <a:pt x="643" y="308"/>
                    </a:cubicBezTo>
                    <a:cubicBezTo>
                      <a:pt x="640" y="306"/>
                      <a:pt x="629" y="299"/>
                      <a:pt x="623" y="299"/>
                    </a:cubicBezTo>
                    <a:cubicBezTo>
                      <a:pt x="617" y="299"/>
                      <a:pt x="614" y="306"/>
                      <a:pt x="607" y="306"/>
                    </a:cubicBezTo>
                    <a:cubicBezTo>
                      <a:pt x="607" y="295"/>
                      <a:pt x="600" y="270"/>
                      <a:pt x="590" y="270"/>
                    </a:cubicBezTo>
                    <a:cubicBezTo>
                      <a:pt x="586" y="270"/>
                      <a:pt x="584" y="274"/>
                      <a:pt x="579" y="275"/>
                    </a:cubicBezTo>
                    <a:cubicBezTo>
                      <a:pt x="581" y="269"/>
                      <a:pt x="579" y="268"/>
                      <a:pt x="579" y="255"/>
                    </a:cubicBezTo>
                    <a:cubicBezTo>
                      <a:pt x="579" y="237"/>
                      <a:pt x="584" y="227"/>
                      <a:pt x="595" y="216"/>
                    </a:cubicBezTo>
                    <a:cubicBezTo>
                      <a:pt x="598" y="213"/>
                      <a:pt x="606" y="196"/>
                      <a:pt x="609" y="194"/>
                    </a:cubicBezTo>
                    <a:cubicBezTo>
                      <a:pt x="617" y="192"/>
                      <a:pt x="630" y="196"/>
                      <a:pt x="630" y="186"/>
                    </a:cubicBezTo>
                    <a:cubicBezTo>
                      <a:pt x="630" y="179"/>
                      <a:pt x="613" y="178"/>
                      <a:pt x="607" y="175"/>
                    </a:cubicBezTo>
                    <a:cubicBezTo>
                      <a:pt x="611" y="176"/>
                      <a:pt x="597" y="167"/>
                      <a:pt x="633" y="178"/>
                    </a:cubicBezTo>
                    <a:cubicBezTo>
                      <a:pt x="643" y="181"/>
                      <a:pt x="637" y="169"/>
                      <a:pt x="642" y="169"/>
                    </a:cubicBezTo>
                    <a:cubicBezTo>
                      <a:pt x="643" y="169"/>
                      <a:pt x="647" y="169"/>
                      <a:pt x="652" y="169"/>
                    </a:cubicBezTo>
                    <a:cubicBezTo>
                      <a:pt x="662" y="169"/>
                      <a:pt x="668" y="158"/>
                      <a:pt x="675" y="153"/>
                    </a:cubicBezTo>
                    <a:cubicBezTo>
                      <a:pt x="675" y="146"/>
                      <a:pt x="675" y="146"/>
                      <a:pt x="675" y="146"/>
                    </a:cubicBezTo>
                    <a:cubicBezTo>
                      <a:pt x="660" y="142"/>
                      <a:pt x="645" y="145"/>
                      <a:pt x="639" y="131"/>
                    </a:cubicBezTo>
                    <a:cubicBezTo>
                      <a:pt x="639" y="131"/>
                      <a:pt x="643" y="131"/>
                      <a:pt x="647" y="131"/>
                    </a:cubicBezTo>
                    <a:cubicBezTo>
                      <a:pt x="652" y="135"/>
                      <a:pt x="658" y="141"/>
                      <a:pt x="666" y="141"/>
                    </a:cubicBezTo>
                    <a:cubicBezTo>
                      <a:pt x="673" y="141"/>
                      <a:pt x="686" y="132"/>
                      <a:pt x="686" y="127"/>
                    </a:cubicBezTo>
                    <a:cubicBezTo>
                      <a:pt x="686" y="125"/>
                      <a:pt x="680" y="117"/>
                      <a:pt x="683" y="117"/>
                    </a:cubicBezTo>
                    <a:cubicBezTo>
                      <a:pt x="693" y="117"/>
                      <a:pt x="696" y="126"/>
                      <a:pt x="703" y="126"/>
                    </a:cubicBezTo>
                    <a:cubicBezTo>
                      <a:pt x="707" y="126"/>
                      <a:pt x="709" y="123"/>
                      <a:pt x="717" y="123"/>
                    </a:cubicBezTo>
                    <a:cubicBezTo>
                      <a:pt x="715" y="120"/>
                      <a:pt x="717" y="112"/>
                      <a:pt x="722" y="120"/>
                    </a:cubicBezTo>
                    <a:cubicBezTo>
                      <a:pt x="725" y="125"/>
                      <a:pt x="748" y="105"/>
                      <a:pt x="748" y="100"/>
                    </a:cubicBezTo>
                    <a:cubicBezTo>
                      <a:pt x="748" y="96"/>
                      <a:pt x="738" y="91"/>
                      <a:pt x="738" y="89"/>
                    </a:cubicBezTo>
                    <a:cubicBezTo>
                      <a:pt x="738" y="85"/>
                      <a:pt x="732" y="78"/>
                      <a:pt x="746" y="72"/>
                    </a:cubicBezTo>
                    <a:cubicBezTo>
                      <a:pt x="748" y="68"/>
                      <a:pt x="746" y="68"/>
                      <a:pt x="746" y="61"/>
                    </a:cubicBezTo>
                    <a:cubicBezTo>
                      <a:pt x="732" y="61"/>
                      <a:pt x="735" y="50"/>
                      <a:pt x="717" y="50"/>
                    </a:cubicBezTo>
                    <a:cubicBezTo>
                      <a:pt x="713" y="49"/>
                      <a:pt x="710" y="47"/>
                      <a:pt x="706" y="47"/>
                    </a:cubicBezTo>
                    <a:cubicBezTo>
                      <a:pt x="701" y="47"/>
                      <a:pt x="695" y="50"/>
                      <a:pt x="695" y="55"/>
                    </a:cubicBezTo>
                    <a:cubicBezTo>
                      <a:pt x="695" y="61"/>
                      <a:pt x="702" y="63"/>
                      <a:pt x="702" y="67"/>
                    </a:cubicBezTo>
                    <a:cubicBezTo>
                      <a:pt x="702" y="72"/>
                      <a:pt x="692" y="72"/>
                      <a:pt x="689" y="76"/>
                    </a:cubicBezTo>
                    <a:cubicBezTo>
                      <a:pt x="686" y="84"/>
                      <a:pt x="687" y="90"/>
                      <a:pt x="681" y="98"/>
                    </a:cubicBezTo>
                    <a:cubicBezTo>
                      <a:pt x="671" y="110"/>
                      <a:pt x="658" y="90"/>
                      <a:pt x="658" y="85"/>
                    </a:cubicBezTo>
                    <a:cubicBezTo>
                      <a:pt x="658" y="79"/>
                      <a:pt x="665" y="81"/>
                      <a:pt x="665" y="74"/>
                    </a:cubicBezTo>
                    <a:cubicBezTo>
                      <a:pt x="665" y="71"/>
                      <a:pt x="652" y="59"/>
                      <a:pt x="649" y="59"/>
                    </a:cubicBezTo>
                    <a:cubicBezTo>
                      <a:pt x="636" y="59"/>
                      <a:pt x="645" y="78"/>
                      <a:pt x="631" y="78"/>
                    </a:cubicBezTo>
                    <a:cubicBezTo>
                      <a:pt x="631" y="70"/>
                      <a:pt x="630" y="65"/>
                      <a:pt x="621" y="60"/>
                    </a:cubicBezTo>
                    <a:cubicBezTo>
                      <a:pt x="622" y="58"/>
                      <a:pt x="623" y="57"/>
                      <a:pt x="625" y="55"/>
                    </a:cubicBezTo>
                    <a:cubicBezTo>
                      <a:pt x="618" y="51"/>
                      <a:pt x="609" y="55"/>
                      <a:pt x="603" y="48"/>
                    </a:cubicBezTo>
                    <a:cubicBezTo>
                      <a:pt x="606" y="47"/>
                      <a:pt x="614" y="44"/>
                      <a:pt x="614" y="38"/>
                    </a:cubicBezTo>
                    <a:cubicBezTo>
                      <a:pt x="614" y="29"/>
                      <a:pt x="601" y="30"/>
                      <a:pt x="601" y="23"/>
                    </a:cubicBezTo>
                    <a:cubicBezTo>
                      <a:pt x="601" y="10"/>
                      <a:pt x="591" y="1"/>
                      <a:pt x="574" y="0"/>
                    </a:cubicBezTo>
                    <a:cubicBezTo>
                      <a:pt x="565" y="0"/>
                      <a:pt x="569" y="6"/>
                      <a:pt x="569" y="10"/>
                    </a:cubicBezTo>
                    <a:cubicBezTo>
                      <a:pt x="564" y="11"/>
                      <a:pt x="557" y="10"/>
                      <a:pt x="557" y="17"/>
                    </a:cubicBezTo>
                    <a:cubicBezTo>
                      <a:pt x="557" y="21"/>
                      <a:pt x="561" y="23"/>
                      <a:pt x="561" y="28"/>
                    </a:cubicBezTo>
                    <a:cubicBezTo>
                      <a:pt x="561" y="32"/>
                      <a:pt x="555" y="32"/>
                      <a:pt x="555" y="38"/>
                    </a:cubicBezTo>
                    <a:cubicBezTo>
                      <a:pt x="555" y="52"/>
                      <a:pt x="585" y="44"/>
                      <a:pt x="585" y="59"/>
                    </a:cubicBezTo>
                    <a:cubicBezTo>
                      <a:pt x="585" y="61"/>
                      <a:pt x="581" y="72"/>
                      <a:pt x="581" y="72"/>
                    </a:cubicBezTo>
                    <a:cubicBezTo>
                      <a:pt x="584" y="70"/>
                      <a:pt x="587" y="69"/>
                      <a:pt x="591" y="67"/>
                    </a:cubicBezTo>
                    <a:cubicBezTo>
                      <a:pt x="596" y="85"/>
                      <a:pt x="567" y="77"/>
                      <a:pt x="567" y="98"/>
                    </a:cubicBezTo>
                    <a:cubicBezTo>
                      <a:pt x="553" y="102"/>
                      <a:pt x="564" y="88"/>
                      <a:pt x="561" y="83"/>
                    </a:cubicBezTo>
                    <a:cubicBezTo>
                      <a:pt x="559" y="81"/>
                      <a:pt x="547" y="78"/>
                      <a:pt x="541" y="78"/>
                    </a:cubicBezTo>
                    <a:cubicBezTo>
                      <a:pt x="533" y="78"/>
                      <a:pt x="530" y="82"/>
                      <a:pt x="530" y="92"/>
                    </a:cubicBezTo>
                    <a:cubicBezTo>
                      <a:pt x="522" y="91"/>
                      <a:pt x="517" y="92"/>
                      <a:pt x="492" y="92"/>
                    </a:cubicBezTo>
                    <a:cubicBezTo>
                      <a:pt x="468" y="92"/>
                      <a:pt x="441" y="83"/>
                      <a:pt x="435" y="65"/>
                    </a:cubicBezTo>
                    <a:cubicBezTo>
                      <a:pt x="427" y="67"/>
                      <a:pt x="400" y="68"/>
                      <a:pt x="400" y="78"/>
                    </a:cubicBezTo>
                    <a:cubicBezTo>
                      <a:pt x="400" y="81"/>
                      <a:pt x="403" y="82"/>
                      <a:pt x="406" y="82"/>
                    </a:cubicBezTo>
                    <a:cubicBezTo>
                      <a:pt x="413" y="82"/>
                      <a:pt x="425" y="79"/>
                      <a:pt x="430" y="75"/>
                    </a:cubicBezTo>
                    <a:cubicBezTo>
                      <a:pt x="432" y="90"/>
                      <a:pt x="409" y="78"/>
                      <a:pt x="409" y="93"/>
                    </a:cubicBezTo>
                    <a:cubicBezTo>
                      <a:pt x="409" y="96"/>
                      <a:pt x="414" y="106"/>
                      <a:pt x="412" y="106"/>
                    </a:cubicBezTo>
                    <a:cubicBezTo>
                      <a:pt x="403" y="106"/>
                      <a:pt x="401" y="95"/>
                      <a:pt x="394" y="92"/>
                    </a:cubicBezTo>
                    <a:cubicBezTo>
                      <a:pt x="387" y="89"/>
                      <a:pt x="387" y="89"/>
                      <a:pt x="387" y="89"/>
                    </a:cubicBezTo>
                    <a:cubicBezTo>
                      <a:pt x="377" y="89"/>
                      <a:pt x="370" y="89"/>
                      <a:pt x="359" y="89"/>
                    </a:cubicBezTo>
                    <a:cubicBezTo>
                      <a:pt x="350" y="89"/>
                      <a:pt x="344" y="92"/>
                      <a:pt x="335" y="93"/>
                    </a:cubicBezTo>
                    <a:cubicBezTo>
                      <a:pt x="317" y="93"/>
                      <a:pt x="317" y="87"/>
                      <a:pt x="317" y="86"/>
                    </a:cubicBezTo>
                    <a:cubicBezTo>
                      <a:pt x="317" y="82"/>
                      <a:pt x="331" y="83"/>
                      <a:pt x="333" y="81"/>
                    </a:cubicBezTo>
                    <a:cubicBezTo>
                      <a:pt x="321" y="64"/>
                      <a:pt x="323" y="66"/>
                      <a:pt x="298" y="68"/>
                    </a:cubicBezTo>
                    <a:cubicBezTo>
                      <a:pt x="271" y="70"/>
                      <a:pt x="258" y="48"/>
                      <a:pt x="231" y="48"/>
                    </a:cubicBezTo>
                    <a:cubicBezTo>
                      <a:pt x="223" y="48"/>
                      <a:pt x="219" y="54"/>
                      <a:pt x="212" y="54"/>
                    </a:cubicBezTo>
                    <a:cubicBezTo>
                      <a:pt x="207" y="54"/>
                      <a:pt x="202" y="46"/>
                      <a:pt x="202" y="42"/>
                    </a:cubicBezTo>
                    <a:cubicBezTo>
                      <a:pt x="193" y="44"/>
                      <a:pt x="193" y="54"/>
                      <a:pt x="184" y="54"/>
                    </a:cubicBezTo>
                    <a:cubicBezTo>
                      <a:pt x="176" y="54"/>
                      <a:pt x="164" y="34"/>
                      <a:pt x="161" y="34"/>
                    </a:cubicBezTo>
                    <a:cubicBezTo>
                      <a:pt x="153" y="34"/>
                      <a:pt x="156" y="47"/>
                      <a:pt x="146" y="47"/>
                    </a:cubicBezTo>
                    <a:cubicBezTo>
                      <a:pt x="143" y="47"/>
                      <a:pt x="140" y="44"/>
                      <a:pt x="138" y="40"/>
                    </a:cubicBezTo>
                    <a:cubicBezTo>
                      <a:pt x="125" y="44"/>
                      <a:pt x="120" y="44"/>
                      <a:pt x="108" y="49"/>
                    </a:cubicBezTo>
                    <a:cubicBezTo>
                      <a:pt x="103" y="50"/>
                      <a:pt x="91" y="59"/>
                      <a:pt x="87" y="55"/>
                    </a:cubicBezTo>
                    <a:cubicBezTo>
                      <a:pt x="76" y="44"/>
                      <a:pt x="78" y="58"/>
                      <a:pt x="74" y="58"/>
                    </a:cubicBezTo>
                    <a:cubicBezTo>
                      <a:pt x="45" y="59"/>
                      <a:pt x="65" y="70"/>
                      <a:pt x="61" y="70"/>
                    </a:cubicBezTo>
                    <a:cubicBezTo>
                      <a:pt x="50" y="70"/>
                      <a:pt x="30" y="67"/>
                      <a:pt x="12" y="56"/>
                    </a:cubicBezTo>
                    <a:cubicBezTo>
                      <a:pt x="11" y="56"/>
                      <a:pt x="6" y="52"/>
                      <a:pt x="6" y="51"/>
                    </a:cubicBezTo>
                    <a:cubicBezTo>
                      <a:pt x="3" y="52"/>
                      <a:pt x="5" y="52"/>
                      <a:pt x="0" y="51"/>
                    </a:cubicBezTo>
                    <a:cubicBezTo>
                      <a:pt x="0" y="242"/>
                      <a:pt x="0" y="242"/>
                      <a:pt x="0" y="242"/>
                    </a:cubicBezTo>
                    <a:cubicBezTo>
                      <a:pt x="6" y="247"/>
                      <a:pt x="19" y="240"/>
                      <a:pt x="25" y="248"/>
                    </a:cubicBezTo>
                    <a:cubicBezTo>
                      <a:pt x="29" y="254"/>
                      <a:pt x="38" y="266"/>
                      <a:pt x="47" y="266"/>
                    </a:cubicBezTo>
                    <a:cubicBezTo>
                      <a:pt x="53" y="266"/>
                      <a:pt x="53" y="257"/>
                      <a:pt x="59" y="255"/>
                    </a:cubicBezTo>
                    <a:cubicBezTo>
                      <a:pt x="62" y="254"/>
                      <a:pt x="64" y="255"/>
                      <a:pt x="67" y="253"/>
                    </a:cubicBezTo>
                    <a:cubicBezTo>
                      <a:pt x="81" y="266"/>
                      <a:pt x="87" y="271"/>
                      <a:pt x="99" y="288"/>
                    </a:cubicBezTo>
                    <a:cubicBezTo>
                      <a:pt x="100" y="290"/>
                      <a:pt x="103" y="291"/>
                      <a:pt x="105" y="295"/>
                    </a:cubicBezTo>
                    <a:cubicBezTo>
                      <a:pt x="106" y="300"/>
                      <a:pt x="108" y="306"/>
                      <a:pt x="113" y="311"/>
                    </a:cubicBezTo>
                    <a:cubicBezTo>
                      <a:pt x="116" y="314"/>
                      <a:pt x="121" y="313"/>
                      <a:pt x="124" y="316"/>
                    </a:cubicBezTo>
                    <a:cubicBezTo>
                      <a:pt x="128" y="320"/>
                      <a:pt x="135" y="322"/>
                      <a:pt x="135" y="332"/>
                    </a:cubicBezTo>
                    <a:cubicBezTo>
                      <a:pt x="135" y="336"/>
                      <a:pt x="129" y="337"/>
                      <a:pt x="129" y="340"/>
                    </a:cubicBezTo>
                    <a:cubicBezTo>
                      <a:pt x="129" y="343"/>
                      <a:pt x="132" y="344"/>
                      <a:pt x="132" y="347"/>
                    </a:cubicBezTo>
                    <a:cubicBezTo>
                      <a:pt x="132" y="352"/>
                      <a:pt x="130" y="364"/>
                      <a:pt x="136" y="366"/>
                    </a:cubicBezTo>
                    <a:cubicBezTo>
                      <a:pt x="140" y="367"/>
                      <a:pt x="143" y="367"/>
                      <a:pt x="146" y="370"/>
                    </a:cubicBezTo>
                    <a:cubicBezTo>
                      <a:pt x="150" y="373"/>
                      <a:pt x="145" y="379"/>
                      <a:pt x="150" y="383"/>
                    </a:cubicBezTo>
                    <a:cubicBezTo>
                      <a:pt x="150" y="383"/>
                      <a:pt x="162" y="390"/>
                      <a:pt x="162" y="391"/>
                    </a:cubicBezTo>
                    <a:cubicBezTo>
                      <a:pt x="165" y="401"/>
                      <a:pt x="166" y="413"/>
                      <a:pt x="181" y="413"/>
                    </a:cubicBezTo>
                    <a:cubicBezTo>
                      <a:pt x="183" y="422"/>
                      <a:pt x="199" y="416"/>
                      <a:pt x="202" y="428"/>
                    </a:cubicBezTo>
                    <a:cubicBezTo>
                      <a:pt x="204" y="432"/>
                      <a:pt x="215" y="433"/>
                      <a:pt x="219" y="437"/>
                    </a:cubicBezTo>
                    <a:cubicBezTo>
                      <a:pt x="220" y="438"/>
                      <a:pt x="222" y="439"/>
                      <a:pt x="224" y="440"/>
                    </a:cubicBezTo>
                    <a:cubicBezTo>
                      <a:pt x="224" y="440"/>
                      <a:pt x="224" y="440"/>
                      <a:pt x="224" y="440"/>
                    </a:cubicBezTo>
                    <a:cubicBezTo>
                      <a:pt x="577" y="440"/>
                      <a:pt x="577" y="440"/>
                      <a:pt x="577" y="440"/>
                    </a:cubicBezTo>
                    <a:cubicBezTo>
                      <a:pt x="577" y="435"/>
                      <a:pt x="577" y="435"/>
                      <a:pt x="577" y="435"/>
                    </a:cubicBezTo>
                    <a:cubicBezTo>
                      <a:pt x="583" y="439"/>
                      <a:pt x="582" y="443"/>
                      <a:pt x="588" y="446"/>
                    </a:cubicBezTo>
                    <a:cubicBezTo>
                      <a:pt x="610" y="446"/>
                      <a:pt x="610" y="446"/>
                      <a:pt x="610" y="446"/>
                    </a:cubicBezTo>
                    <a:cubicBezTo>
                      <a:pt x="619" y="455"/>
                      <a:pt x="630" y="455"/>
                      <a:pt x="647" y="455"/>
                    </a:cubicBezTo>
                    <a:cubicBezTo>
                      <a:pt x="652" y="453"/>
                      <a:pt x="653" y="455"/>
                      <a:pt x="658" y="452"/>
                    </a:cubicBezTo>
                    <a:cubicBezTo>
                      <a:pt x="662" y="450"/>
                      <a:pt x="661" y="443"/>
                      <a:pt x="665" y="443"/>
                    </a:cubicBezTo>
                    <a:cubicBezTo>
                      <a:pt x="670" y="443"/>
                      <a:pt x="674" y="451"/>
                      <a:pt x="676" y="453"/>
                    </a:cubicBezTo>
                    <a:cubicBezTo>
                      <a:pt x="677" y="451"/>
                      <a:pt x="676" y="448"/>
                      <a:pt x="676" y="447"/>
                    </a:cubicBezTo>
                    <a:cubicBezTo>
                      <a:pt x="677" y="447"/>
                      <a:pt x="678" y="447"/>
                      <a:pt x="680" y="447"/>
                    </a:cubicBezTo>
                    <a:cubicBezTo>
                      <a:pt x="682" y="447"/>
                      <a:pt x="701" y="462"/>
                      <a:pt x="702" y="463"/>
                    </a:cubicBezTo>
                    <a:cubicBezTo>
                      <a:pt x="704" y="469"/>
                      <a:pt x="702" y="473"/>
                      <a:pt x="705" y="477"/>
                    </a:cubicBezTo>
                    <a:cubicBezTo>
                      <a:pt x="715" y="487"/>
                      <a:pt x="729" y="485"/>
                      <a:pt x="740" y="492"/>
                    </a:cubicBezTo>
                    <a:cubicBezTo>
                      <a:pt x="752" y="492"/>
                      <a:pt x="752" y="492"/>
                      <a:pt x="752" y="492"/>
                    </a:cubicBezTo>
                    <a:cubicBezTo>
                      <a:pt x="757" y="495"/>
                      <a:pt x="763" y="500"/>
                      <a:pt x="763" y="506"/>
                    </a:cubicBezTo>
                    <a:cubicBezTo>
                      <a:pt x="763" y="509"/>
                      <a:pt x="762" y="512"/>
                      <a:pt x="759" y="512"/>
                    </a:cubicBezTo>
                    <a:cubicBezTo>
                      <a:pt x="754" y="512"/>
                      <a:pt x="748" y="506"/>
                      <a:pt x="747" y="504"/>
                    </a:cubicBezTo>
                    <a:cubicBezTo>
                      <a:pt x="745" y="511"/>
                      <a:pt x="741" y="532"/>
                      <a:pt x="735" y="532"/>
                    </a:cubicBezTo>
                    <a:cubicBezTo>
                      <a:pt x="730" y="538"/>
                      <a:pt x="725" y="541"/>
                      <a:pt x="725" y="547"/>
                    </a:cubicBezTo>
                    <a:cubicBezTo>
                      <a:pt x="726" y="549"/>
                      <a:pt x="729" y="553"/>
                      <a:pt x="732" y="553"/>
                    </a:cubicBezTo>
                    <a:cubicBezTo>
                      <a:pt x="736" y="553"/>
                      <a:pt x="736" y="550"/>
                      <a:pt x="738" y="548"/>
                    </a:cubicBezTo>
                    <a:cubicBezTo>
                      <a:pt x="742" y="544"/>
                      <a:pt x="748" y="545"/>
                      <a:pt x="755" y="545"/>
                    </a:cubicBezTo>
                    <a:cubicBezTo>
                      <a:pt x="760" y="545"/>
                      <a:pt x="763" y="548"/>
                      <a:pt x="765" y="546"/>
                    </a:cubicBezTo>
                    <a:cubicBezTo>
                      <a:pt x="768" y="545"/>
                      <a:pt x="770" y="544"/>
                      <a:pt x="772" y="543"/>
                    </a:cubicBezTo>
                    <a:cubicBezTo>
                      <a:pt x="772" y="540"/>
                      <a:pt x="771" y="538"/>
                      <a:pt x="770" y="536"/>
                    </a:cubicBezTo>
                    <a:cubicBezTo>
                      <a:pt x="769" y="534"/>
                      <a:pt x="767" y="533"/>
                      <a:pt x="767" y="531"/>
                    </a:cubicBezTo>
                    <a:cubicBezTo>
                      <a:pt x="767" y="529"/>
                      <a:pt x="771" y="528"/>
                      <a:pt x="773" y="528"/>
                    </a:cubicBezTo>
                    <a:cubicBezTo>
                      <a:pt x="782" y="525"/>
                      <a:pt x="803" y="519"/>
                      <a:pt x="814" y="519"/>
                    </a:cubicBezTo>
                    <a:cubicBezTo>
                      <a:pt x="815" y="519"/>
                      <a:pt x="831" y="503"/>
                      <a:pt x="834" y="501"/>
                    </a:cubicBezTo>
                    <a:cubicBezTo>
                      <a:pt x="836" y="499"/>
                      <a:pt x="847" y="500"/>
                      <a:pt x="857" y="500"/>
                    </a:cubicBezTo>
                    <a:cubicBezTo>
                      <a:pt x="861" y="500"/>
                      <a:pt x="864" y="500"/>
                      <a:pt x="868" y="500"/>
                    </a:cubicBezTo>
                    <a:cubicBezTo>
                      <a:pt x="872" y="500"/>
                      <a:pt x="876" y="498"/>
                      <a:pt x="879" y="498"/>
                    </a:cubicBezTo>
                    <a:cubicBezTo>
                      <a:pt x="884" y="497"/>
                      <a:pt x="882" y="496"/>
                      <a:pt x="884" y="494"/>
                    </a:cubicBezTo>
                    <a:cubicBezTo>
                      <a:pt x="892" y="486"/>
                      <a:pt x="892" y="471"/>
                      <a:pt x="903" y="463"/>
                    </a:cubicBezTo>
                    <a:cubicBezTo>
                      <a:pt x="908" y="470"/>
                      <a:pt x="916" y="460"/>
                      <a:pt x="920" y="467"/>
                    </a:cubicBezTo>
                    <a:cubicBezTo>
                      <a:pt x="926" y="478"/>
                      <a:pt x="922" y="494"/>
                      <a:pt x="928" y="505"/>
                    </a:cubicBezTo>
                    <a:lnTo>
                      <a:pt x="928" y="50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3" name="Google Shape;93;p2"/>
              <p:cNvSpPr/>
              <p:nvPr/>
            </p:nvSpPr>
            <p:spPr>
              <a:xfrm>
                <a:off x="6365998" y="2691586"/>
                <a:ext cx="589399" cy="431909"/>
              </a:xfrm>
              <a:custGeom>
                <a:avLst/>
                <a:gdLst/>
                <a:ahLst/>
                <a:cxnLst/>
                <a:rect l="l" t="t" r="r" b="b"/>
                <a:pathLst>
                  <a:path w="469" h="343" extrusionOk="0">
                    <a:moveTo>
                      <a:pt x="334" y="37"/>
                    </a:moveTo>
                    <a:cubicBezTo>
                      <a:pt x="334" y="228"/>
                      <a:pt x="334" y="228"/>
                      <a:pt x="334" y="228"/>
                    </a:cubicBezTo>
                    <a:cubicBezTo>
                      <a:pt x="340" y="233"/>
                      <a:pt x="353" y="226"/>
                      <a:pt x="359" y="234"/>
                    </a:cubicBezTo>
                    <a:cubicBezTo>
                      <a:pt x="363" y="240"/>
                      <a:pt x="372" y="252"/>
                      <a:pt x="381" y="252"/>
                    </a:cubicBezTo>
                    <a:cubicBezTo>
                      <a:pt x="387" y="252"/>
                      <a:pt x="387" y="243"/>
                      <a:pt x="393" y="241"/>
                    </a:cubicBezTo>
                    <a:cubicBezTo>
                      <a:pt x="396" y="240"/>
                      <a:pt x="398" y="241"/>
                      <a:pt x="401" y="239"/>
                    </a:cubicBezTo>
                    <a:cubicBezTo>
                      <a:pt x="415" y="252"/>
                      <a:pt x="421" y="257"/>
                      <a:pt x="433" y="274"/>
                    </a:cubicBezTo>
                    <a:cubicBezTo>
                      <a:pt x="434" y="276"/>
                      <a:pt x="437" y="277"/>
                      <a:pt x="439" y="281"/>
                    </a:cubicBezTo>
                    <a:cubicBezTo>
                      <a:pt x="440" y="286"/>
                      <a:pt x="442" y="292"/>
                      <a:pt x="447" y="297"/>
                    </a:cubicBezTo>
                    <a:cubicBezTo>
                      <a:pt x="450" y="300"/>
                      <a:pt x="455" y="299"/>
                      <a:pt x="458" y="302"/>
                    </a:cubicBezTo>
                    <a:cubicBezTo>
                      <a:pt x="462" y="306"/>
                      <a:pt x="469" y="308"/>
                      <a:pt x="469" y="318"/>
                    </a:cubicBezTo>
                    <a:cubicBezTo>
                      <a:pt x="469" y="322"/>
                      <a:pt x="463" y="323"/>
                      <a:pt x="463" y="326"/>
                    </a:cubicBezTo>
                    <a:cubicBezTo>
                      <a:pt x="461" y="326"/>
                      <a:pt x="461" y="327"/>
                      <a:pt x="459" y="327"/>
                    </a:cubicBezTo>
                    <a:cubicBezTo>
                      <a:pt x="451" y="327"/>
                      <a:pt x="440" y="318"/>
                      <a:pt x="440" y="314"/>
                    </a:cubicBezTo>
                    <a:cubicBezTo>
                      <a:pt x="440" y="310"/>
                      <a:pt x="440" y="311"/>
                      <a:pt x="440" y="307"/>
                    </a:cubicBezTo>
                    <a:cubicBezTo>
                      <a:pt x="440" y="300"/>
                      <a:pt x="435" y="300"/>
                      <a:pt x="427" y="300"/>
                    </a:cubicBezTo>
                    <a:cubicBezTo>
                      <a:pt x="421" y="300"/>
                      <a:pt x="419" y="296"/>
                      <a:pt x="419" y="294"/>
                    </a:cubicBezTo>
                    <a:cubicBezTo>
                      <a:pt x="419" y="290"/>
                      <a:pt x="426" y="290"/>
                      <a:pt x="426" y="286"/>
                    </a:cubicBezTo>
                    <a:cubicBezTo>
                      <a:pt x="426" y="283"/>
                      <a:pt x="426" y="281"/>
                      <a:pt x="426" y="281"/>
                    </a:cubicBezTo>
                    <a:cubicBezTo>
                      <a:pt x="417" y="281"/>
                      <a:pt x="420" y="286"/>
                      <a:pt x="414" y="286"/>
                    </a:cubicBezTo>
                    <a:cubicBezTo>
                      <a:pt x="412" y="286"/>
                      <a:pt x="407" y="282"/>
                      <a:pt x="407" y="280"/>
                    </a:cubicBezTo>
                    <a:cubicBezTo>
                      <a:pt x="407" y="274"/>
                      <a:pt x="410" y="273"/>
                      <a:pt x="412" y="270"/>
                    </a:cubicBezTo>
                    <a:cubicBezTo>
                      <a:pt x="409" y="268"/>
                      <a:pt x="405" y="264"/>
                      <a:pt x="404" y="267"/>
                    </a:cubicBezTo>
                    <a:cubicBezTo>
                      <a:pt x="397" y="267"/>
                      <a:pt x="394" y="264"/>
                      <a:pt x="390" y="261"/>
                    </a:cubicBezTo>
                    <a:cubicBezTo>
                      <a:pt x="389" y="264"/>
                      <a:pt x="387" y="269"/>
                      <a:pt x="384" y="269"/>
                    </a:cubicBezTo>
                    <a:cubicBezTo>
                      <a:pt x="375" y="269"/>
                      <a:pt x="368" y="256"/>
                      <a:pt x="363" y="252"/>
                    </a:cubicBezTo>
                    <a:cubicBezTo>
                      <a:pt x="352" y="243"/>
                      <a:pt x="337" y="244"/>
                      <a:pt x="323" y="236"/>
                    </a:cubicBezTo>
                    <a:cubicBezTo>
                      <a:pt x="299" y="236"/>
                      <a:pt x="299" y="236"/>
                      <a:pt x="299" y="236"/>
                    </a:cubicBezTo>
                    <a:cubicBezTo>
                      <a:pt x="285" y="232"/>
                      <a:pt x="265" y="230"/>
                      <a:pt x="258" y="214"/>
                    </a:cubicBezTo>
                    <a:cubicBezTo>
                      <a:pt x="252" y="217"/>
                      <a:pt x="244" y="219"/>
                      <a:pt x="240" y="221"/>
                    </a:cubicBezTo>
                    <a:cubicBezTo>
                      <a:pt x="241" y="224"/>
                      <a:pt x="242" y="225"/>
                      <a:pt x="244" y="227"/>
                    </a:cubicBezTo>
                    <a:cubicBezTo>
                      <a:pt x="238" y="236"/>
                      <a:pt x="210" y="252"/>
                      <a:pt x="200" y="252"/>
                    </a:cubicBezTo>
                    <a:cubicBezTo>
                      <a:pt x="198" y="252"/>
                      <a:pt x="195" y="251"/>
                      <a:pt x="195" y="249"/>
                    </a:cubicBezTo>
                    <a:cubicBezTo>
                      <a:pt x="195" y="246"/>
                      <a:pt x="198" y="246"/>
                      <a:pt x="199" y="245"/>
                    </a:cubicBezTo>
                    <a:cubicBezTo>
                      <a:pt x="197" y="242"/>
                      <a:pt x="199" y="242"/>
                      <a:pt x="199" y="240"/>
                    </a:cubicBezTo>
                    <a:cubicBezTo>
                      <a:pt x="199" y="230"/>
                      <a:pt x="205" y="223"/>
                      <a:pt x="218" y="219"/>
                    </a:cubicBezTo>
                    <a:cubicBezTo>
                      <a:pt x="218" y="217"/>
                      <a:pt x="218" y="216"/>
                      <a:pt x="218" y="214"/>
                    </a:cubicBezTo>
                    <a:cubicBezTo>
                      <a:pt x="214" y="214"/>
                      <a:pt x="215" y="214"/>
                      <a:pt x="213" y="214"/>
                    </a:cubicBezTo>
                    <a:cubicBezTo>
                      <a:pt x="203" y="214"/>
                      <a:pt x="173" y="239"/>
                      <a:pt x="173" y="253"/>
                    </a:cubicBezTo>
                    <a:cubicBezTo>
                      <a:pt x="173" y="255"/>
                      <a:pt x="173" y="258"/>
                      <a:pt x="173" y="260"/>
                    </a:cubicBezTo>
                    <a:cubicBezTo>
                      <a:pt x="173" y="270"/>
                      <a:pt x="164" y="273"/>
                      <a:pt x="154" y="277"/>
                    </a:cubicBezTo>
                    <a:cubicBezTo>
                      <a:pt x="148" y="280"/>
                      <a:pt x="146" y="284"/>
                      <a:pt x="143" y="288"/>
                    </a:cubicBezTo>
                    <a:cubicBezTo>
                      <a:pt x="136" y="297"/>
                      <a:pt x="121" y="301"/>
                      <a:pt x="114" y="308"/>
                    </a:cubicBezTo>
                    <a:cubicBezTo>
                      <a:pt x="107" y="315"/>
                      <a:pt x="91" y="320"/>
                      <a:pt x="79" y="322"/>
                    </a:cubicBezTo>
                    <a:cubicBezTo>
                      <a:pt x="63" y="324"/>
                      <a:pt x="54" y="343"/>
                      <a:pt x="35" y="337"/>
                    </a:cubicBezTo>
                    <a:cubicBezTo>
                      <a:pt x="41" y="329"/>
                      <a:pt x="49" y="333"/>
                      <a:pt x="57" y="328"/>
                    </a:cubicBezTo>
                    <a:cubicBezTo>
                      <a:pt x="62" y="325"/>
                      <a:pt x="66" y="316"/>
                      <a:pt x="71" y="314"/>
                    </a:cubicBezTo>
                    <a:cubicBezTo>
                      <a:pt x="78" y="309"/>
                      <a:pt x="87" y="314"/>
                      <a:pt x="92" y="307"/>
                    </a:cubicBezTo>
                    <a:cubicBezTo>
                      <a:pt x="99" y="297"/>
                      <a:pt x="117" y="290"/>
                      <a:pt x="127" y="283"/>
                    </a:cubicBezTo>
                    <a:cubicBezTo>
                      <a:pt x="137" y="276"/>
                      <a:pt x="137" y="263"/>
                      <a:pt x="148" y="256"/>
                    </a:cubicBezTo>
                    <a:cubicBezTo>
                      <a:pt x="141" y="256"/>
                      <a:pt x="141" y="256"/>
                      <a:pt x="141" y="256"/>
                    </a:cubicBezTo>
                    <a:cubicBezTo>
                      <a:pt x="135" y="259"/>
                      <a:pt x="132" y="262"/>
                      <a:pt x="125" y="262"/>
                    </a:cubicBezTo>
                    <a:cubicBezTo>
                      <a:pt x="120" y="262"/>
                      <a:pt x="117" y="260"/>
                      <a:pt x="113" y="258"/>
                    </a:cubicBezTo>
                    <a:cubicBezTo>
                      <a:pt x="112" y="262"/>
                      <a:pt x="110" y="263"/>
                      <a:pt x="110" y="266"/>
                    </a:cubicBezTo>
                    <a:cubicBezTo>
                      <a:pt x="99" y="262"/>
                      <a:pt x="96" y="260"/>
                      <a:pt x="89" y="254"/>
                    </a:cubicBezTo>
                    <a:cubicBezTo>
                      <a:pt x="88" y="257"/>
                      <a:pt x="88" y="259"/>
                      <a:pt x="88" y="261"/>
                    </a:cubicBezTo>
                    <a:cubicBezTo>
                      <a:pt x="84" y="261"/>
                      <a:pt x="85" y="261"/>
                      <a:pt x="83" y="261"/>
                    </a:cubicBezTo>
                    <a:cubicBezTo>
                      <a:pt x="80" y="261"/>
                      <a:pt x="78" y="264"/>
                      <a:pt x="76" y="264"/>
                    </a:cubicBezTo>
                    <a:cubicBezTo>
                      <a:pt x="74" y="264"/>
                      <a:pt x="72" y="257"/>
                      <a:pt x="72" y="253"/>
                    </a:cubicBezTo>
                    <a:cubicBezTo>
                      <a:pt x="72" y="248"/>
                      <a:pt x="72" y="248"/>
                      <a:pt x="72" y="244"/>
                    </a:cubicBezTo>
                    <a:cubicBezTo>
                      <a:pt x="72" y="243"/>
                      <a:pt x="72" y="238"/>
                      <a:pt x="68" y="238"/>
                    </a:cubicBezTo>
                    <a:cubicBezTo>
                      <a:pt x="65" y="238"/>
                      <a:pt x="61" y="245"/>
                      <a:pt x="60" y="245"/>
                    </a:cubicBezTo>
                    <a:cubicBezTo>
                      <a:pt x="54" y="245"/>
                      <a:pt x="33" y="229"/>
                      <a:pt x="30" y="225"/>
                    </a:cubicBezTo>
                    <a:cubicBezTo>
                      <a:pt x="32" y="225"/>
                      <a:pt x="35" y="224"/>
                      <a:pt x="37" y="224"/>
                    </a:cubicBezTo>
                    <a:cubicBezTo>
                      <a:pt x="33" y="214"/>
                      <a:pt x="19" y="212"/>
                      <a:pt x="19" y="205"/>
                    </a:cubicBezTo>
                    <a:cubicBezTo>
                      <a:pt x="19" y="191"/>
                      <a:pt x="43" y="180"/>
                      <a:pt x="52" y="180"/>
                    </a:cubicBezTo>
                    <a:cubicBezTo>
                      <a:pt x="56" y="180"/>
                      <a:pt x="86" y="169"/>
                      <a:pt x="86" y="163"/>
                    </a:cubicBezTo>
                    <a:cubicBezTo>
                      <a:pt x="86" y="160"/>
                      <a:pt x="79" y="153"/>
                      <a:pt x="79" y="152"/>
                    </a:cubicBezTo>
                    <a:cubicBezTo>
                      <a:pt x="83" y="150"/>
                      <a:pt x="82" y="150"/>
                      <a:pt x="85" y="152"/>
                    </a:cubicBezTo>
                    <a:cubicBezTo>
                      <a:pt x="85" y="145"/>
                      <a:pt x="85" y="145"/>
                      <a:pt x="85" y="145"/>
                    </a:cubicBezTo>
                    <a:cubicBezTo>
                      <a:pt x="81" y="145"/>
                      <a:pt x="81" y="145"/>
                      <a:pt x="79" y="145"/>
                    </a:cubicBezTo>
                    <a:cubicBezTo>
                      <a:pt x="72" y="145"/>
                      <a:pt x="69" y="153"/>
                      <a:pt x="60" y="153"/>
                    </a:cubicBezTo>
                    <a:cubicBezTo>
                      <a:pt x="51" y="153"/>
                      <a:pt x="48" y="148"/>
                      <a:pt x="41" y="150"/>
                    </a:cubicBezTo>
                    <a:cubicBezTo>
                      <a:pt x="32" y="150"/>
                      <a:pt x="21" y="150"/>
                      <a:pt x="18" y="150"/>
                    </a:cubicBezTo>
                    <a:cubicBezTo>
                      <a:pt x="17" y="143"/>
                      <a:pt x="12" y="141"/>
                      <a:pt x="12" y="137"/>
                    </a:cubicBezTo>
                    <a:cubicBezTo>
                      <a:pt x="12" y="136"/>
                      <a:pt x="13" y="134"/>
                      <a:pt x="13" y="133"/>
                    </a:cubicBezTo>
                    <a:cubicBezTo>
                      <a:pt x="6" y="133"/>
                      <a:pt x="2" y="130"/>
                      <a:pt x="0" y="126"/>
                    </a:cubicBezTo>
                    <a:cubicBezTo>
                      <a:pt x="11" y="119"/>
                      <a:pt x="29" y="113"/>
                      <a:pt x="40" y="106"/>
                    </a:cubicBezTo>
                    <a:cubicBezTo>
                      <a:pt x="48" y="106"/>
                      <a:pt x="48" y="106"/>
                      <a:pt x="48" y="106"/>
                    </a:cubicBezTo>
                    <a:cubicBezTo>
                      <a:pt x="48" y="120"/>
                      <a:pt x="55" y="116"/>
                      <a:pt x="64" y="116"/>
                    </a:cubicBezTo>
                    <a:cubicBezTo>
                      <a:pt x="70" y="116"/>
                      <a:pt x="71" y="118"/>
                      <a:pt x="76" y="116"/>
                    </a:cubicBezTo>
                    <a:cubicBezTo>
                      <a:pt x="72" y="102"/>
                      <a:pt x="63" y="101"/>
                      <a:pt x="50" y="95"/>
                    </a:cubicBezTo>
                    <a:cubicBezTo>
                      <a:pt x="46" y="94"/>
                      <a:pt x="41" y="80"/>
                      <a:pt x="37" y="78"/>
                    </a:cubicBezTo>
                    <a:cubicBezTo>
                      <a:pt x="31" y="75"/>
                      <a:pt x="13" y="71"/>
                      <a:pt x="13" y="68"/>
                    </a:cubicBezTo>
                    <a:cubicBezTo>
                      <a:pt x="13" y="68"/>
                      <a:pt x="20" y="57"/>
                      <a:pt x="20" y="56"/>
                    </a:cubicBezTo>
                    <a:cubicBezTo>
                      <a:pt x="44" y="56"/>
                      <a:pt x="44" y="56"/>
                      <a:pt x="44" y="56"/>
                    </a:cubicBezTo>
                    <a:cubicBezTo>
                      <a:pt x="57" y="38"/>
                      <a:pt x="77" y="21"/>
                      <a:pt x="101" y="14"/>
                    </a:cubicBezTo>
                    <a:cubicBezTo>
                      <a:pt x="107" y="12"/>
                      <a:pt x="111" y="15"/>
                      <a:pt x="117" y="13"/>
                    </a:cubicBezTo>
                    <a:cubicBezTo>
                      <a:pt x="124" y="10"/>
                      <a:pt x="128" y="0"/>
                      <a:pt x="136" y="0"/>
                    </a:cubicBezTo>
                    <a:cubicBezTo>
                      <a:pt x="142" y="0"/>
                      <a:pt x="144" y="5"/>
                      <a:pt x="150" y="7"/>
                    </a:cubicBezTo>
                    <a:cubicBezTo>
                      <a:pt x="147" y="10"/>
                      <a:pt x="147" y="11"/>
                      <a:pt x="146" y="13"/>
                    </a:cubicBezTo>
                    <a:cubicBezTo>
                      <a:pt x="150" y="14"/>
                      <a:pt x="154" y="11"/>
                      <a:pt x="157" y="7"/>
                    </a:cubicBezTo>
                    <a:cubicBezTo>
                      <a:pt x="162" y="9"/>
                      <a:pt x="163" y="10"/>
                      <a:pt x="167" y="11"/>
                    </a:cubicBezTo>
                    <a:cubicBezTo>
                      <a:pt x="189" y="11"/>
                      <a:pt x="189" y="11"/>
                      <a:pt x="189" y="11"/>
                    </a:cubicBezTo>
                    <a:cubicBezTo>
                      <a:pt x="194" y="15"/>
                      <a:pt x="196" y="17"/>
                      <a:pt x="202" y="20"/>
                    </a:cubicBezTo>
                    <a:cubicBezTo>
                      <a:pt x="236" y="20"/>
                      <a:pt x="236" y="20"/>
                      <a:pt x="236" y="20"/>
                    </a:cubicBezTo>
                    <a:cubicBezTo>
                      <a:pt x="245" y="29"/>
                      <a:pt x="272" y="31"/>
                      <a:pt x="286" y="31"/>
                    </a:cubicBezTo>
                    <a:cubicBezTo>
                      <a:pt x="294" y="31"/>
                      <a:pt x="299" y="28"/>
                      <a:pt x="307" y="28"/>
                    </a:cubicBezTo>
                    <a:cubicBezTo>
                      <a:pt x="319" y="28"/>
                      <a:pt x="323" y="34"/>
                      <a:pt x="334" y="37"/>
                    </a:cubicBezTo>
                    <a:cubicBezTo>
                      <a:pt x="334" y="36"/>
                      <a:pt x="334" y="36"/>
                      <a:pt x="334" y="36"/>
                    </a:cubicBezTo>
                    <a:lnTo>
                      <a:pt x="334" y="37"/>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4" name="Google Shape;94;p2"/>
              <p:cNvSpPr/>
              <p:nvPr/>
            </p:nvSpPr>
            <p:spPr>
              <a:xfrm>
                <a:off x="6898406" y="3072507"/>
                <a:ext cx="26995" cy="35992"/>
              </a:xfrm>
              <a:custGeom>
                <a:avLst/>
                <a:gdLst/>
                <a:ahLst/>
                <a:cxnLst/>
                <a:rect l="l" t="t" r="r" b="b"/>
                <a:pathLst>
                  <a:path w="22" h="29" extrusionOk="0">
                    <a:moveTo>
                      <a:pt x="9" y="11"/>
                    </a:moveTo>
                    <a:cubicBezTo>
                      <a:pt x="2" y="9"/>
                      <a:pt x="5" y="7"/>
                      <a:pt x="0" y="11"/>
                    </a:cubicBezTo>
                    <a:cubicBezTo>
                      <a:pt x="0" y="0"/>
                      <a:pt x="2" y="0"/>
                      <a:pt x="11" y="2"/>
                    </a:cubicBezTo>
                    <a:cubicBezTo>
                      <a:pt x="10" y="14"/>
                      <a:pt x="22" y="15"/>
                      <a:pt x="22" y="25"/>
                    </a:cubicBezTo>
                    <a:cubicBezTo>
                      <a:pt x="22" y="28"/>
                      <a:pt x="20" y="29"/>
                      <a:pt x="18" y="29"/>
                    </a:cubicBezTo>
                    <a:cubicBezTo>
                      <a:pt x="14" y="29"/>
                      <a:pt x="9" y="20"/>
                      <a:pt x="9" y="20"/>
                    </a:cubicBezTo>
                    <a:cubicBezTo>
                      <a:pt x="9" y="16"/>
                      <a:pt x="8" y="13"/>
                      <a:pt x="9" y="1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5" name="Google Shape;95;p2"/>
              <p:cNvSpPr/>
              <p:nvPr/>
            </p:nvSpPr>
            <p:spPr>
              <a:xfrm>
                <a:off x="6856413" y="3030515"/>
                <a:ext cx="28496" cy="43491"/>
              </a:xfrm>
              <a:custGeom>
                <a:avLst/>
                <a:gdLst/>
                <a:ahLst/>
                <a:cxnLst/>
                <a:rect l="l" t="t" r="r" b="b"/>
                <a:pathLst>
                  <a:path w="23" h="35" extrusionOk="0">
                    <a:moveTo>
                      <a:pt x="15" y="18"/>
                    </a:moveTo>
                    <a:cubicBezTo>
                      <a:pt x="15" y="19"/>
                      <a:pt x="19" y="19"/>
                      <a:pt x="19" y="18"/>
                    </a:cubicBezTo>
                    <a:cubicBezTo>
                      <a:pt x="19" y="24"/>
                      <a:pt x="23" y="30"/>
                      <a:pt x="19" y="35"/>
                    </a:cubicBezTo>
                    <a:cubicBezTo>
                      <a:pt x="13" y="30"/>
                      <a:pt x="11" y="24"/>
                      <a:pt x="11" y="17"/>
                    </a:cubicBezTo>
                    <a:cubicBezTo>
                      <a:pt x="5" y="16"/>
                      <a:pt x="0" y="11"/>
                      <a:pt x="0" y="4"/>
                    </a:cubicBezTo>
                    <a:cubicBezTo>
                      <a:pt x="0" y="1"/>
                      <a:pt x="3" y="0"/>
                      <a:pt x="5" y="0"/>
                    </a:cubicBezTo>
                    <a:cubicBezTo>
                      <a:pt x="13" y="0"/>
                      <a:pt x="9" y="3"/>
                      <a:pt x="15" y="0"/>
                    </a:cubicBezTo>
                    <a:cubicBezTo>
                      <a:pt x="15" y="11"/>
                      <a:pt x="13" y="11"/>
                      <a:pt x="15" y="18"/>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6" name="Google Shape;96;p2"/>
              <p:cNvSpPr/>
              <p:nvPr/>
            </p:nvSpPr>
            <p:spPr>
              <a:xfrm>
                <a:off x="7124867" y="2613603"/>
                <a:ext cx="290950" cy="152968"/>
              </a:xfrm>
              <a:custGeom>
                <a:avLst/>
                <a:gdLst/>
                <a:ahLst/>
                <a:cxnLst/>
                <a:rect l="l" t="t" r="r" b="b"/>
                <a:pathLst>
                  <a:path w="232" h="121" extrusionOk="0">
                    <a:moveTo>
                      <a:pt x="214" y="96"/>
                    </a:moveTo>
                    <a:cubicBezTo>
                      <a:pt x="211" y="96"/>
                      <a:pt x="209" y="97"/>
                      <a:pt x="209" y="100"/>
                    </a:cubicBezTo>
                    <a:cubicBezTo>
                      <a:pt x="209" y="103"/>
                      <a:pt x="214" y="103"/>
                      <a:pt x="215" y="103"/>
                    </a:cubicBezTo>
                    <a:cubicBezTo>
                      <a:pt x="216" y="107"/>
                      <a:pt x="218" y="108"/>
                      <a:pt x="220" y="110"/>
                    </a:cubicBezTo>
                    <a:cubicBezTo>
                      <a:pt x="216" y="118"/>
                      <a:pt x="206" y="118"/>
                      <a:pt x="195" y="118"/>
                    </a:cubicBezTo>
                    <a:cubicBezTo>
                      <a:pt x="177" y="118"/>
                      <a:pt x="171" y="104"/>
                      <a:pt x="158" y="104"/>
                    </a:cubicBezTo>
                    <a:cubicBezTo>
                      <a:pt x="150" y="104"/>
                      <a:pt x="154" y="109"/>
                      <a:pt x="147" y="112"/>
                    </a:cubicBezTo>
                    <a:cubicBezTo>
                      <a:pt x="135" y="118"/>
                      <a:pt x="124" y="115"/>
                      <a:pt x="115" y="121"/>
                    </a:cubicBezTo>
                    <a:cubicBezTo>
                      <a:pt x="95" y="121"/>
                      <a:pt x="87" y="121"/>
                      <a:pt x="75" y="121"/>
                    </a:cubicBezTo>
                    <a:cubicBezTo>
                      <a:pt x="68" y="121"/>
                      <a:pt x="73" y="114"/>
                      <a:pt x="68" y="110"/>
                    </a:cubicBezTo>
                    <a:cubicBezTo>
                      <a:pt x="63" y="107"/>
                      <a:pt x="49" y="108"/>
                      <a:pt x="43" y="108"/>
                    </a:cubicBezTo>
                    <a:cubicBezTo>
                      <a:pt x="34" y="108"/>
                      <a:pt x="26" y="98"/>
                      <a:pt x="23" y="92"/>
                    </a:cubicBezTo>
                    <a:cubicBezTo>
                      <a:pt x="33" y="85"/>
                      <a:pt x="47" y="82"/>
                      <a:pt x="65" y="82"/>
                    </a:cubicBezTo>
                    <a:cubicBezTo>
                      <a:pt x="72" y="82"/>
                      <a:pt x="75" y="82"/>
                      <a:pt x="80" y="81"/>
                    </a:cubicBezTo>
                    <a:cubicBezTo>
                      <a:pt x="77" y="80"/>
                      <a:pt x="73" y="77"/>
                      <a:pt x="69" y="77"/>
                    </a:cubicBezTo>
                    <a:cubicBezTo>
                      <a:pt x="60" y="77"/>
                      <a:pt x="50" y="77"/>
                      <a:pt x="45" y="77"/>
                    </a:cubicBezTo>
                    <a:cubicBezTo>
                      <a:pt x="36" y="77"/>
                      <a:pt x="12" y="81"/>
                      <a:pt x="12" y="69"/>
                    </a:cubicBezTo>
                    <a:cubicBezTo>
                      <a:pt x="12" y="59"/>
                      <a:pt x="24" y="63"/>
                      <a:pt x="29" y="60"/>
                    </a:cubicBezTo>
                    <a:cubicBezTo>
                      <a:pt x="22" y="58"/>
                      <a:pt x="19" y="59"/>
                      <a:pt x="14" y="59"/>
                    </a:cubicBezTo>
                    <a:cubicBezTo>
                      <a:pt x="9" y="59"/>
                      <a:pt x="0" y="53"/>
                      <a:pt x="0" y="51"/>
                    </a:cubicBezTo>
                    <a:cubicBezTo>
                      <a:pt x="0" y="29"/>
                      <a:pt x="41" y="13"/>
                      <a:pt x="56" y="13"/>
                    </a:cubicBezTo>
                    <a:cubicBezTo>
                      <a:pt x="63" y="13"/>
                      <a:pt x="62" y="26"/>
                      <a:pt x="64" y="29"/>
                    </a:cubicBezTo>
                    <a:cubicBezTo>
                      <a:pt x="68" y="26"/>
                      <a:pt x="71" y="21"/>
                      <a:pt x="78" y="21"/>
                    </a:cubicBezTo>
                    <a:cubicBezTo>
                      <a:pt x="90" y="21"/>
                      <a:pt x="94" y="26"/>
                      <a:pt x="98" y="34"/>
                    </a:cubicBezTo>
                    <a:cubicBezTo>
                      <a:pt x="102" y="33"/>
                      <a:pt x="106" y="32"/>
                      <a:pt x="111" y="31"/>
                    </a:cubicBezTo>
                    <a:cubicBezTo>
                      <a:pt x="110" y="27"/>
                      <a:pt x="109" y="25"/>
                      <a:pt x="109" y="23"/>
                    </a:cubicBezTo>
                    <a:cubicBezTo>
                      <a:pt x="118" y="23"/>
                      <a:pt x="118" y="23"/>
                      <a:pt x="118" y="23"/>
                    </a:cubicBezTo>
                    <a:cubicBezTo>
                      <a:pt x="124" y="25"/>
                      <a:pt x="131" y="30"/>
                      <a:pt x="133" y="35"/>
                    </a:cubicBezTo>
                    <a:cubicBezTo>
                      <a:pt x="135" y="40"/>
                      <a:pt x="132" y="51"/>
                      <a:pt x="140" y="51"/>
                    </a:cubicBezTo>
                    <a:cubicBezTo>
                      <a:pt x="144" y="51"/>
                      <a:pt x="144" y="50"/>
                      <a:pt x="146" y="48"/>
                    </a:cubicBezTo>
                    <a:cubicBezTo>
                      <a:pt x="142" y="42"/>
                      <a:pt x="136" y="21"/>
                      <a:pt x="136" y="17"/>
                    </a:cubicBezTo>
                    <a:cubicBezTo>
                      <a:pt x="136" y="14"/>
                      <a:pt x="140" y="12"/>
                      <a:pt x="144" y="12"/>
                    </a:cubicBezTo>
                    <a:cubicBezTo>
                      <a:pt x="152" y="12"/>
                      <a:pt x="149" y="15"/>
                      <a:pt x="156" y="12"/>
                    </a:cubicBezTo>
                    <a:cubicBezTo>
                      <a:pt x="156" y="10"/>
                      <a:pt x="156" y="9"/>
                      <a:pt x="156" y="7"/>
                    </a:cubicBezTo>
                    <a:cubicBezTo>
                      <a:pt x="156" y="3"/>
                      <a:pt x="162" y="0"/>
                      <a:pt x="169" y="0"/>
                    </a:cubicBezTo>
                    <a:cubicBezTo>
                      <a:pt x="177" y="0"/>
                      <a:pt x="184" y="3"/>
                      <a:pt x="184" y="10"/>
                    </a:cubicBezTo>
                    <a:cubicBezTo>
                      <a:pt x="184" y="16"/>
                      <a:pt x="175" y="20"/>
                      <a:pt x="175" y="24"/>
                    </a:cubicBezTo>
                    <a:cubicBezTo>
                      <a:pt x="175" y="40"/>
                      <a:pt x="187" y="50"/>
                      <a:pt x="187" y="62"/>
                    </a:cubicBezTo>
                    <a:cubicBezTo>
                      <a:pt x="187" y="76"/>
                      <a:pt x="224" y="85"/>
                      <a:pt x="232" y="92"/>
                    </a:cubicBezTo>
                    <a:cubicBezTo>
                      <a:pt x="224" y="97"/>
                      <a:pt x="222" y="96"/>
                      <a:pt x="214" y="9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7" name="Google Shape;97;p2"/>
              <p:cNvSpPr/>
              <p:nvPr/>
            </p:nvSpPr>
            <p:spPr>
              <a:xfrm>
                <a:off x="7016886" y="2589608"/>
                <a:ext cx="163472" cy="107977"/>
              </a:xfrm>
              <a:custGeom>
                <a:avLst/>
                <a:gdLst/>
                <a:ahLst/>
                <a:cxnLst/>
                <a:rect l="l" t="t" r="r" b="b"/>
                <a:pathLst>
                  <a:path w="130" h="86" extrusionOk="0">
                    <a:moveTo>
                      <a:pt x="28" y="82"/>
                    </a:moveTo>
                    <a:cubicBezTo>
                      <a:pt x="26" y="82"/>
                      <a:pt x="23" y="75"/>
                      <a:pt x="22" y="73"/>
                    </a:cubicBezTo>
                    <a:cubicBezTo>
                      <a:pt x="18" y="68"/>
                      <a:pt x="0" y="69"/>
                      <a:pt x="0" y="64"/>
                    </a:cubicBezTo>
                    <a:cubicBezTo>
                      <a:pt x="0" y="49"/>
                      <a:pt x="22" y="37"/>
                      <a:pt x="22" y="21"/>
                    </a:cubicBezTo>
                    <a:cubicBezTo>
                      <a:pt x="22" y="17"/>
                      <a:pt x="16" y="10"/>
                      <a:pt x="16" y="5"/>
                    </a:cubicBezTo>
                    <a:cubicBezTo>
                      <a:pt x="27" y="1"/>
                      <a:pt x="32" y="5"/>
                      <a:pt x="42" y="5"/>
                    </a:cubicBezTo>
                    <a:cubicBezTo>
                      <a:pt x="48" y="5"/>
                      <a:pt x="52" y="0"/>
                      <a:pt x="60" y="2"/>
                    </a:cubicBezTo>
                    <a:cubicBezTo>
                      <a:pt x="70" y="5"/>
                      <a:pt x="74" y="10"/>
                      <a:pt x="84" y="11"/>
                    </a:cubicBezTo>
                    <a:cubicBezTo>
                      <a:pt x="88" y="15"/>
                      <a:pt x="93" y="10"/>
                      <a:pt x="99" y="10"/>
                    </a:cubicBezTo>
                    <a:cubicBezTo>
                      <a:pt x="108" y="10"/>
                      <a:pt x="130" y="19"/>
                      <a:pt x="130" y="29"/>
                    </a:cubicBezTo>
                    <a:cubicBezTo>
                      <a:pt x="130" y="34"/>
                      <a:pt x="106" y="37"/>
                      <a:pt x="102" y="38"/>
                    </a:cubicBezTo>
                    <a:cubicBezTo>
                      <a:pt x="88" y="43"/>
                      <a:pt x="69" y="61"/>
                      <a:pt x="69" y="71"/>
                    </a:cubicBezTo>
                    <a:cubicBezTo>
                      <a:pt x="69" y="75"/>
                      <a:pt x="38" y="86"/>
                      <a:pt x="35" y="86"/>
                    </a:cubicBezTo>
                    <a:cubicBezTo>
                      <a:pt x="32" y="86"/>
                      <a:pt x="30" y="82"/>
                      <a:pt x="28" y="8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8" name="Google Shape;98;p2"/>
              <p:cNvSpPr/>
              <p:nvPr/>
            </p:nvSpPr>
            <p:spPr>
              <a:xfrm>
                <a:off x="7147363" y="2513123"/>
                <a:ext cx="193467" cy="82483"/>
              </a:xfrm>
              <a:custGeom>
                <a:avLst/>
                <a:gdLst/>
                <a:ahLst/>
                <a:cxnLst/>
                <a:rect l="l" t="t" r="r" b="b"/>
                <a:pathLst>
                  <a:path w="154" h="65" extrusionOk="0">
                    <a:moveTo>
                      <a:pt x="53" y="65"/>
                    </a:moveTo>
                    <a:cubicBezTo>
                      <a:pt x="48" y="65"/>
                      <a:pt x="41" y="61"/>
                      <a:pt x="41" y="59"/>
                    </a:cubicBezTo>
                    <a:cubicBezTo>
                      <a:pt x="41" y="52"/>
                      <a:pt x="47" y="53"/>
                      <a:pt x="53" y="53"/>
                    </a:cubicBezTo>
                    <a:cubicBezTo>
                      <a:pt x="50" y="50"/>
                      <a:pt x="46" y="48"/>
                      <a:pt x="46" y="43"/>
                    </a:cubicBezTo>
                    <a:cubicBezTo>
                      <a:pt x="43" y="44"/>
                      <a:pt x="41" y="46"/>
                      <a:pt x="41" y="49"/>
                    </a:cubicBezTo>
                    <a:cubicBezTo>
                      <a:pt x="33" y="50"/>
                      <a:pt x="27" y="52"/>
                      <a:pt x="22" y="52"/>
                    </a:cubicBezTo>
                    <a:cubicBezTo>
                      <a:pt x="16" y="52"/>
                      <a:pt x="10" y="49"/>
                      <a:pt x="7" y="49"/>
                    </a:cubicBezTo>
                    <a:cubicBezTo>
                      <a:pt x="3" y="49"/>
                      <a:pt x="0" y="46"/>
                      <a:pt x="0" y="42"/>
                    </a:cubicBezTo>
                    <a:cubicBezTo>
                      <a:pt x="0" y="38"/>
                      <a:pt x="2" y="39"/>
                      <a:pt x="0" y="36"/>
                    </a:cubicBezTo>
                    <a:cubicBezTo>
                      <a:pt x="5" y="35"/>
                      <a:pt x="7" y="31"/>
                      <a:pt x="11" y="31"/>
                    </a:cubicBezTo>
                    <a:cubicBezTo>
                      <a:pt x="20" y="31"/>
                      <a:pt x="24" y="35"/>
                      <a:pt x="31" y="36"/>
                    </a:cubicBezTo>
                    <a:cubicBezTo>
                      <a:pt x="24" y="35"/>
                      <a:pt x="17" y="32"/>
                      <a:pt x="11" y="30"/>
                    </a:cubicBezTo>
                    <a:cubicBezTo>
                      <a:pt x="11" y="23"/>
                      <a:pt x="11" y="23"/>
                      <a:pt x="11" y="23"/>
                    </a:cubicBezTo>
                    <a:cubicBezTo>
                      <a:pt x="15" y="23"/>
                      <a:pt x="19" y="23"/>
                      <a:pt x="19" y="23"/>
                    </a:cubicBezTo>
                    <a:cubicBezTo>
                      <a:pt x="20" y="23"/>
                      <a:pt x="34" y="26"/>
                      <a:pt x="38" y="26"/>
                    </a:cubicBezTo>
                    <a:cubicBezTo>
                      <a:pt x="30" y="25"/>
                      <a:pt x="23" y="26"/>
                      <a:pt x="16" y="22"/>
                    </a:cubicBezTo>
                    <a:cubicBezTo>
                      <a:pt x="18" y="19"/>
                      <a:pt x="22" y="17"/>
                      <a:pt x="25" y="17"/>
                    </a:cubicBezTo>
                    <a:cubicBezTo>
                      <a:pt x="31" y="17"/>
                      <a:pt x="32" y="19"/>
                      <a:pt x="36" y="18"/>
                    </a:cubicBezTo>
                    <a:cubicBezTo>
                      <a:pt x="31" y="19"/>
                      <a:pt x="23" y="18"/>
                      <a:pt x="23" y="12"/>
                    </a:cubicBezTo>
                    <a:cubicBezTo>
                      <a:pt x="31" y="11"/>
                      <a:pt x="34" y="12"/>
                      <a:pt x="38" y="12"/>
                    </a:cubicBezTo>
                    <a:cubicBezTo>
                      <a:pt x="39" y="12"/>
                      <a:pt x="45" y="14"/>
                      <a:pt x="45" y="19"/>
                    </a:cubicBezTo>
                    <a:cubicBezTo>
                      <a:pt x="50" y="19"/>
                      <a:pt x="54" y="19"/>
                      <a:pt x="55" y="19"/>
                    </a:cubicBezTo>
                    <a:cubicBezTo>
                      <a:pt x="68" y="19"/>
                      <a:pt x="78" y="36"/>
                      <a:pt x="97" y="36"/>
                    </a:cubicBezTo>
                    <a:cubicBezTo>
                      <a:pt x="103" y="36"/>
                      <a:pt x="105" y="34"/>
                      <a:pt x="107" y="30"/>
                    </a:cubicBezTo>
                    <a:cubicBezTo>
                      <a:pt x="102" y="30"/>
                      <a:pt x="100" y="30"/>
                      <a:pt x="98" y="29"/>
                    </a:cubicBezTo>
                    <a:cubicBezTo>
                      <a:pt x="98" y="28"/>
                      <a:pt x="101" y="27"/>
                      <a:pt x="102" y="27"/>
                    </a:cubicBezTo>
                    <a:cubicBezTo>
                      <a:pt x="102" y="21"/>
                      <a:pt x="102" y="21"/>
                      <a:pt x="102" y="21"/>
                    </a:cubicBezTo>
                    <a:cubicBezTo>
                      <a:pt x="99" y="21"/>
                      <a:pt x="91" y="19"/>
                      <a:pt x="91" y="15"/>
                    </a:cubicBezTo>
                    <a:cubicBezTo>
                      <a:pt x="91" y="7"/>
                      <a:pt x="103" y="4"/>
                      <a:pt x="107" y="0"/>
                    </a:cubicBezTo>
                    <a:cubicBezTo>
                      <a:pt x="110" y="2"/>
                      <a:pt x="113" y="4"/>
                      <a:pt x="116" y="4"/>
                    </a:cubicBezTo>
                    <a:cubicBezTo>
                      <a:pt x="115" y="7"/>
                      <a:pt x="116" y="8"/>
                      <a:pt x="116" y="9"/>
                    </a:cubicBezTo>
                    <a:cubicBezTo>
                      <a:pt x="116" y="16"/>
                      <a:pt x="124" y="26"/>
                      <a:pt x="132" y="26"/>
                    </a:cubicBezTo>
                    <a:cubicBezTo>
                      <a:pt x="136" y="26"/>
                      <a:pt x="139" y="20"/>
                      <a:pt x="144" y="20"/>
                    </a:cubicBezTo>
                    <a:cubicBezTo>
                      <a:pt x="150" y="20"/>
                      <a:pt x="154" y="26"/>
                      <a:pt x="154" y="31"/>
                    </a:cubicBezTo>
                    <a:cubicBezTo>
                      <a:pt x="154" y="37"/>
                      <a:pt x="144" y="51"/>
                      <a:pt x="140" y="52"/>
                    </a:cubicBezTo>
                    <a:cubicBezTo>
                      <a:pt x="137" y="53"/>
                      <a:pt x="111" y="50"/>
                      <a:pt x="111" y="51"/>
                    </a:cubicBezTo>
                    <a:cubicBezTo>
                      <a:pt x="111" y="52"/>
                      <a:pt x="83" y="58"/>
                      <a:pt x="82" y="59"/>
                    </a:cubicBezTo>
                    <a:cubicBezTo>
                      <a:pt x="73" y="62"/>
                      <a:pt x="64" y="65"/>
                      <a:pt x="53" y="6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9" name="Google Shape;99;p2"/>
              <p:cNvSpPr/>
              <p:nvPr/>
            </p:nvSpPr>
            <p:spPr>
              <a:xfrm>
                <a:off x="7118868" y="2543117"/>
                <a:ext cx="26995" cy="19496"/>
              </a:xfrm>
              <a:custGeom>
                <a:avLst/>
                <a:gdLst/>
                <a:ahLst/>
                <a:cxnLst/>
                <a:rect l="l" t="t" r="r" b="b"/>
                <a:pathLst>
                  <a:path w="21" h="16" extrusionOk="0">
                    <a:moveTo>
                      <a:pt x="8" y="16"/>
                    </a:moveTo>
                    <a:cubicBezTo>
                      <a:pt x="4" y="16"/>
                      <a:pt x="0" y="14"/>
                      <a:pt x="0" y="11"/>
                    </a:cubicBezTo>
                    <a:cubicBezTo>
                      <a:pt x="0" y="3"/>
                      <a:pt x="16" y="0"/>
                      <a:pt x="21" y="0"/>
                    </a:cubicBezTo>
                    <a:cubicBezTo>
                      <a:pt x="20" y="7"/>
                      <a:pt x="13" y="16"/>
                      <a:pt x="8" y="1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0" name="Google Shape;100;p2"/>
              <p:cNvSpPr/>
              <p:nvPr/>
            </p:nvSpPr>
            <p:spPr>
              <a:xfrm>
                <a:off x="7189356" y="2514624"/>
                <a:ext cx="20996" cy="7499"/>
              </a:xfrm>
              <a:custGeom>
                <a:avLst/>
                <a:gdLst/>
                <a:ahLst/>
                <a:cxnLst/>
                <a:rect l="l" t="t" r="r" b="b"/>
                <a:pathLst>
                  <a:path w="16" h="6" extrusionOk="0">
                    <a:moveTo>
                      <a:pt x="6" y="6"/>
                    </a:moveTo>
                    <a:cubicBezTo>
                      <a:pt x="4" y="6"/>
                      <a:pt x="0" y="4"/>
                      <a:pt x="0" y="0"/>
                    </a:cubicBezTo>
                    <a:cubicBezTo>
                      <a:pt x="16" y="0"/>
                      <a:pt x="16" y="0"/>
                      <a:pt x="16" y="0"/>
                    </a:cubicBezTo>
                    <a:cubicBezTo>
                      <a:pt x="16" y="6"/>
                      <a:pt x="16" y="6"/>
                      <a:pt x="16" y="6"/>
                    </a:cubicBezTo>
                    <a:cubicBezTo>
                      <a:pt x="14" y="6"/>
                      <a:pt x="6" y="6"/>
                      <a:pt x="6"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1" name="Google Shape;101;p2"/>
              <p:cNvSpPr/>
              <p:nvPr/>
            </p:nvSpPr>
            <p:spPr>
              <a:xfrm>
                <a:off x="7063377" y="2489128"/>
                <a:ext cx="110981" cy="61488"/>
              </a:xfrm>
              <a:custGeom>
                <a:avLst/>
                <a:gdLst/>
                <a:ahLst/>
                <a:cxnLst/>
                <a:rect l="l" t="t" r="r" b="b"/>
                <a:pathLst>
                  <a:path w="88" h="49" extrusionOk="0">
                    <a:moveTo>
                      <a:pt x="88" y="8"/>
                    </a:moveTo>
                    <a:cubicBezTo>
                      <a:pt x="88" y="11"/>
                      <a:pt x="86" y="14"/>
                      <a:pt x="82" y="15"/>
                    </a:cubicBezTo>
                    <a:cubicBezTo>
                      <a:pt x="83" y="19"/>
                      <a:pt x="86" y="20"/>
                      <a:pt x="86" y="24"/>
                    </a:cubicBezTo>
                    <a:cubicBezTo>
                      <a:pt x="67" y="38"/>
                      <a:pt x="67" y="38"/>
                      <a:pt x="67" y="38"/>
                    </a:cubicBezTo>
                    <a:cubicBezTo>
                      <a:pt x="60" y="38"/>
                      <a:pt x="60" y="28"/>
                      <a:pt x="56" y="26"/>
                    </a:cubicBezTo>
                    <a:cubicBezTo>
                      <a:pt x="55" y="33"/>
                      <a:pt x="48" y="40"/>
                      <a:pt x="41" y="39"/>
                    </a:cubicBezTo>
                    <a:cubicBezTo>
                      <a:pt x="40" y="44"/>
                      <a:pt x="37" y="49"/>
                      <a:pt x="32" y="49"/>
                    </a:cubicBezTo>
                    <a:cubicBezTo>
                      <a:pt x="28" y="49"/>
                      <a:pt x="25" y="44"/>
                      <a:pt x="24" y="42"/>
                    </a:cubicBezTo>
                    <a:cubicBezTo>
                      <a:pt x="19" y="45"/>
                      <a:pt x="16" y="42"/>
                      <a:pt x="12" y="42"/>
                    </a:cubicBezTo>
                    <a:cubicBezTo>
                      <a:pt x="9" y="42"/>
                      <a:pt x="8" y="45"/>
                      <a:pt x="4" y="46"/>
                    </a:cubicBezTo>
                    <a:cubicBezTo>
                      <a:pt x="4" y="43"/>
                      <a:pt x="0" y="41"/>
                      <a:pt x="0" y="39"/>
                    </a:cubicBezTo>
                    <a:cubicBezTo>
                      <a:pt x="0" y="38"/>
                      <a:pt x="8" y="32"/>
                      <a:pt x="10" y="31"/>
                    </a:cubicBezTo>
                    <a:cubicBezTo>
                      <a:pt x="17" y="28"/>
                      <a:pt x="23" y="27"/>
                      <a:pt x="31" y="23"/>
                    </a:cubicBezTo>
                    <a:cubicBezTo>
                      <a:pt x="39" y="18"/>
                      <a:pt x="41" y="6"/>
                      <a:pt x="54" y="6"/>
                    </a:cubicBezTo>
                    <a:cubicBezTo>
                      <a:pt x="57" y="6"/>
                      <a:pt x="58" y="7"/>
                      <a:pt x="62" y="7"/>
                    </a:cubicBezTo>
                    <a:cubicBezTo>
                      <a:pt x="62" y="7"/>
                      <a:pt x="88" y="0"/>
                      <a:pt x="88" y="8"/>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2" name="Google Shape;102;p2"/>
              <p:cNvSpPr/>
              <p:nvPr/>
            </p:nvSpPr>
            <p:spPr>
              <a:xfrm>
                <a:off x="7211852" y="2450137"/>
                <a:ext cx="62989" cy="19496"/>
              </a:xfrm>
              <a:custGeom>
                <a:avLst/>
                <a:gdLst/>
                <a:ahLst/>
                <a:cxnLst/>
                <a:rect l="l" t="t" r="r" b="b"/>
                <a:pathLst>
                  <a:path w="50" h="15" extrusionOk="0">
                    <a:moveTo>
                      <a:pt x="20" y="15"/>
                    </a:moveTo>
                    <a:cubicBezTo>
                      <a:pt x="14" y="15"/>
                      <a:pt x="13" y="12"/>
                      <a:pt x="9" y="12"/>
                    </a:cubicBezTo>
                    <a:cubicBezTo>
                      <a:pt x="5" y="12"/>
                      <a:pt x="3" y="15"/>
                      <a:pt x="0" y="15"/>
                    </a:cubicBezTo>
                    <a:cubicBezTo>
                      <a:pt x="0" y="9"/>
                      <a:pt x="26" y="0"/>
                      <a:pt x="32" y="0"/>
                    </a:cubicBezTo>
                    <a:cubicBezTo>
                      <a:pt x="41" y="0"/>
                      <a:pt x="49" y="5"/>
                      <a:pt x="50" y="11"/>
                    </a:cubicBezTo>
                    <a:cubicBezTo>
                      <a:pt x="47" y="12"/>
                      <a:pt x="44" y="15"/>
                      <a:pt x="39" y="15"/>
                    </a:cubicBezTo>
                    <a:cubicBezTo>
                      <a:pt x="27" y="15"/>
                      <a:pt x="29" y="15"/>
                      <a:pt x="20" y="1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3" name="Google Shape;103;p2"/>
              <p:cNvSpPr/>
              <p:nvPr/>
            </p:nvSpPr>
            <p:spPr>
              <a:xfrm>
                <a:off x="7213351" y="2472632"/>
                <a:ext cx="55491" cy="28494"/>
              </a:xfrm>
              <a:custGeom>
                <a:avLst/>
                <a:gdLst/>
                <a:ahLst/>
                <a:cxnLst/>
                <a:rect l="l" t="t" r="r" b="b"/>
                <a:pathLst>
                  <a:path w="44" h="23" extrusionOk="0">
                    <a:moveTo>
                      <a:pt x="38" y="10"/>
                    </a:moveTo>
                    <a:cubicBezTo>
                      <a:pt x="38" y="19"/>
                      <a:pt x="24" y="23"/>
                      <a:pt x="14" y="23"/>
                    </a:cubicBezTo>
                    <a:cubicBezTo>
                      <a:pt x="8" y="23"/>
                      <a:pt x="0" y="15"/>
                      <a:pt x="0" y="11"/>
                    </a:cubicBezTo>
                    <a:cubicBezTo>
                      <a:pt x="0" y="1"/>
                      <a:pt x="27" y="0"/>
                      <a:pt x="36" y="0"/>
                    </a:cubicBezTo>
                    <a:cubicBezTo>
                      <a:pt x="41" y="0"/>
                      <a:pt x="43" y="3"/>
                      <a:pt x="44" y="5"/>
                    </a:cubicBezTo>
                    <a:cubicBezTo>
                      <a:pt x="39" y="9"/>
                      <a:pt x="32" y="10"/>
                      <a:pt x="25" y="10"/>
                    </a:cubicBezTo>
                    <a:lnTo>
                      <a:pt x="38" y="1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4" name="Google Shape;104;p2"/>
              <p:cNvSpPr/>
              <p:nvPr/>
            </p:nvSpPr>
            <p:spPr>
              <a:xfrm>
                <a:off x="7186356" y="2468133"/>
                <a:ext cx="19497" cy="20996"/>
              </a:xfrm>
              <a:custGeom>
                <a:avLst/>
                <a:gdLst/>
                <a:ahLst/>
                <a:cxnLst/>
                <a:rect l="l" t="t" r="r" b="b"/>
                <a:pathLst>
                  <a:path w="15" h="17" extrusionOk="0">
                    <a:moveTo>
                      <a:pt x="15" y="12"/>
                    </a:moveTo>
                    <a:cubicBezTo>
                      <a:pt x="13" y="15"/>
                      <a:pt x="12" y="17"/>
                      <a:pt x="9" y="17"/>
                    </a:cubicBezTo>
                    <a:cubicBezTo>
                      <a:pt x="5" y="17"/>
                      <a:pt x="0" y="13"/>
                      <a:pt x="0" y="11"/>
                    </a:cubicBezTo>
                    <a:cubicBezTo>
                      <a:pt x="0" y="0"/>
                      <a:pt x="12" y="11"/>
                      <a:pt x="15" y="1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5" name="Google Shape;105;p2"/>
              <p:cNvSpPr/>
              <p:nvPr/>
            </p:nvSpPr>
            <p:spPr>
              <a:xfrm>
                <a:off x="7391821" y="2613603"/>
                <a:ext cx="94484" cy="76484"/>
              </a:xfrm>
              <a:custGeom>
                <a:avLst/>
                <a:gdLst/>
                <a:ahLst/>
                <a:cxnLst/>
                <a:rect l="l" t="t" r="r" b="b"/>
                <a:pathLst>
                  <a:path w="75" h="61" extrusionOk="0">
                    <a:moveTo>
                      <a:pt x="66" y="23"/>
                    </a:moveTo>
                    <a:cubicBezTo>
                      <a:pt x="66" y="29"/>
                      <a:pt x="65" y="25"/>
                      <a:pt x="65" y="30"/>
                    </a:cubicBezTo>
                    <a:cubicBezTo>
                      <a:pt x="67" y="30"/>
                      <a:pt x="72" y="31"/>
                      <a:pt x="75" y="32"/>
                    </a:cubicBezTo>
                    <a:cubicBezTo>
                      <a:pt x="73" y="56"/>
                      <a:pt x="72" y="49"/>
                      <a:pt x="57" y="55"/>
                    </a:cubicBezTo>
                    <a:cubicBezTo>
                      <a:pt x="53" y="56"/>
                      <a:pt x="53" y="61"/>
                      <a:pt x="49" y="61"/>
                    </a:cubicBezTo>
                    <a:cubicBezTo>
                      <a:pt x="42" y="61"/>
                      <a:pt x="42" y="56"/>
                      <a:pt x="39" y="54"/>
                    </a:cubicBezTo>
                    <a:cubicBezTo>
                      <a:pt x="27" y="41"/>
                      <a:pt x="13" y="43"/>
                      <a:pt x="0" y="30"/>
                    </a:cubicBezTo>
                    <a:cubicBezTo>
                      <a:pt x="0" y="23"/>
                      <a:pt x="0" y="23"/>
                      <a:pt x="0" y="23"/>
                    </a:cubicBezTo>
                    <a:cubicBezTo>
                      <a:pt x="6" y="23"/>
                      <a:pt x="12" y="28"/>
                      <a:pt x="20" y="28"/>
                    </a:cubicBezTo>
                    <a:cubicBezTo>
                      <a:pt x="24" y="28"/>
                      <a:pt x="23" y="28"/>
                      <a:pt x="27" y="28"/>
                    </a:cubicBezTo>
                    <a:cubicBezTo>
                      <a:pt x="27" y="16"/>
                      <a:pt x="27" y="16"/>
                      <a:pt x="27" y="16"/>
                    </a:cubicBezTo>
                    <a:cubicBezTo>
                      <a:pt x="21" y="15"/>
                      <a:pt x="12" y="16"/>
                      <a:pt x="12" y="11"/>
                    </a:cubicBezTo>
                    <a:cubicBezTo>
                      <a:pt x="12" y="9"/>
                      <a:pt x="15" y="8"/>
                      <a:pt x="16" y="7"/>
                    </a:cubicBezTo>
                    <a:cubicBezTo>
                      <a:pt x="23" y="0"/>
                      <a:pt x="32" y="2"/>
                      <a:pt x="42" y="2"/>
                    </a:cubicBezTo>
                    <a:cubicBezTo>
                      <a:pt x="50" y="2"/>
                      <a:pt x="60" y="2"/>
                      <a:pt x="60" y="2"/>
                    </a:cubicBezTo>
                    <a:cubicBezTo>
                      <a:pt x="61" y="2"/>
                      <a:pt x="64" y="4"/>
                      <a:pt x="64" y="6"/>
                    </a:cubicBezTo>
                    <a:cubicBezTo>
                      <a:pt x="64" y="15"/>
                      <a:pt x="53" y="18"/>
                      <a:pt x="50" y="22"/>
                    </a:cubicBezTo>
                    <a:cubicBezTo>
                      <a:pt x="53" y="22"/>
                      <a:pt x="66" y="18"/>
                      <a:pt x="66" y="23"/>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6" name="Google Shape;106;p2"/>
              <p:cNvSpPr/>
              <p:nvPr/>
            </p:nvSpPr>
            <p:spPr>
              <a:xfrm>
                <a:off x="7358827" y="2520622"/>
                <a:ext cx="104982" cy="56988"/>
              </a:xfrm>
              <a:custGeom>
                <a:avLst/>
                <a:gdLst/>
                <a:ahLst/>
                <a:cxnLst/>
                <a:rect l="l" t="t" r="r" b="b"/>
                <a:pathLst>
                  <a:path w="84" h="45" extrusionOk="0">
                    <a:moveTo>
                      <a:pt x="4" y="11"/>
                    </a:moveTo>
                    <a:cubicBezTo>
                      <a:pt x="2" y="9"/>
                      <a:pt x="0" y="6"/>
                      <a:pt x="0" y="2"/>
                    </a:cubicBezTo>
                    <a:cubicBezTo>
                      <a:pt x="1" y="2"/>
                      <a:pt x="3" y="2"/>
                      <a:pt x="5" y="2"/>
                    </a:cubicBezTo>
                    <a:cubicBezTo>
                      <a:pt x="18" y="2"/>
                      <a:pt x="24" y="24"/>
                      <a:pt x="38" y="20"/>
                    </a:cubicBezTo>
                    <a:cubicBezTo>
                      <a:pt x="35" y="18"/>
                      <a:pt x="31" y="15"/>
                      <a:pt x="29" y="13"/>
                    </a:cubicBezTo>
                    <a:cubicBezTo>
                      <a:pt x="29" y="8"/>
                      <a:pt x="29" y="8"/>
                      <a:pt x="29" y="8"/>
                    </a:cubicBezTo>
                    <a:cubicBezTo>
                      <a:pt x="39" y="8"/>
                      <a:pt x="43" y="17"/>
                      <a:pt x="54" y="17"/>
                    </a:cubicBezTo>
                    <a:cubicBezTo>
                      <a:pt x="54" y="8"/>
                      <a:pt x="54" y="8"/>
                      <a:pt x="54" y="8"/>
                    </a:cubicBezTo>
                    <a:cubicBezTo>
                      <a:pt x="46" y="8"/>
                      <a:pt x="40" y="8"/>
                      <a:pt x="38" y="1"/>
                    </a:cubicBezTo>
                    <a:cubicBezTo>
                      <a:pt x="41" y="0"/>
                      <a:pt x="43" y="1"/>
                      <a:pt x="46" y="1"/>
                    </a:cubicBezTo>
                    <a:cubicBezTo>
                      <a:pt x="53" y="1"/>
                      <a:pt x="58" y="5"/>
                      <a:pt x="66" y="5"/>
                    </a:cubicBezTo>
                    <a:cubicBezTo>
                      <a:pt x="69" y="5"/>
                      <a:pt x="71" y="2"/>
                      <a:pt x="75" y="2"/>
                    </a:cubicBezTo>
                    <a:cubicBezTo>
                      <a:pt x="83" y="2"/>
                      <a:pt x="84" y="6"/>
                      <a:pt x="84" y="13"/>
                    </a:cubicBezTo>
                    <a:cubicBezTo>
                      <a:pt x="84" y="23"/>
                      <a:pt x="78" y="28"/>
                      <a:pt x="80" y="41"/>
                    </a:cubicBezTo>
                    <a:cubicBezTo>
                      <a:pt x="73" y="43"/>
                      <a:pt x="64" y="43"/>
                      <a:pt x="62" y="43"/>
                    </a:cubicBezTo>
                    <a:cubicBezTo>
                      <a:pt x="60" y="43"/>
                      <a:pt x="48" y="45"/>
                      <a:pt x="48" y="41"/>
                    </a:cubicBezTo>
                    <a:cubicBezTo>
                      <a:pt x="48" y="39"/>
                      <a:pt x="50" y="37"/>
                      <a:pt x="51" y="36"/>
                    </a:cubicBezTo>
                    <a:cubicBezTo>
                      <a:pt x="51" y="35"/>
                      <a:pt x="51" y="33"/>
                      <a:pt x="51" y="32"/>
                    </a:cubicBezTo>
                    <a:cubicBezTo>
                      <a:pt x="51" y="28"/>
                      <a:pt x="60" y="28"/>
                      <a:pt x="62" y="25"/>
                    </a:cubicBezTo>
                    <a:cubicBezTo>
                      <a:pt x="61" y="24"/>
                      <a:pt x="59" y="24"/>
                      <a:pt x="57" y="24"/>
                    </a:cubicBezTo>
                    <a:cubicBezTo>
                      <a:pt x="49" y="24"/>
                      <a:pt x="34" y="28"/>
                      <a:pt x="25" y="28"/>
                    </a:cubicBezTo>
                    <a:cubicBezTo>
                      <a:pt x="22" y="28"/>
                      <a:pt x="20" y="26"/>
                      <a:pt x="20" y="23"/>
                    </a:cubicBezTo>
                    <a:cubicBezTo>
                      <a:pt x="13" y="23"/>
                      <a:pt x="13" y="23"/>
                      <a:pt x="13" y="23"/>
                    </a:cubicBezTo>
                    <a:cubicBezTo>
                      <a:pt x="12" y="19"/>
                      <a:pt x="12" y="19"/>
                      <a:pt x="12" y="19"/>
                    </a:cubicBezTo>
                    <a:cubicBezTo>
                      <a:pt x="7" y="20"/>
                      <a:pt x="4" y="17"/>
                      <a:pt x="1" y="14"/>
                    </a:cubicBezTo>
                    <a:cubicBezTo>
                      <a:pt x="1" y="6"/>
                      <a:pt x="1" y="6"/>
                      <a:pt x="1" y="6"/>
                    </a:cubicBezTo>
                    <a:lnTo>
                      <a:pt x="4" y="11"/>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7" name="Google Shape;107;p2"/>
              <p:cNvSpPr/>
              <p:nvPr/>
            </p:nvSpPr>
            <p:spPr>
              <a:xfrm>
                <a:off x="7438313" y="2733578"/>
                <a:ext cx="61490" cy="35992"/>
              </a:xfrm>
              <a:custGeom>
                <a:avLst/>
                <a:gdLst/>
                <a:ahLst/>
                <a:cxnLst/>
                <a:rect l="l" t="t" r="r" b="b"/>
                <a:pathLst>
                  <a:path w="49" h="29" extrusionOk="0">
                    <a:moveTo>
                      <a:pt x="38" y="29"/>
                    </a:moveTo>
                    <a:cubicBezTo>
                      <a:pt x="32" y="29"/>
                      <a:pt x="0" y="17"/>
                      <a:pt x="0" y="16"/>
                    </a:cubicBezTo>
                    <a:cubicBezTo>
                      <a:pt x="0" y="12"/>
                      <a:pt x="8" y="14"/>
                      <a:pt x="9" y="14"/>
                    </a:cubicBezTo>
                    <a:cubicBezTo>
                      <a:pt x="15" y="12"/>
                      <a:pt x="13" y="0"/>
                      <a:pt x="22" y="0"/>
                    </a:cubicBezTo>
                    <a:cubicBezTo>
                      <a:pt x="28" y="0"/>
                      <a:pt x="46" y="16"/>
                      <a:pt x="49" y="22"/>
                    </a:cubicBezTo>
                    <a:cubicBezTo>
                      <a:pt x="45" y="25"/>
                      <a:pt x="43" y="29"/>
                      <a:pt x="38" y="2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8" name="Google Shape;108;p2"/>
              <p:cNvSpPr/>
              <p:nvPr/>
            </p:nvSpPr>
            <p:spPr>
              <a:xfrm>
                <a:off x="7498302" y="2603105"/>
                <a:ext cx="80986" cy="65986"/>
              </a:xfrm>
              <a:custGeom>
                <a:avLst/>
                <a:gdLst/>
                <a:ahLst/>
                <a:cxnLst/>
                <a:rect l="l" t="t" r="r" b="b"/>
                <a:pathLst>
                  <a:path w="65" h="53" extrusionOk="0">
                    <a:moveTo>
                      <a:pt x="65" y="11"/>
                    </a:moveTo>
                    <a:cubicBezTo>
                      <a:pt x="65" y="12"/>
                      <a:pt x="57" y="18"/>
                      <a:pt x="57" y="18"/>
                    </a:cubicBezTo>
                    <a:cubicBezTo>
                      <a:pt x="51" y="26"/>
                      <a:pt x="45" y="35"/>
                      <a:pt x="32" y="35"/>
                    </a:cubicBezTo>
                    <a:cubicBezTo>
                      <a:pt x="22" y="35"/>
                      <a:pt x="22" y="30"/>
                      <a:pt x="20" y="38"/>
                    </a:cubicBezTo>
                    <a:cubicBezTo>
                      <a:pt x="25" y="38"/>
                      <a:pt x="25" y="38"/>
                      <a:pt x="25" y="38"/>
                    </a:cubicBezTo>
                    <a:cubicBezTo>
                      <a:pt x="24" y="46"/>
                      <a:pt x="21" y="48"/>
                      <a:pt x="15" y="53"/>
                    </a:cubicBezTo>
                    <a:cubicBezTo>
                      <a:pt x="6" y="53"/>
                      <a:pt x="6" y="53"/>
                      <a:pt x="6" y="53"/>
                    </a:cubicBezTo>
                    <a:cubicBezTo>
                      <a:pt x="6" y="47"/>
                      <a:pt x="6" y="42"/>
                      <a:pt x="7" y="40"/>
                    </a:cubicBezTo>
                    <a:cubicBezTo>
                      <a:pt x="0" y="33"/>
                      <a:pt x="3" y="27"/>
                      <a:pt x="0" y="19"/>
                    </a:cubicBezTo>
                    <a:cubicBezTo>
                      <a:pt x="0" y="11"/>
                      <a:pt x="0" y="11"/>
                      <a:pt x="0" y="11"/>
                    </a:cubicBezTo>
                    <a:cubicBezTo>
                      <a:pt x="3" y="11"/>
                      <a:pt x="8" y="11"/>
                      <a:pt x="10" y="11"/>
                    </a:cubicBezTo>
                    <a:cubicBezTo>
                      <a:pt x="9" y="11"/>
                      <a:pt x="10" y="8"/>
                      <a:pt x="10" y="7"/>
                    </a:cubicBezTo>
                    <a:cubicBezTo>
                      <a:pt x="10" y="6"/>
                      <a:pt x="13" y="0"/>
                      <a:pt x="22" y="0"/>
                    </a:cubicBezTo>
                    <a:cubicBezTo>
                      <a:pt x="37" y="0"/>
                      <a:pt x="49" y="5"/>
                      <a:pt x="65" y="5"/>
                    </a:cubicBezTo>
                    <a:cubicBezTo>
                      <a:pt x="65" y="8"/>
                      <a:pt x="65" y="9"/>
                      <a:pt x="65" y="1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9" name="Google Shape;109;p2"/>
              <p:cNvSpPr/>
              <p:nvPr/>
            </p:nvSpPr>
            <p:spPr>
              <a:xfrm>
                <a:off x="7331831" y="2484630"/>
                <a:ext cx="26995" cy="22496"/>
              </a:xfrm>
              <a:custGeom>
                <a:avLst/>
                <a:gdLst/>
                <a:ahLst/>
                <a:cxnLst/>
                <a:rect l="l" t="t" r="r" b="b"/>
                <a:pathLst>
                  <a:path w="21" h="18" extrusionOk="0">
                    <a:moveTo>
                      <a:pt x="21" y="12"/>
                    </a:moveTo>
                    <a:cubicBezTo>
                      <a:pt x="21" y="16"/>
                      <a:pt x="18" y="18"/>
                      <a:pt x="15" y="18"/>
                    </a:cubicBezTo>
                    <a:cubicBezTo>
                      <a:pt x="10" y="18"/>
                      <a:pt x="0" y="6"/>
                      <a:pt x="0" y="0"/>
                    </a:cubicBezTo>
                    <a:cubicBezTo>
                      <a:pt x="11" y="0"/>
                      <a:pt x="12" y="9"/>
                      <a:pt x="21" y="1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0" name="Google Shape;110;p2"/>
              <p:cNvSpPr/>
              <p:nvPr/>
            </p:nvSpPr>
            <p:spPr>
              <a:xfrm>
                <a:off x="7348328" y="2559614"/>
                <a:ext cx="17997" cy="14997"/>
              </a:xfrm>
              <a:custGeom>
                <a:avLst/>
                <a:gdLst/>
                <a:ahLst/>
                <a:cxnLst/>
                <a:rect l="l" t="t" r="r" b="b"/>
                <a:pathLst>
                  <a:path w="15" h="12" extrusionOk="0">
                    <a:moveTo>
                      <a:pt x="12" y="0"/>
                    </a:moveTo>
                    <a:cubicBezTo>
                      <a:pt x="13" y="2"/>
                      <a:pt x="15" y="3"/>
                      <a:pt x="15" y="6"/>
                    </a:cubicBezTo>
                    <a:cubicBezTo>
                      <a:pt x="15" y="12"/>
                      <a:pt x="11" y="12"/>
                      <a:pt x="9" y="12"/>
                    </a:cubicBezTo>
                    <a:cubicBezTo>
                      <a:pt x="4" y="12"/>
                      <a:pt x="3" y="11"/>
                      <a:pt x="0" y="12"/>
                    </a:cubicBezTo>
                    <a:cubicBezTo>
                      <a:pt x="2" y="4"/>
                      <a:pt x="6" y="2"/>
                      <a:pt x="12"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1" name="Google Shape;111;p2"/>
              <p:cNvSpPr/>
              <p:nvPr/>
            </p:nvSpPr>
            <p:spPr>
              <a:xfrm>
                <a:off x="7337830" y="2429141"/>
                <a:ext cx="103483" cy="53989"/>
              </a:xfrm>
              <a:custGeom>
                <a:avLst/>
                <a:gdLst/>
                <a:ahLst/>
                <a:cxnLst/>
                <a:rect l="l" t="t" r="r" b="b"/>
                <a:pathLst>
                  <a:path w="82" h="43" extrusionOk="0">
                    <a:moveTo>
                      <a:pt x="54" y="32"/>
                    </a:moveTo>
                    <a:cubicBezTo>
                      <a:pt x="46" y="32"/>
                      <a:pt x="41" y="29"/>
                      <a:pt x="33" y="30"/>
                    </a:cubicBezTo>
                    <a:cubicBezTo>
                      <a:pt x="31" y="26"/>
                      <a:pt x="25" y="29"/>
                      <a:pt x="19" y="29"/>
                    </a:cubicBezTo>
                    <a:cubicBezTo>
                      <a:pt x="13" y="29"/>
                      <a:pt x="11" y="29"/>
                      <a:pt x="7" y="25"/>
                    </a:cubicBezTo>
                    <a:cubicBezTo>
                      <a:pt x="11" y="21"/>
                      <a:pt x="15" y="22"/>
                      <a:pt x="20" y="20"/>
                    </a:cubicBezTo>
                    <a:cubicBezTo>
                      <a:pt x="19" y="18"/>
                      <a:pt x="19" y="16"/>
                      <a:pt x="20" y="15"/>
                    </a:cubicBezTo>
                    <a:cubicBezTo>
                      <a:pt x="10" y="15"/>
                      <a:pt x="8" y="17"/>
                      <a:pt x="5" y="15"/>
                    </a:cubicBezTo>
                    <a:cubicBezTo>
                      <a:pt x="6" y="14"/>
                      <a:pt x="7" y="12"/>
                      <a:pt x="8" y="10"/>
                    </a:cubicBezTo>
                    <a:cubicBezTo>
                      <a:pt x="2" y="10"/>
                      <a:pt x="0" y="9"/>
                      <a:pt x="0" y="3"/>
                    </a:cubicBezTo>
                    <a:cubicBezTo>
                      <a:pt x="6" y="3"/>
                      <a:pt x="9" y="0"/>
                      <a:pt x="14" y="0"/>
                    </a:cubicBezTo>
                    <a:cubicBezTo>
                      <a:pt x="24" y="0"/>
                      <a:pt x="26" y="8"/>
                      <a:pt x="31" y="8"/>
                    </a:cubicBezTo>
                    <a:cubicBezTo>
                      <a:pt x="35" y="8"/>
                      <a:pt x="36" y="4"/>
                      <a:pt x="40" y="4"/>
                    </a:cubicBezTo>
                    <a:cubicBezTo>
                      <a:pt x="49" y="4"/>
                      <a:pt x="48" y="15"/>
                      <a:pt x="53" y="15"/>
                    </a:cubicBezTo>
                    <a:cubicBezTo>
                      <a:pt x="56" y="15"/>
                      <a:pt x="57" y="11"/>
                      <a:pt x="60" y="11"/>
                    </a:cubicBezTo>
                    <a:cubicBezTo>
                      <a:pt x="66" y="11"/>
                      <a:pt x="71" y="19"/>
                      <a:pt x="73" y="21"/>
                    </a:cubicBezTo>
                    <a:cubicBezTo>
                      <a:pt x="72" y="22"/>
                      <a:pt x="70" y="24"/>
                      <a:pt x="70" y="26"/>
                    </a:cubicBezTo>
                    <a:cubicBezTo>
                      <a:pt x="73" y="29"/>
                      <a:pt x="82" y="33"/>
                      <a:pt x="82" y="37"/>
                    </a:cubicBezTo>
                    <a:cubicBezTo>
                      <a:pt x="82" y="42"/>
                      <a:pt x="77" y="43"/>
                      <a:pt x="74" y="43"/>
                    </a:cubicBezTo>
                    <a:cubicBezTo>
                      <a:pt x="63" y="43"/>
                      <a:pt x="64" y="32"/>
                      <a:pt x="54" y="3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2" name="Google Shape;112;p2"/>
              <p:cNvSpPr/>
              <p:nvPr/>
            </p:nvSpPr>
            <p:spPr>
              <a:xfrm>
                <a:off x="7378323" y="2475632"/>
                <a:ext cx="28496" cy="8998"/>
              </a:xfrm>
              <a:custGeom>
                <a:avLst/>
                <a:gdLst/>
                <a:ahLst/>
                <a:cxnLst/>
                <a:rect l="l" t="t" r="r" b="b"/>
                <a:pathLst>
                  <a:path w="23" h="7" extrusionOk="0">
                    <a:moveTo>
                      <a:pt x="8" y="7"/>
                    </a:moveTo>
                    <a:cubicBezTo>
                      <a:pt x="0" y="7"/>
                      <a:pt x="11" y="0"/>
                      <a:pt x="12" y="0"/>
                    </a:cubicBezTo>
                    <a:cubicBezTo>
                      <a:pt x="17" y="0"/>
                      <a:pt x="19" y="3"/>
                      <a:pt x="23" y="4"/>
                    </a:cubicBezTo>
                    <a:cubicBezTo>
                      <a:pt x="20" y="7"/>
                      <a:pt x="15" y="7"/>
                      <a:pt x="8" y="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3" name="Google Shape;113;p2"/>
              <p:cNvSpPr/>
              <p:nvPr/>
            </p:nvSpPr>
            <p:spPr>
              <a:xfrm>
                <a:off x="7480305" y="2508625"/>
                <a:ext cx="271454" cy="85483"/>
              </a:xfrm>
              <a:custGeom>
                <a:avLst/>
                <a:gdLst/>
                <a:ahLst/>
                <a:cxnLst/>
                <a:rect l="l" t="t" r="r" b="b"/>
                <a:pathLst>
                  <a:path w="216" h="68" extrusionOk="0">
                    <a:moveTo>
                      <a:pt x="215" y="45"/>
                    </a:moveTo>
                    <a:cubicBezTo>
                      <a:pt x="213" y="46"/>
                      <a:pt x="211" y="48"/>
                      <a:pt x="210" y="51"/>
                    </a:cubicBezTo>
                    <a:cubicBezTo>
                      <a:pt x="213" y="52"/>
                      <a:pt x="216" y="52"/>
                      <a:pt x="216" y="52"/>
                    </a:cubicBezTo>
                    <a:cubicBezTo>
                      <a:pt x="215" y="67"/>
                      <a:pt x="195" y="67"/>
                      <a:pt x="179" y="67"/>
                    </a:cubicBezTo>
                    <a:cubicBezTo>
                      <a:pt x="174" y="67"/>
                      <a:pt x="171" y="64"/>
                      <a:pt x="170" y="60"/>
                    </a:cubicBezTo>
                    <a:cubicBezTo>
                      <a:pt x="164" y="61"/>
                      <a:pt x="163" y="64"/>
                      <a:pt x="159" y="66"/>
                    </a:cubicBezTo>
                    <a:cubicBezTo>
                      <a:pt x="124" y="66"/>
                      <a:pt x="124" y="66"/>
                      <a:pt x="124" y="66"/>
                    </a:cubicBezTo>
                    <a:cubicBezTo>
                      <a:pt x="115" y="68"/>
                      <a:pt x="101" y="67"/>
                      <a:pt x="102" y="60"/>
                    </a:cubicBezTo>
                    <a:cubicBezTo>
                      <a:pt x="97" y="60"/>
                      <a:pt x="97" y="60"/>
                      <a:pt x="97" y="60"/>
                    </a:cubicBezTo>
                    <a:cubicBezTo>
                      <a:pt x="95" y="62"/>
                      <a:pt x="88" y="67"/>
                      <a:pt x="84" y="67"/>
                    </a:cubicBezTo>
                    <a:cubicBezTo>
                      <a:pt x="75" y="67"/>
                      <a:pt x="53" y="56"/>
                      <a:pt x="53" y="47"/>
                    </a:cubicBezTo>
                    <a:cubicBezTo>
                      <a:pt x="53" y="44"/>
                      <a:pt x="56" y="41"/>
                      <a:pt x="58" y="40"/>
                    </a:cubicBezTo>
                    <a:cubicBezTo>
                      <a:pt x="50" y="32"/>
                      <a:pt x="48" y="25"/>
                      <a:pt x="40" y="18"/>
                    </a:cubicBezTo>
                    <a:cubicBezTo>
                      <a:pt x="38" y="20"/>
                      <a:pt x="35" y="22"/>
                      <a:pt x="32" y="22"/>
                    </a:cubicBezTo>
                    <a:cubicBezTo>
                      <a:pt x="27" y="22"/>
                      <a:pt x="0" y="11"/>
                      <a:pt x="0" y="7"/>
                    </a:cubicBezTo>
                    <a:cubicBezTo>
                      <a:pt x="0" y="0"/>
                      <a:pt x="8" y="0"/>
                      <a:pt x="13" y="0"/>
                    </a:cubicBezTo>
                    <a:cubicBezTo>
                      <a:pt x="33" y="0"/>
                      <a:pt x="36" y="15"/>
                      <a:pt x="51" y="15"/>
                    </a:cubicBezTo>
                    <a:cubicBezTo>
                      <a:pt x="56" y="15"/>
                      <a:pt x="58" y="15"/>
                      <a:pt x="60" y="12"/>
                    </a:cubicBezTo>
                    <a:cubicBezTo>
                      <a:pt x="63" y="12"/>
                      <a:pt x="68" y="12"/>
                      <a:pt x="68" y="12"/>
                    </a:cubicBezTo>
                    <a:cubicBezTo>
                      <a:pt x="65" y="22"/>
                      <a:pt x="85" y="19"/>
                      <a:pt x="89" y="25"/>
                    </a:cubicBezTo>
                    <a:cubicBezTo>
                      <a:pt x="71" y="25"/>
                      <a:pt x="71" y="25"/>
                      <a:pt x="71" y="25"/>
                    </a:cubicBezTo>
                    <a:cubicBezTo>
                      <a:pt x="74" y="37"/>
                      <a:pt x="85" y="30"/>
                      <a:pt x="91" y="35"/>
                    </a:cubicBezTo>
                    <a:cubicBezTo>
                      <a:pt x="90" y="36"/>
                      <a:pt x="88" y="36"/>
                      <a:pt x="88" y="38"/>
                    </a:cubicBezTo>
                    <a:cubicBezTo>
                      <a:pt x="88" y="44"/>
                      <a:pt x="93" y="41"/>
                      <a:pt x="95" y="40"/>
                    </a:cubicBezTo>
                    <a:cubicBezTo>
                      <a:pt x="106" y="42"/>
                      <a:pt x="114" y="45"/>
                      <a:pt x="125" y="45"/>
                    </a:cubicBezTo>
                    <a:cubicBezTo>
                      <a:pt x="150" y="45"/>
                      <a:pt x="158" y="34"/>
                      <a:pt x="181" y="34"/>
                    </a:cubicBezTo>
                    <a:cubicBezTo>
                      <a:pt x="198" y="34"/>
                      <a:pt x="210" y="35"/>
                      <a:pt x="216" y="46"/>
                    </a:cubicBezTo>
                    <a:cubicBezTo>
                      <a:pt x="215" y="47"/>
                      <a:pt x="213" y="47"/>
                      <a:pt x="211" y="47"/>
                    </a:cubicBezTo>
                    <a:lnTo>
                      <a:pt x="215" y="45"/>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4" name="Google Shape;114;p2"/>
              <p:cNvSpPr/>
              <p:nvPr/>
            </p:nvSpPr>
            <p:spPr>
              <a:xfrm>
                <a:off x="7483305" y="2553615"/>
                <a:ext cx="46492" cy="35992"/>
              </a:xfrm>
              <a:custGeom>
                <a:avLst/>
                <a:gdLst/>
                <a:ahLst/>
                <a:cxnLst/>
                <a:rect l="l" t="t" r="r" b="b"/>
                <a:pathLst>
                  <a:path w="37" h="29" extrusionOk="0">
                    <a:moveTo>
                      <a:pt x="6" y="10"/>
                    </a:moveTo>
                    <a:cubicBezTo>
                      <a:pt x="10" y="10"/>
                      <a:pt x="9" y="0"/>
                      <a:pt x="19" y="0"/>
                    </a:cubicBezTo>
                    <a:cubicBezTo>
                      <a:pt x="27" y="0"/>
                      <a:pt x="37" y="9"/>
                      <a:pt x="37" y="15"/>
                    </a:cubicBezTo>
                    <a:cubicBezTo>
                      <a:pt x="37" y="22"/>
                      <a:pt x="35" y="29"/>
                      <a:pt x="29" y="29"/>
                    </a:cubicBezTo>
                    <a:cubicBezTo>
                      <a:pt x="25" y="29"/>
                      <a:pt x="0" y="17"/>
                      <a:pt x="0" y="17"/>
                    </a:cubicBezTo>
                    <a:cubicBezTo>
                      <a:pt x="0" y="13"/>
                      <a:pt x="5" y="10"/>
                      <a:pt x="6" y="1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5" name="Google Shape;115;p2"/>
              <p:cNvSpPr/>
              <p:nvPr/>
            </p:nvSpPr>
            <p:spPr>
              <a:xfrm>
                <a:off x="7489304" y="2484630"/>
                <a:ext cx="43493" cy="11997"/>
              </a:xfrm>
              <a:custGeom>
                <a:avLst/>
                <a:gdLst/>
                <a:ahLst/>
                <a:cxnLst/>
                <a:rect l="l" t="t" r="r" b="b"/>
                <a:pathLst>
                  <a:path w="35" h="10" extrusionOk="0">
                    <a:moveTo>
                      <a:pt x="29" y="0"/>
                    </a:moveTo>
                    <a:cubicBezTo>
                      <a:pt x="34" y="0"/>
                      <a:pt x="30" y="1"/>
                      <a:pt x="35" y="0"/>
                    </a:cubicBezTo>
                    <a:cubicBezTo>
                      <a:pt x="35" y="3"/>
                      <a:pt x="35" y="5"/>
                      <a:pt x="35" y="6"/>
                    </a:cubicBezTo>
                    <a:cubicBezTo>
                      <a:pt x="35" y="8"/>
                      <a:pt x="32" y="10"/>
                      <a:pt x="28" y="10"/>
                    </a:cubicBezTo>
                    <a:cubicBezTo>
                      <a:pt x="26" y="10"/>
                      <a:pt x="0" y="5"/>
                      <a:pt x="0" y="5"/>
                    </a:cubicBezTo>
                    <a:cubicBezTo>
                      <a:pt x="5" y="1"/>
                      <a:pt x="21" y="0"/>
                      <a:pt x="29"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6" name="Google Shape;116;p2"/>
              <p:cNvSpPr/>
              <p:nvPr/>
            </p:nvSpPr>
            <p:spPr>
              <a:xfrm>
                <a:off x="7456310" y="2442639"/>
                <a:ext cx="50991" cy="41991"/>
              </a:xfrm>
              <a:custGeom>
                <a:avLst/>
                <a:gdLst/>
                <a:ahLst/>
                <a:cxnLst/>
                <a:rect l="l" t="t" r="r" b="b"/>
                <a:pathLst>
                  <a:path w="41" h="33" extrusionOk="0">
                    <a:moveTo>
                      <a:pt x="10" y="28"/>
                    </a:moveTo>
                    <a:cubicBezTo>
                      <a:pt x="10" y="26"/>
                      <a:pt x="13" y="24"/>
                      <a:pt x="14" y="23"/>
                    </a:cubicBezTo>
                    <a:cubicBezTo>
                      <a:pt x="9" y="18"/>
                      <a:pt x="0" y="15"/>
                      <a:pt x="0" y="7"/>
                    </a:cubicBezTo>
                    <a:cubicBezTo>
                      <a:pt x="0" y="2"/>
                      <a:pt x="6" y="0"/>
                      <a:pt x="10" y="0"/>
                    </a:cubicBezTo>
                    <a:cubicBezTo>
                      <a:pt x="11" y="4"/>
                      <a:pt x="21" y="7"/>
                      <a:pt x="25" y="7"/>
                    </a:cubicBezTo>
                    <a:cubicBezTo>
                      <a:pt x="25" y="17"/>
                      <a:pt x="41" y="7"/>
                      <a:pt x="41" y="17"/>
                    </a:cubicBezTo>
                    <a:cubicBezTo>
                      <a:pt x="41" y="20"/>
                      <a:pt x="39" y="23"/>
                      <a:pt x="41" y="28"/>
                    </a:cubicBezTo>
                    <a:cubicBezTo>
                      <a:pt x="25" y="31"/>
                      <a:pt x="10" y="33"/>
                      <a:pt x="10" y="28"/>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7" name="Google Shape;117;p2"/>
              <p:cNvSpPr/>
              <p:nvPr/>
            </p:nvSpPr>
            <p:spPr>
              <a:xfrm>
                <a:off x="7436813" y="2405146"/>
                <a:ext cx="19497" cy="11997"/>
              </a:xfrm>
              <a:custGeom>
                <a:avLst/>
                <a:gdLst/>
                <a:ahLst/>
                <a:cxnLst/>
                <a:rect l="l" t="t" r="r" b="b"/>
                <a:pathLst>
                  <a:path w="16" h="9" extrusionOk="0">
                    <a:moveTo>
                      <a:pt x="16" y="0"/>
                    </a:moveTo>
                    <a:cubicBezTo>
                      <a:pt x="16" y="9"/>
                      <a:pt x="16" y="9"/>
                      <a:pt x="16" y="9"/>
                    </a:cubicBezTo>
                    <a:cubicBezTo>
                      <a:pt x="8" y="9"/>
                      <a:pt x="8" y="9"/>
                      <a:pt x="8" y="9"/>
                    </a:cubicBezTo>
                    <a:cubicBezTo>
                      <a:pt x="6" y="7"/>
                      <a:pt x="0" y="6"/>
                      <a:pt x="0" y="0"/>
                    </a:cubicBezTo>
                    <a:cubicBezTo>
                      <a:pt x="6" y="0"/>
                      <a:pt x="13" y="0"/>
                      <a:pt x="16"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8" name="Google Shape;118;p2"/>
              <p:cNvSpPr/>
              <p:nvPr/>
            </p:nvSpPr>
            <p:spPr>
              <a:xfrm>
                <a:off x="7490804" y="2355657"/>
                <a:ext cx="173970" cy="116975"/>
              </a:xfrm>
              <a:custGeom>
                <a:avLst/>
                <a:gdLst/>
                <a:ahLst/>
                <a:cxnLst/>
                <a:rect l="l" t="t" r="r" b="b"/>
                <a:pathLst>
                  <a:path w="138" h="92" extrusionOk="0">
                    <a:moveTo>
                      <a:pt x="92" y="37"/>
                    </a:moveTo>
                    <a:cubicBezTo>
                      <a:pt x="97" y="37"/>
                      <a:pt x="97" y="37"/>
                      <a:pt x="97" y="37"/>
                    </a:cubicBezTo>
                    <a:cubicBezTo>
                      <a:pt x="97" y="32"/>
                      <a:pt x="97" y="32"/>
                      <a:pt x="97" y="32"/>
                    </a:cubicBezTo>
                    <a:cubicBezTo>
                      <a:pt x="95" y="28"/>
                      <a:pt x="95" y="28"/>
                      <a:pt x="95" y="28"/>
                    </a:cubicBezTo>
                    <a:cubicBezTo>
                      <a:pt x="97" y="28"/>
                      <a:pt x="98" y="28"/>
                      <a:pt x="100" y="28"/>
                    </a:cubicBezTo>
                    <a:cubicBezTo>
                      <a:pt x="106" y="28"/>
                      <a:pt x="105" y="31"/>
                      <a:pt x="105" y="36"/>
                    </a:cubicBezTo>
                    <a:cubicBezTo>
                      <a:pt x="105" y="39"/>
                      <a:pt x="111" y="39"/>
                      <a:pt x="111" y="43"/>
                    </a:cubicBezTo>
                    <a:cubicBezTo>
                      <a:pt x="111" y="46"/>
                      <a:pt x="108" y="46"/>
                      <a:pt x="108" y="49"/>
                    </a:cubicBezTo>
                    <a:cubicBezTo>
                      <a:pt x="108" y="53"/>
                      <a:pt x="114" y="49"/>
                      <a:pt x="115" y="49"/>
                    </a:cubicBezTo>
                    <a:cubicBezTo>
                      <a:pt x="120" y="49"/>
                      <a:pt x="131" y="54"/>
                      <a:pt x="137" y="55"/>
                    </a:cubicBezTo>
                    <a:cubicBezTo>
                      <a:pt x="137" y="58"/>
                      <a:pt x="138" y="60"/>
                      <a:pt x="136" y="61"/>
                    </a:cubicBezTo>
                    <a:cubicBezTo>
                      <a:pt x="135" y="64"/>
                      <a:pt x="130" y="63"/>
                      <a:pt x="126" y="64"/>
                    </a:cubicBezTo>
                    <a:cubicBezTo>
                      <a:pt x="117" y="65"/>
                      <a:pt x="111" y="78"/>
                      <a:pt x="105" y="78"/>
                    </a:cubicBezTo>
                    <a:cubicBezTo>
                      <a:pt x="100" y="78"/>
                      <a:pt x="100" y="74"/>
                      <a:pt x="98" y="69"/>
                    </a:cubicBezTo>
                    <a:cubicBezTo>
                      <a:pt x="96" y="71"/>
                      <a:pt x="95" y="73"/>
                      <a:pt x="93" y="76"/>
                    </a:cubicBezTo>
                    <a:cubicBezTo>
                      <a:pt x="96" y="80"/>
                      <a:pt x="97" y="81"/>
                      <a:pt x="99" y="84"/>
                    </a:cubicBezTo>
                    <a:cubicBezTo>
                      <a:pt x="91" y="84"/>
                      <a:pt x="91" y="84"/>
                      <a:pt x="91" y="84"/>
                    </a:cubicBezTo>
                    <a:cubicBezTo>
                      <a:pt x="91" y="90"/>
                      <a:pt x="91" y="90"/>
                      <a:pt x="91" y="90"/>
                    </a:cubicBezTo>
                    <a:cubicBezTo>
                      <a:pt x="87" y="91"/>
                      <a:pt x="79" y="85"/>
                      <a:pt x="75" y="82"/>
                    </a:cubicBezTo>
                    <a:cubicBezTo>
                      <a:pt x="75" y="90"/>
                      <a:pt x="71" y="92"/>
                      <a:pt x="64" y="92"/>
                    </a:cubicBezTo>
                    <a:cubicBezTo>
                      <a:pt x="57" y="92"/>
                      <a:pt x="48" y="91"/>
                      <a:pt x="47" y="84"/>
                    </a:cubicBezTo>
                    <a:cubicBezTo>
                      <a:pt x="50" y="84"/>
                      <a:pt x="51" y="83"/>
                      <a:pt x="53" y="81"/>
                    </a:cubicBezTo>
                    <a:cubicBezTo>
                      <a:pt x="45" y="81"/>
                      <a:pt x="33" y="77"/>
                      <a:pt x="33" y="70"/>
                    </a:cubicBezTo>
                    <a:cubicBezTo>
                      <a:pt x="33" y="62"/>
                      <a:pt x="60" y="63"/>
                      <a:pt x="66" y="61"/>
                    </a:cubicBezTo>
                    <a:cubicBezTo>
                      <a:pt x="60" y="60"/>
                      <a:pt x="55" y="58"/>
                      <a:pt x="48" y="58"/>
                    </a:cubicBezTo>
                    <a:cubicBezTo>
                      <a:pt x="41" y="58"/>
                      <a:pt x="40" y="61"/>
                      <a:pt x="35" y="61"/>
                    </a:cubicBezTo>
                    <a:cubicBezTo>
                      <a:pt x="30" y="61"/>
                      <a:pt x="30" y="58"/>
                      <a:pt x="29" y="56"/>
                    </a:cubicBezTo>
                    <a:cubicBezTo>
                      <a:pt x="24" y="58"/>
                      <a:pt x="23" y="59"/>
                      <a:pt x="19" y="59"/>
                    </a:cubicBezTo>
                    <a:cubicBezTo>
                      <a:pt x="16" y="59"/>
                      <a:pt x="16" y="58"/>
                      <a:pt x="16" y="55"/>
                    </a:cubicBezTo>
                    <a:cubicBezTo>
                      <a:pt x="20" y="53"/>
                      <a:pt x="23" y="53"/>
                      <a:pt x="26" y="49"/>
                    </a:cubicBezTo>
                    <a:cubicBezTo>
                      <a:pt x="11" y="49"/>
                      <a:pt x="2" y="48"/>
                      <a:pt x="0" y="35"/>
                    </a:cubicBezTo>
                    <a:cubicBezTo>
                      <a:pt x="7" y="35"/>
                      <a:pt x="7" y="35"/>
                      <a:pt x="7" y="35"/>
                    </a:cubicBezTo>
                    <a:cubicBezTo>
                      <a:pt x="9" y="37"/>
                      <a:pt x="16" y="39"/>
                      <a:pt x="20" y="39"/>
                    </a:cubicBezTo>
                    <a:cubicBezTo>
                      <a:pt x="22" y="39"/>
                      <a:pt x="24" y="36"/>
                      <a:pt x="24" y="36"/>
                    </a:cubicBezTo>
                    <a:cubicBezTo>
                      <a:pt x="19" y="34"/>
                      <a:pt x="5" y="31"/>
                      <a:pt x="5" y="26"/>
                    </a:cubicBezTo>
                    <a:cubicBezTo>
                      <a:pt x="5" y="21"/>
                      <a:pt x="11" y="22"/>
                      <a:pt x="15" y="22"/>
                    </a:cubicBezTo>
                    <a:cubicBezTo>
                      <a:pt x="21" y="22"/>
                      <a:pt x="23" y="25"/>
                      <a:pt x="27" y="25"/>
                    </a:cubicBezTo>
                    <a:cubicBezTo>
                      <a:pt x="30" y="25"/>
                      <a:pt x="30" y="22"/>
                      <a:pt x="32" y="20"/>
                    </a:cubicBezTo>
                    <a:cubicBezTo>
                      <a:pt x="27" y="18"/>
                      <a:pt x="22" y="20"/>
                      <a:pt x="19" y="20"/>
                    </a:cubicBezTo>
                    <a:cubicBezTo>
                      <a:pt x="18" y="20"/>
                      <a:pt x="14" y="14"/>
                      <a:pt x="14" y="13"/>
                    </a:cubicBezTo>
                    <a:cubicBezTo>
                      <a:pt x="19" y="10"/>
                      <a:pt x="23" y="8"/>
                      <a:pt x="30" y="9"/>
                    </a:cubicBezTo>
                    <a:cubicBezTo>
                      <a:pt x="38" y="9"/>
                      <a:pt x="38" y="9"/>
                      <a:pt x="38" y="9"/>
                    </a:cubicBezTo>
                    <a:cubicBezTo>
                      <a:pt x="33" y="7"/>
                      <a:pt x="25" y="6"/>
                      <a:pt x="25" y="0"/>
                    </a:cubicBezTo>
                    <a:cubicBezTo>
                      <a:pt x="36" y="1"/>
                      <a:pt x="45" y="2"/>
                      <a:pt x="53" y="5"/>
                    </a:cubicBezTo>
                    <a:cubicBezTo>
                      <a:pt x="61" y="9"/>
                      <a:pt x="60" y="21"/>
                      <a:pt x="67" y="24"/>
                    </a:cubicBezTo>
                    <a:cubicBezTo>
                      <a:pt x="73" y="27"/>
                      <a:pt x="78" y="22"/>
                      <a:pt x="84" y="25"/>
                    </a:cubicBezTo>
                    <a:cubicBezTo>
                      <a:pt x="91" y="28"/>
                      <a:pt x="88" y="33"/>
                      <a:pt x="92" y="3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9" name="Google Shape;119;p2"/>
              <p:cNvSpPr/>
              <p:nvPr/>
            </p:nvSpPr>
            <p:spPr>
              <a:xfrm>
                <a:off x="7631780" y="2840055"/>
                <a:ext cx="110981" cy="70486"/>
              </a:xfrm>
              <a:custGeom>
                <a:avLst/>
                <a:gdLst/>
                <a:ahLst/>
                <a:cxnLst/>
                <a:rect l="l" t="t" r="r" b="b"/>
                <a:pathLst>
                  <a:path w="89" h="57" extrusionOk="0">
                    <a:moveTo>
                      <a:pt x="6" y="39"/>
                    </a:moveTo>
                    <a:cubicBezTo>
                      <a:pt x="9" y="37"/>
                      <a:pt x="11" y="36"/>
                      <a:pt x="11" y="33"/>
                    </a:cubicBezTo>
                    <a:cubicBezTo>
                      <a:pt x="11" y="29"/>
                      <a:pt x="11" y="31"/>
                      <a:pt x="11" y="27"/>
                    </a:cubicBezTo>
                    <a:cubicBezTo>
                      <a:pt x="11" y="19"/>
                      <a:pt x="13" y="2"/>
                      <a:pt x="25" y="0"/>
                    </a:cubicBezTo>
                    <a:cubicBezTo>
                      <a:pt x="28" y="7"/>
                      <a:pt x="30" y="8"/>
                      <a:pt x="32" y="13"/>
                    </a:cubicBezTo>
                    <a:cubicBezTo>
                      <a:pt x="33" y="11"/>
                      <a:pt x="35" y="10"/>
                      <a:pt x="36" y="9"/>
                    </a:cubicBezTo>
                    <a:cubicBezTo>
                      <a:pt x="45" y="21"/>
                      <a:pt x="59" y="16"/>
                      <a:pt x="67" y="27"/>
                    </a:cubicBezTo>
                    <a:cubicBezTo>
                      <a:pt x="69" y="30"/>
                      <a:pt x="68" y="33"/>
                      <a:pt x="70" y="35"/>
                    </a:cubicBezTo>
                    <a:cubicBezTo>
                      <a:pt x="77" y="40"/>
                      <a:pt x="85" y="38"/>
                      <a:pt x="89" y="43"/>
                    </a:cubicBezTo>
                    <a:cubicBezTo>
                      <a:pt x="84" y="46"/>
                      <a:pt x="80" y="48"/>
                      <a:pt x="75" y="48"/>
                    </a:cubicBezTo>
                    <a:cubicBezTo>
                      <a:pt x="69" y="48"/>
                      <a:pt x="67" y="48"/>
                      <a:pt x="63" y="48"/>
                    </a:cubicBezTo>
                    <a:cubicBezTo>
                      <a:pt x="63" y="48"/>
                      <a:pt x="49" y="38"/>
                      <a:pt x="46" y="37"/>
                    </a:cubicBezTo>
                    <a:cubicBezTo>
                      <a:pt x="46" y="47"/>
                      <a:pt x="31" y="56"/>
                      <a:pt x="25" y="53"/>
                    </a:cubicBezTo>
                    <a:cubicBezTo>
                      <a:pt x="24" y="55"/>
                      <a:pt x="24" y="57"/>
                      <a:pt x="22" y="57"/>
                    </a:cubicBezTo>
                    <a:cubicBezTo>
                      <a:pt x="16" y="57"/>
                      <a:pt x="18" y="52"/>
                      <a:pt x="19" y="48"/>
                    </a:cubicBezTo>
                    <a:cubicBezTo>
                      <a:pt x="12" y="46"/>
                      <a:pt x="3" y="48"/>
                      <a:pt x="0" y="48"/>
                    </a:cubicBezTo>
                    <a:cubicBezTo>
                      <a:pt x="0" y="40"/>
                      <a:pt x="5" y="41"/>
                      <a:pt x="6" y="3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0" name="Google Shape;120;p2"/>
              <p:cNvSpPr/>
              <p:nvPr/>
            </p:nvSpPr>
            <p:spPr>
              <a:xfrm>
                <a:off x="7790752" y="2769570"/>
                <a:ext cx="34495" cy="34493"/>
              </a:xfrm>
              <a:custGeom>
                <a:avLst/>
                <a:gdLst/>
                <a:ahLst/>
                <a:cxnLst/>
                <a:rect l="l" t="t" r="r" b="b"/>
                <a:pathLst>
                  <a:path w="27" h="28" extrusionOk="0">
                    <a:moveTo>
                      <a:pt x="27" y="18"/>
                    </a:moveTo>
                    <a:cubicBezTo>
                      <a:pt x="27" y="24"/>
                      <a:pt x="16" y="28"/>
                      <a:pt x="11" y="28"/>
                    </a:cubicBezTo>
                    <a:cubicBezTo>
                      <a:pt x="4" y="28"/>
                      <a:pt x="0" y="23"/>
                      <a:pt x="0" y="18"/>
                    </a:cubicBezTo>
                    <a:cubicBezTo>
                      <a:pt x="0" y="0"/>
                      <a:pt x="27" y="3"/>
                      <a:pt x="27" y="18"/>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1" name="Google Shape;121;p2"/>
              <p:cNvSpPr/>
              <p:nvPr/>
            </p:nvSpPr>
            <p:spPr>
              <a:xfrm>
                <a:off x="7687270" y="2913540"/>
                <a:ext cx="28496" cy="22496"/>
              </a:xfrm>
              <a:custGeom>
                <a:avLst/>
                <a:gdLst/>
                <a:ahLst/>
                <a:cxnLst/>
                <a:rect l="l" t="t" r="r" b="b"/>
                <a:pathLst>
                  <a:path w="22" h="18" extrusionOk="0">
                    <a:moveTo>
                      <a:pt x="10" y="1"/>
                    </a:moveTo>
                    <a:cubicBezTo>
                      <a:pt x="19" y="0"/>
                      <a:pt x="17" y="0"/>
                      <a:pt x="22" y="3"/>
                    </a:cubicBezTo>
                    <a:cubicBezTo>
                      <a:pt x="18" y="8"/>
                      <a:pt x="7" y="17"/>
                      <a:pt x="0" y="18"/>
                    </a:cubicBezTo>
                    <a:cubicBezTo>
                      <a:pt x="0" y="12"/>
                      <a:pt x="0" y="12"/>
                      <a:pt x="0" y="12"/>
                    </a:cubicBezTo>
                    <a:cubicBezTo>
                      <a:pt x="4" y="7"/>
                      <a:pt x="9" y="4"/>
                      <a:pt x="10" y="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2" name="Google Shape;122;p2"/>
              <p:cNvSpPr/>
              <p:nvPr/>
            </p:nvSpPr>
            <p:spPr>
              <a:xfrm>
                <a:off x="7732262" y="2615102"/>
                <a:ext cx="74987" cy="31494"/>
              </a:xfrm>
              <a:custGeom>
                <a:avLst/>
                <a:gdLst/>
                <a:ahLst/>
                <a:cxnLst/>
                <a:rect l="l" t="t" r="r" b="b"/>
                <a:pathLst>
                  <a:path w="60" h="25" extrusionOk="0">
                    <a:moveTo>
                      <a:pt x="22" y="25"/>
                    </a:moveTo>
                    <a:cubicBezTo>
                      <a:pt x="14" y="25"/>
                      <a:pt x="6" y="23"/>
                      <a:pt x="9" y="16"/>
                    </a:cubicBezTo>
                    <a:cubicBezTo>
                      <a:pt x="5" y="13"/>
                      <a:pt x="0" y="11"/>
                      <a:pt x="0" y="6"/>
                    </a:cubicBezTo>
                    <a:cubicBezTo>
                      <a:pt x="0" y="2"/>
                      <a:pt x="4" y="0"/>
                      <a:pt x="8" y="0"/>
                    </a:cubicBezTo>
                    <a:cubicBezTo>
                      <a:pt x="18" y="0"/>
                      <a:pt x="21" y="3"/>
                      <a:pt x="30" y="3"/>
                    </a:cubicBezTo>
                    <a:cubicBezTo>
                      <a:pt x="42" y="3"/>
                      <a:pt x="52" y="13"/>
                      <a:pt x="60" y="17"/>
                    </a:cubicBezTo>
                    <a:cubicBezTo>
                      <a:pt x="59" y="21"/>
                      <a:pt x="56" y="24"/>
                      <a:pt x="52" y="24"/>
                    </a:cubicBezTo>
                    <a:cubicBezTo>
                      <a:pt x="46" y="24"/>
                      <a:pt x="44" y="21"/>
                      <a:pt x="39" y="21"/>
                    </a:cubicBezTo>
                    <a:cubicBezTo>
                      <a:pt x="34" y="21"/>
                      <a:pt x="30" y="25"/>
                      <a:pt x="22" y="2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3" name="Google Shape;123;p2"/>
              <p:cNvSpPr/>
              <p:nvPr/>
            </p:nvSpPr>
            <p:spPr>
              <a:xfrm>
                <a:off x="7739761" y="2927037"/>
                <a:ext cx="16498" cy="19496"/>
              </a:xfrm>
              <a:custGeom>
                <a:avLst/>
                <a:gdLst/>
                <a:ahLst/>
                <a:cxnLst/>
                <a:rect l="l" t="t" r="r" b="b"/>
                <a:pathLst>
                  <a:path w="14" h="15" extrusionOk="0">
                    <a:moveTo>
                      <a:pt x="14" y="6"/>
                    </a:moveTo>
                    <a:cubicBezTo>
                      <a:pt x="12" y="9"/>
                      <a:pt x="11" y="15"/>
                      <a:pt x="6" y="15"/>
                    </a:cubicBezTo>
                    <a:cubicBezTo>
                      <a:pt x="5" y="15"/>
                      <a:pt x="0" y="9"/>
                      <a:pt x="0" y="9"/>
                    </a:cubicBezTo>
                    <a:cubicBezTo>
                      <a:pt x="0" y="1"/>
                      <a:pt x="10" y="0"/>
                      <a:pt x="14"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4" name="Google Shape;124;p2"/>
              <p:cNvSpPr/>
              <p:nvPr/>
            </p:nvSpPr>
            <p:spPr>
              <a:xfrm>
                <a:off x="7831245" y="2778568"/>
                <a:ext cx="17997" cy="10498"/>
              </a:xfrm>
              <a:custGeom>
                <a:avLst/>
                <a:gdLst/>
                <a:ahLst/>
                <a:cxnLst/>
                <a:rect l="l" t="t" r="r" b="b"/>
                <a:pathLst>
                  <a:path w="14" h="8" extrusionOk="0">
                    <a:moveTo>
                      <a:pt x="5" y="8"/>
                    </a:moveTo>
                    <a:cubicBezTo>
                      <a:pt x="2" y="8"/>
                      <a:pt x="0" y="7"/>
                      <a:pt x="0" y="4"/>
                    </a:cubicBezTo>
                    <a:cubicBezTo>
                      <a:pt x="0" y="3"/>
                      <a:pt x="4" y="0"/>
                      <a:pt x="5" y="0"/>
                    </a:cubicBezTo>
                    <a:cubicBezTo>
                      <a:pt x="9" y="0"/>
                      <a:pt x="13" y="5"/>
                      <a:pt x="14" y="7"/>
                    </a:cubicBezTo>
                    <a:cubicBezTo>
                      <a:pt x="8" y="8"/>
                      <a:pt x="10" y="8"/>
                      <a:pt x="5" y="8"/>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5" name="Google Shape;125;p2"/>
              <p:cNvSpPr/>
              <p:nvPr/>
            </p:nvSpPr>
            <p:spPr>
              <a:xfrm>
                <a:off x="7751759" y="2747074"/>
                <a:ext cx="19497" cy="11997"/>
              </a:xfrm>
              <a:custGeom>
                <a:avLst/>
                <a:gdLst/>
                <a:ahLst/>
                <a:cxnLst/>
                <a:rect l="l" t="t" r="r" b="b"/>
                <a:pathLst>
                  <a:path w="15" h="10" extrusionOk="0">
                    <a:moveTo>
                      <a:pt x="5" y="10"/>
                    </a:moveTo>
                    <a:cubicBezTo>
                      <a:pt x="0" y="10"/>
                      <a:pt x="10" y="0"/>
                      <a:pt x="15" y="0"/>
                    </a:cubicBezTo>
                    <a:cubicBezTo>
                      <a:pt x="14" y="6"/>
                      <a:pt x="10" y="10"/>
                      <a:pt x="5" y="1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6" name="Google Shape;126;p2"/>
              <p:cNvSpPr/>
              <p:nvPr/>
            </p:nvSpPr>
            <p:spPr>
              <a:xfrm>
                <a:off x="7585287" y="2613603"/>
                <a:ext cx="455921" cy="328432"/>
              </a:xfrm>
              <a:custGeom>
                <a:avLst/>
                <a:gdLst/>
                <a:ahLst/>
                <a:cxnLst/>
                <a:rect l="l" t="t" r="r" b="b"/>
                <a:pathLst>
                  <a:path w="362" h="261" extrusionOk="0">
                    <a:moveTo>
                      <a:pt x="339" y="184"/>
                    </a:moveTo>
                    <a:cubicBezTo>
                      <a:pt x="339" y="189"/>
                      <a:pt x="338" y="196"/>
                      <a:pt x="333" y="196"/>
                    </a:cubicBezTo>
                    <a:cubicBezTo>
                      <a:pt x="311" y="196"/>
                      <a:pt x="311" y="166"/>
                      <a:pt x="289" y="166"/>
                    </a:cubicBezTo>
                    <a:cubicBezTo>
                      <a:pt x="287" y="166"/>
                      <a:pt x="281" y="171"/>
                      <a:pt x="281" y="171"/>
                    </a:cubicBezTo>
                    <a:cubicBezTo>
                      <a:pt x="284" y="173"/>
                      <a:pt x="285" y="173"/>
                      <a:pt x="289" y="172"/>
                    </a:cubicBezTo>
                    <a:cubicBezTo>
                      <a:pt x="289" y="177"/>
                      <a:pt x="289" y="177"/>
                      <a:pt x="289" y="177"/>
                    </a:cubicBezTo>
                    <a:cubicBezTo>
                      <a:pt x="287" y="178"/>
                      <a:pt x="284" y="178"/>
                      <a:pt x="283" y="177"/>
                    </a:cubicBezTo>
                    <a:cubicBezTo>
                      <a:pt x="283" y="184"/>
                      <a:pt x="283" y="184"/>
                      <a:pt x="283" y="184"/>
                    </a:cubicBezTo>
                    <a:cubicBezTo>
                      <a:pt x="288" y="184"/>
                      <a:pt x="288" y="184"/>
                      <a:pt x="288" y="184"/>
                    </a:cubicBezTo>
                    <a:cubicBezTo>
                      <a:pt x="289" y="189"/>
                      <a:pt x="295" y="199"/>
                      <a:pt x="298" y="201"/>
                    </a:cubicBezTo>
                    <a:cubicBezTo>
                      <a:pt x="307" y="204"/>
                      <a:pt x="310" y="198"/>
                      <a:pt x="311" y="206"/>
                    </a:cubicBezTo>
                    <a:cubicBezTo>
                      <a:pt x="315" y="206"/>
                      <a:pt x="315" y="206"/>
                      <a:pt x="318" y="206"/>
                    </a:cubicBezTo>
                    <a:cubicBezTo>
                      <a:pt x="318" y="213"/>
                      <a:pt x="318" y="213"/>
                      <a:pt x="318" y="215"/>
                    </a:cubicBezTo>
                    <a:cubicBezTo>
                      <a:pt x="318" y="218"/>
                      <a:pt x="326" y="220"/>
                      <a:pt x="326" y="225"/>
                    </a:cubicBezTo>
                    <a:cubicBezTo>
                      <a:pt x="326" y="229"/>
                      <a:pt x="321" y="238"/>
                      <a:pt x="319" y="242"/>
                    </a:cubicBezTo>
                    <a:cubicBezTo>
                      <a:pt x="311" y="242"/>
                      <a:pt x="283" y="231"/>
                      <a:pt x="278" y="225"/>
                    </a:cubicBezTo>
                    <a:cubicBezTo>
                      <a:pt x="272" y="225"/>
                      <a:pt x="272" y="225"/>
                      <a:pt x="272" y="225"/>
                    </a:cubicBezTo>
                    <a:cubicBezTo>
                      <a:pt x="279" y="234"/>
                      <a:pt x="304" y="243"/>
                      <a:pt x="304" y="256"/>
                    </a:cubicBezTo>
                    <a:cubicBezTo>
                      <a:pt x="304" y="259"/>
                      <a:pt x="301" y="261"/>
                      <a:pt x="299" y="261"/>
                    </a:cubicBezTo>
                    <a:cubicBezTo>
                      <a:pt x="297" y="261"/>
                      <a:pt x="296" y="256"/>
                      <a:pt x="295" y="256"/>
                    </a:cubicBezTo>
                    <a:cubicBezTo>
                      <a:pt x="282" y="249"/>
                      <a:pt x="274" y="252"/>
                      <a:pt x="263" y="245"/>
                    </a:cubicBezTo>
                    <a:cubicBezTo>
                      <a:pt x="252" y="239"/>
                      <a:pt x="226" y="240"/>
                      <a:pt x="233" y="226"/>
                    </a:cubicBezTo>
                    <a:cubicBezTo>
                      <a:pt x="219" y="219"/>
                      <a:pt x="212" y="211"/>
                      <a:pt x="199" y="204"/>
                    </a:cubicBezTo>
                    <a:cubicBezTo>
                      <a:pt x="197" y="207"/>
                      <a:pt x="194" y="210"/>
                      <a:pt x="190" y="210"/>
                    </a:cubicBezTo>
                    <a:cubicBezTo>
                      <a:pt x="186" y="210"/>
                      <a:pt x="187" y="207"/>
                      <a:pt x="183" y="207"/>
                    </a:cubicBezTo>
                    <a:cubicBezTo>
                      <a:pt x="177" y="207"/>
                      <a:pt x="175" y="214"/>
                      <a:pt x="169" y="214"/>
                    </a:cubicBezTo>
                    <a:cubicBezTo>
                      <a:pt x="165" y="214"/>
                      <a:pt x="150" y="208"/>
                      <a:pt x="150" y="201"/>
                    </a:cubicBezTo>
                    <a:cubicBezTo>
                      <a:pt x="150" y="197"/>
                      <a:pt x="162" y="189"/>
                      <a:pt x="168" y="189"/>
                    </a:cubicBezTo>
                    <a:cubicBezTo>
                      <a:pt x="176" y="189"/>
                      <a:pt x="183" y="189"/>
                      <a:pt x="187" y="189"/>
                    </a:cubicBezTo>
                    <a:cubicBezTo>
                      <a:pt x="191" y="189"/>
                      <a:pt x="202" y="187"/>
                      <a:pt x="207" y="183"/>
                    </a:cubicBezTo>
                    <a:cubicBezTo>
                      <a:pt x="205" y="182"/>
                      <a:pt x="199" y="178"/>
                      <a:pt x="199" y="174"/>
                    </a:cubicBezTo>
                    <a:cubicBezTo>
                      <a:pt x="199" y="167"/>
                      <a:pt x="207" y="171"/>
                      <a:pt x="210" y="167"/>
                    </a:cubicBezTo>
                    <a:cubicBezTo>
                      <a:pt x="214" y="163"/>
                      <a:pt x="223" y="154"/>
                      <a:pt x="223" y="148"/>
                    </a:cubicBezTo>
                    <a:cubicBezTo>
                      <a:pt x="223" y="136"/>
                      <a:pt x="195" y="115"/>
                      <a:pt x="186" y="115"/>
                    </a:cubicBezTo>
                    <a:cubicBezTo>
                      <a:pt x="180" y="115"/>
                      <a:pt x="177" y="120"/>
                      <a:pt x="172" y="120"/>
                    </a:cubicBezTo>
                    <a:cubicBezTo>
                      <a:pt x="170" y="120"/>
                      <a:pt x="168" y="115"/>
                      <a:pt x="168" y="115"/>
                    </a:cubicBezTo>
                    <a:cubicBezTo>
                      <a:pt x="168" y="110"/>
                      <a:pt x="176" y="109"/>
                      <a:pt x="179" y="109"/>
                    </a:cubicBezTo>
                    <a:cubicBezTo>
                      <a:pt x="175" y="105"/>
                      <a:pt x="151" y="85"/>
                      <a:pt x="146" y="85"/>
                    </a:cubicBezTo>
                    <a:cubicBezTo>
                      <a:pt x="140" y="85"/>
                      <a:pt x="133" y="101"/>
                      <a:pt x="125" y="101"/>
                    </a:cubicBezTo>
                    <a:cubicBezTo>
                      <a:pt x="120" y="101"/>
                      <a:pt x="121" y="94"/>
                      <a:pt x="122" y="91"/>
                    </a:cubicBezTo>
                    <a:cubicBezTo>
                      <a:pt x="108" y="90"/>
                      <a:pt x="75" y="91"/>
                      <a:pt x="55" y="91"/>
                    </a:cubicBezTo>
                    <a:cubicBezTo>
                      <a:pt x="51" y="91"/>
                      <a:pt x="44" y="86"/>
                      <a:pt x="41" y="82"/>
                    </a:cubicBezTo>
                    <a:cubicBezTo>
                      <a:pt x="20" y="82"/>
                      <a:pt x="20" y="82"/>
                      <a:pt x="20" y="82"/>
                    </a:cubicBezTo>
                    <a:cubicBezTo>
                      <a:pt x="18" y="76"/>
                      <a:pt x="11" y="75"/>
                      <a:pt x="11" y="69"/>
                    </a:cubicBezTo>
                    <a:cubicBezTo>
                      <a:pt x="16" y="67"/>
                      <a:pt x="23" y="70"/>
                      <a:pt x="30" y="70"/>
                    </a:cubicBezTo>
                    <a:cubicBezTo>
                      <a:pt x="30" y="65"/>
                      <a:pt x="30" y="65"/>
                      <a:pt x="30" y="65"/>
                    </a:cubicBezTo>
                    <a:cubicBezTo>
                      <a:pt x="26" y="62"/>
                      <a:pt x="6" y="60"/>
                      <a:pt x="6" y="60"/>
                    </a:cubicBezTo>
                    <a:cubicBezTo>
                      <a:pt x="6" y="60"/>
                      <a:pt x="0" y="52"/>
                      <a:pt x="0" y="48"/>
                    </a:cubicBezTo>
                    <a:cubicBezTo>
                      <a:pt x="0" y="36"/>
                      <a:pt x="2" y="33"/>
                      <a:pt x="8" y="29"/>
                    </a:cubicBezTo>
                    <a:cubicBezTo>
                      <a:pt x="12" y="26"/>
                      <a:pt x="10" y="18"/>
                      <a:pt x="11" y="16"/>
                    </a:cubicBezTo>
                    <a:cubicBezTo>
                      <a:pt x="20" y="7"/>
                      <a:pt x="32" y="0"/>
                      <a:pt x="47" y="0"/>
                    </a:cubicBezTo>
                    <a:cubicBezTo>
                      <a:pt x="47" y="0"/>
                      <a:pt x="61" y="4"/>
                      <a:pt x="61" y="4"/>
                    </a:cubicBezTo>
                    <a:cubicBezTo>
                      <a:pt x="57" y="14"/>
                      <a:pt x="42" y="14"/>
                      <a:pt x="42" y="27"/>
                    </a:cubicBezTo>
                    <a:cubicBezTo>
                      <a:pt x="42" y="30"/>
                      <a:pt x="44" y="32"/>
                      <a:pt x="46" y="32"/>
                    </a:cubicBezTo>
                    <a:cubicBezTo>
                      <a:pt x="45" y="35"/>
                      <a:pt x="46" y="40"/>
                      <a:pt x="46" y="40"/>
                    </a:cubicBezTo>
                    <a:cubicBezTo>
                      <a:pt x="46" y="43"/>
                      <a:pt x="45" y="47"/>
                      <a:pt x="50" y="47"/>
                    </a:cubicBezTo>
                    <a:cubicBezTo>
                      <a:pt x="53" y="47"/>
                      <a:pt x="59" y="42"/>
                      <a:pt x="59" y="38"/>
                    </a:cubicBezTo>
                    <a:cubicBezTo>
                      <a:pt x="59" y="34"/>
                      <a:pt x="55" y="31"/>
                      <a:pt x="55" y="26"/>
                    </a:cubicBezTo>
                    <a:cubicBezTo>
                      <a:pt x="55" y="10"/>
                      <a:pt x="84" y="4"/>
                      <a:pt x="102" y="4"/>
                    </a:cubicBezTo>
                    <a:cubicBezTo>
                      <a:pt x="113" y="4"/>
                      <a:pt x="120" y="20"/>
                      <a:pt x="120" y="29"/>
                    </a:cubicBezTo>
                    <a:cubicBezTo>
                      <a:pt x="120" y="31"/>
                      <a:pt x="117" y="38"/>
                      <a:pt x="120" y="38"/>
                    </a:cubicBezTo>
                    <a:cubicBezTo>
                      <a:pt x="122" y="38"/>
                      <a:pt x="124" y="34"/>
                      <a:pt x="128" y="34"/>
                    </a:cubicBezTo>
                    <a:cubicBezTo>
                      <a:pt x="133" y="34"/>
                      <a:pt x="135" y="38"/>
                      <a:pt x="138" y="38"/>
                    </a:cubicBezTo>
                    <a:cubicBezTo>
                      <a:pt x="146" y="38"/>
                      <a:pt x="148" y="27"/>
                      <a:pt x="156" y="27"/>
                    </a:cubicBezTo>
                    <a:cubicBezTo>
                      <a:pt x="165" y="27"/>
                      <a:pt x="183" y="30"/>
                      <a:pt x="189" y="34"/>
                    </a:cubicBezTo>
                    <a:cubicBezTo>
                      <a:pt x="199" y="41"/>
                      <a:pt x="202" y="56"/>
                      <a:pt x="217" y="56"/>
                    </a:cubicBezTo>
                    <a:cubicBezTo>
                      <a:pt x="223" y="56"/>
                      <a:pt x="224" y="56"/>
                      <a:pt x="228" y="56"/>
                    </a:cubicBezTo>
                    <a:cubicBezTo>
                      <a:pt x="232" y="56"/>
                      <a:pt x="243" y="57"/>
                      <a:pt x="242" y="65"/>
                    </a:cubicBezTo>
                    <a:cubicBezTo>
                      <a:pt x="254" y="69"/>
                      <a:pt x="261" y="76"/>
                      <a:pt x="273" y="77"/>
                    </a:cubicBezTo>
                    <a:cubicBezTo>
                      <a:pt x="273" y="85"/>
                      <a:pt x="273" y="85"/>
                      <a:pt x="273" y="85"/>
                    </a:cubicBezTo>
                    <a:cubicBezTo>
                      <a:pt x="276" y="85"/>
                      <a:pt x="281" y="85"/>
                      <a:pt x="281" y="85"/>
                    </a:cubicBezTo>
                    <a:cubicBezTo>
                      <a:pt x="287" y="85"/>
                      <a:pt x="290" y="89"/>
                      <a:pt x="293" y="95"/>
                    </a:cubicBezTo>
                    <a:cubicBezTo>
                      <a:pt x="287" y="96"/>
                      <a:pt x="281" y="96"/>
                      <a:pt x="277" y="101"/>
                    </a:cubicBezTo>
                    <a:cubicBezTo>
                      <a:pt x="285" y="102"/>
                      <a:pt x="287" y="102"/>
                      <a:pt x="291" y="102"/>
                    </a:cubicBezTo>
                    <a:cubicBezTo>
                      <a:pt x="293" y="102"/>
                      <a:pt x="296" y="103"/>
                      <a:pt x="297" y="106"/>
                    </a:cubicBezTo>
                    <a:cubicBezTo>
                      <a:pt x="290" y="110"/>
                      <a:pt x="287" y="110"/>
                      <a:pt x="283" y="116"/>
                    </a:cubicBezTo>
                    <a:cubicBezTo>
                      <a:pt x="287" y="118"/>
                      <a:pt x="289" y="120"/>
                      <a:pt x="295" y="120"/>
                    </a:cubicBezTo>
                    <a:cubicBezTo>
                      <a:pt x="296" y="130"/>
                      <a:pt x="308" y="134"/>
                      <a:pt x="317" y="135"/>
                    </a:cubicBezTo>
                    <a:cubicBezTo>
                      <a:pt x="318" y="143"/>
                      <a:pt x="320" y="151"/>
                      <a:pt x="327" y="151"/>
                    </a:cubicBezTo>
                    <a:cubicBezTo>
                      <a:pt x="337" y="151"/>
                      <a:pt x="339" y="145"/>
                      <a:pt x="342" y="153"/>
                    </a:cubicBezTo>
                    <a:cubicBezTo>
                      <a:pt x="344" y="155"/>
                      <a:pt x="348" y="155"/>
                      <a:pt x="350" y="155"/>
                    </a:cubicBezTo>
                    <a:cubicBezTo>
                      <a:pt x="359" y="155"/>
                      <a:pt x="362" y="158"/>
                      <a:pt x="362" y="165"/>
                    </a:cubicBezTo>
                    <a:cubicBezTo>
                      <a:pt x="362" y="171"/>
                      <a:pt x="355" y="173"/>
                      <a:pt x="349" y="173"/>
                    </a:cubicBezTo>
                    <a:cubicBezTo>
                      <a:pt x="349" y="178"/>
                      <a:pt x="349" y="176"/>
                      <a:pt x="349" y="178"/>
                    </a:cubicBezTo>
                    <a:cubicBezTo>
                      <a:pt x="349" y="180"/>
                      <a:pt x="348" y="184"/>
                      <a:pt x="339" y="18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7" name="Google Shape;127;p2"/>
              <p:cNvSpPr/>
              <p:nvPr/>
            </p:nvSpPr>
            <p:spPr>
              <a:xfrm>
                <a:off x="7771255" y="2897043"/>
                <a:ext cx="13498" cy="11997"/>
              </a:xfrm>
              <a:custGeom>
                <a:avLst/>
                <a:gdLst/>
                <a:ahLst/>
                <a:cxnLst/>
                <a:rect l="l" t="t" r="r" b="b"/>
                <a:pathLst>
                  <a:path w="10" h="9" extrusionOk="0">
                    <a:moveTo>
                      <a:pt x="10" y="6"/>
                    </a:moveTo>
                    <a:cubicBezTo>
                      <a:pt x="6" y="9"/>
                      <a:pt x="5" y="9"/>
                      <a:pt x="0" y="6"/>
                    </a:cubicBezTo>
                    <a:cubicBezTo>
                      <a:pt x="5" y="0"/>
                      <a:pt x="5" y="3"/>
                      <a:pt x="10"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8" name="Google Shape;128;p2"/>
              <p:cNvSpPr/>
              <p:nvPr/>
            </p:nvSpPr>
            <p:spPr>
              <a:xfrm>
                <a:off x="7678271" y="2834056"/>
                <a:ext cx="11998" cy="11997"/>
              </a:xfrm>
              <a:custGeom>
                <a:avLst/>
                <a:gdLst/>
                <a:ahLst/>
                <a:cxnLst/>
                <a:rect l="l" t="t" r="r" b="b"/>
                <a:pathLst>
                  <a:path w="9" h="9" extrusionOk="0">
                    <a:moveTo>
                      <a:pt x="1" y="2"/>
                    </a:moveTo>
                    <a:cubicBezTo>
                      <a:pt x="6" y="0"/>
                      <a:pt x="6" y="5"/>
                      <a:pt x="9" y="9"/>
                    </a:cubicBezTo>
                    <a:cubicBezTo>
                      <a:pt x="4" y="9"/>
                      <a:pt x="0" y="5"/>
                      <a:pt x="1" y="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9" name="Google Shape;129;p2"/>
              <p:cNvSpPr/>
              <p:nvPr/>
            </p:nvSpPr>
            <p:spPr>
              <a:xfrm>
                <a:off x="7558292" y="2283672"/>
                <a:ext cx="485916" cy="254947"/>
              </a:xfrm>
              <a:custGeom>
                <a:avLst/>
                <a:gdLst/>
                <a:ahLst/>
                <a:cxnLst/>
                <a:rect l="l" t="t" r="r" b="b"/>
                <a:pathLst>
                  <a:path w="386" h="203" extrusionOk="0">
                    <a:moveTo>
                      <a:pt x="315" y="11"/>
                    </a:moveTo>
                    <a:cubicBezTo>
                      <a:pt x="312" y="14"/>
                      <a:pt x="310" y="15"/>
                      <a:pt x="307" y="16"/>
                    </a:cubicBezTo>
                    <a:cubicBezTo>
                      <a:pt x="342" y="6"/>
                      <a:pt x="342" y="6"/>
                      <a:pt x="342" y="6"/>
                    </a:cubicBezTo>
                    <a:cubicBezTo>
                      <a:pt x="345" y="7"/>
                      <a:pt x="347" y="8"/>
                      <a:pt x="350" y="9"/>
                    </a:cubicBezTo>
                    <a:cubicBezTo>
                      <a:pt x="355" y="11"/>
                      <a:pt x="355" y="14"/>
                      <a:pt x="358" y="17"/>
                    </a:cubicBezTo>
                    <a:cubicBezTo>
                      <a:pt x="363" y="22"/>
                      <a:pt x="386" y="20"/>
                      <a:pt x="386" y="28"/>
                    </a:cubicBezTo>
                    <a:cubicBezTo>
                      <a:pt x="386" y="33"/>
                      <a:pt x="378" y="32"/>
                      <a:pt x="375" y="34"/>
                    </a:cubicBezTo>
                    <a:cubicBezTo>
                      <a:pt x="358" y="48"/>
                      <a:pt x="336" y="40"/>
                      <a:pt x="313" y="51"/>
                    </a:cubicBezTo>
                    <a:cubicBezTo>
                      <a:pt x="317" y="56"/>
                      <a:pt x="335" y="52"/>
                      <a:pt x="346" y="52"/>
                    </a:cubicBezTo>
                    <a:cubicBezTo>
                      <a:pt x="336" y="63"/>
                      <a:pt x="311" y="69"/>
                      <a:pt x="295" y="74"/>
                    </a:cubicBezTo>
                    <a:cubicBezTo>
                      <a:pt x="277" y="80"/>
                      <a:pt x="267" y="97"/>
                      <a:pt x="254" y="107"/>
                    </a:cubicBezTo>
                    <a:cubicBezTo>
                      <a:pt x="248" y="112"/>
                      <a:pt x="238" y="106"/>
                      <a:pt x="231" y="108"/>
                    </a:cubicBezTo>
                    <a:cubicBezTo>
                      <a:pt x="221" y="112"/>
                      <a:pt x="210" y="112"/>
                      <a:pt x="203" y="118"/>
                    </a:cubicBezTo>
                    <a:cubicBezTo>
                      <a:pt x="216" y="118"/>
                      <a:pt x="216" y="118"/>
                      <a:pt x="216" y="118"/>
                    </a:cubicBezTo>
                    <a:cubicBezTo>
                      <a:pt x="217" y="128"/>
                      <a:pt x="211" y="127"/>
                      <a:pt x="203" y="126"/>
                    </a:cubicBezTo>
                    <a:cubicBezTo>
                      <a:pt x="208" y="129"/>
                      <a:pt x="213" y="131"/>
                      <a:pt x="216" y="137"/>
                    </a:cubicBezTo>
                    <a:cubicBezTo>
                      <a:pt x="206" y="141"/>
                      <a:pt x="203" y="152"/>
                      <a:pt x="196" y="157"/>
                    </a:cubicBezTo>
                    <a:cubicBezTo>
                      <a:pt x="177" y="157"/>
                      <a:pt x="177" y="157"/>
                      <a:pt x="174" y="157"/>
                    </a:cubicBezTo>
                    <a:cubicBezTo>
                      <a:pt x="175" y="160"/>
                      <a:pt x="177" y="161"/>
                      <a:pt x="177" y="164"/>
                    </a:cubicBezTo>
                    <a:cubicBezTo>
                      <a:pt x="177" y="178"/>
                      <a:pt x="158" y="169"/>
                      <a:pt x="158" y="184"/>
                    </a:cubicBezTo>
                    <a:cubicBezTo>
                      <a:pt x="165" y="184"/>
                      <a:pt x="166" y="184"/>
                      <a:pt x="169" y="184"/>
                    </a:cubicBezTo>
                    <a:cubicBezTo>
                      <a:pt x="171" y="184"/>
                      <a:pt x="176" y="184"/>
                      <a:pt x="176" y="188"/>
                    </a:cubicBezTo>
                    <a:cubicBezTo>
                      <a:pt x="176" y="195"/>
                      <a:pt x="151" y="203"/>
                      <a:pt x="141" y="203"/>
                    </a:cubicBezTo>
                    <a:cubicBezTo>
                      <a:pt x="131" y="203"/>
                      <a:pt x="135" y="197"/>
                      <a:pt x="126" y="197"/>
                    </a:cubicBezTo>
                    <a:cubicBezTo>
                      <a:pt x="113" y="197"/>
                      <a:pt x="104" y="197"/>
                      <a:pt x="93" y="197"/>
                    </a:cubicBezTo>
                    <a:cubicBezTo>
                      <a:pt x="89" y="197"/>
                      <a:pt x="86" y="201"/>
                      <a:pt x="80" y="201"/>
                    </a:cubicBezTo>
                    <a:cubicBezTo>
                      <a:pt x="65" y="201"/>
                      <a:pt x="53" y="197"/>
                      <a:pt x="38" y="192"/>
                    </a:cubicBezTo>
                    <a:cubicBezTo>
                      <a:pt x="37" y="194"/>
                      <a:pt x="35" y="197"/>
                      <a:pt x="33" y="197"/>
                    </a:cubicBezTo>
                    <a:cubicBezTo>
                      <a:pt x="29" y="197"/>
                      <a:pt x="28" y="194"/>
                      <a:pt x="28" y="193"/>
                    </a:cubicBezTo>
                    <a:cubicBezTo>
                      <a:pt x="28" y="176"/>
                      <a:pt x="51" y="182"/>
                      <a:pt x="60" y="176"/>
                    </a:cubicBezTo>
                    <a:cubicBezTo>
                      <a:pt x="55" y="172"/>
                      <a:pt x="46" y="170"/>
                      <a:pt x="46" y="162"/>
                    </a:cubicBezTo>
                    <a:cubicBezTo>
                      <a:pt x="46" y="156"/>
                      <a:pt x="52" y="158"/>
                      <a:pt x="57" y="158"/>
                    </a:cubicBezTo>
                    <a:cubicBezTo>
                      <a:pt x="71" y="158"/>
                      <a:pt x="76" y="165"/>
                      <a:pt x="84" y="170"/>
                    </a:cubicBezTo>
                    <a:cubicBezTo>
                      <a:pt x="92" y="170"/>
                      <a:pt x="92" y="170"/>
                      <a:pt x="92" y="170"/>
                    </a:cubicBezTo>
                    <a:cubicBezTo>
                      <a:pt x="86" y="164"/>
                      <a:pt x="72" y="159"/>
                      <a:pt x="72" y="148"/>
                    </a:cubicBezTo>
                    <a:cubicBezTo>
                      <a:pt x="66" y="148"/>
                      <a:pt x="66" y="148"/>
                      <a:pt x="66" y="148"/>
                    </a:cubicBezTo>
                    <a:cubicBezTo>
                      <a:pt x="63" y="149"/>
                      <a:pt x="63" y="149"/>
                      <a:pt x="61" y="151"/>
                    </a:cubicBezTo>
                    <a:cubicBezTo>
                      <a:pt x="55" y="151"/>
                      <a:pt x="55" y="151"/>
                      <a:pt x="55" y="151"/>
                    </a:cubicBezTo>
                    <a:cubicBezTo>
                      <a:pt x="55" y="146"/>
                      <a:pt x="55" y="146"/>
                      <a:pt x="55" y="146"/>
                    </a:cubicBezTo>
                    <a:cubicBezTo>
                      <a:pt x="58" y="138"/>
                      <a:pt x="61" y="134"/>
                      <a:pt x="68" y="131"/>
                    </a:cubicBezTo>
                    <a:cubicBezTo>
                      <a:pt x="79" y="128"/>
                      <a:pt x="92" y="132"/>
                      <a:pt x="92" y="119"/>
                    </a:cubicBezTo>
                    <a:cubicBezTo>
                      <a:pt x="92" y="105"/>
                      <a:pt x="62" y="105"/>
                      <a:pt x="62" y="97"/>
                    </a:cubicBezTo>
                    <a:cubicBezTo>
                      <a:pt x="62" y="93"/>
                      <a:pt x="69" y="94"/>
                      <a:pt x="73" y="94"/>
                    </a:cubicBezTo>
                    <a:cubicBezTo>
                      <a:pt x="68" y="94"/>
                      <a:pt x="67" y="92"/>
                      <a:pt x="67" y="89"/>
                    </a:cubicBezTo>
                    <a:cubicBezTo>
                      <a:pt x="69" y="88"/>
                      <a:pt x="71" y="89"/>
                      <a:pt x="73" y="89"/>
                    </a:cubicBezTo>
                    <a:cubicBezTo>
                      <a:pt x="78" y="89"/>
                      <a:pt x="88" y="87"/>
                      <a:pt x="97" y="90"/>
                    </a:cubicBezTo>
                    <a:cubicBezTo>
                      <a:pt x="108" y="93"/>
                      <a:pt x="112" y="106"/>
                      <a:pt x="124" y="104"/>
                    </a:cubicBezTo>
                    <a:cubicBezTo>
                      <a:pt x="122" y="102"/>
                      <a:pt x="108" y="93"/>
                      <a:pt x="108" y="91"/>
                    </a:cubicBezTo>
                    <a:cubicBezTo>
                      <a:pt x="108" y="89"/>
                      <a:pt x="110" y="88"/>
                      <a:pt x="111" y="86"/>
                    </a:cubicBezTo>
                    <a:cubicBezTo>
                      <a:pt x="133" y="86"/>
                      <a:pt x="133" y="86"/>
                      <a:pt x="133" y="86"/>
                    </a:cubicBezTo>
                    <a:cubicBezTo>
                      <a:pt x="141" y="83"/>
                      <a:pt x="149" y="81"/>
                      <a:pt x="154" y="74"/>
                    </a:cubicBezTo>
                    <a:cubicBezTo>
                      <a:pt x="147" y="74"/>
                      <a:pt x="147" y="74"/>
                      <a:pt x="147" y="74"/>
                    </a:cubicBezTo>
                    <a:cubicBezTo>
                      <a:pt x="138" y="81"/>
                      <a:pt x="128" y="84"/>
                      <a:pt x="114" y="84"/>
                    </a:cubicBezTo>
                    <a:cubicBezTo>
                      <a:pt x="106" y="84"/>
                      <a:pt x="103" y="81"/>
                      <a:pt x="99" y="81"/>
                    </a:cubicBezTo>
                    <a:cubicBezTo>
                      <a:pt x="95" y="81"/>
                      <a:pt x="93" y="85"/>
                      <a:pt x="90" y="85"/>
                    </a:cubicBezTo>
                    <a:cubicBezTo>
                      <a:pt x="81" y="85"/>
                      <a:pt x="70" y="82"/>
                      <a:pt x="72" y="76"/>
                    </a:cubicBezTo>
                    <a:cubicBezTo>
                      <a:pt x="67" y="76"/>
                      <a:pt x="67" y="76"/>
                      <a:pt x="67" y="76"/>
                    </a:cubicBezTo>
                    <a:cubicBezTo>
                      <a:pt x="63" y="78"/>
                      <a:pt x="61" y="81"/>
                      <a:pt x="57" y="81"/>
                    </a:cubicBezTo>
                    <a:cubicBezTo>
                      <a:pt x="48" y="81"/>
                      <a:pt x="36" y="75"/>
                      <a:pt x="33" y="71"/>
                    </a:cubicBezTo>
                    <a:cubicBezTo>
                      <a:pt x="36" y="69"/>
                      <a:pt x="39" y="67"/>
                      <a:pt x="44" y="67"/>
                    </a:cubicBezTo>
                    <a:cubicBezTo>
                      <a:pt x="36" y="67"/>
                      <a:pt x="27" y="66"/>
                      <a:pt x="24" y="67"/>
                    </a:cubicBezTo>
                    <a:cubicBezTo>
                      <a:pt x="29" y="55"/>
                      <a:pt x="40" y="56"/>
                      <a:pt x="51" y="53"/>
                    </a:cubicBezTo>
                    <a:cubicBezTo>
                      <a:pt x="47" y="52"/>
                      <a:pt x="46" y="52"/>
                      <a:pt x="42" y="52"/>
                    </a:cubicBezTo>
                    <a:cubicBezTo>
                      <a:pt x="33" y="52"/>
                      <a:pt x="33" y="60"/>
                      <a:pt x="25" y="60"/>
                    </a:cubicBezTo>
                    <a:cubicBezTo>
                      <a:pt x="22" y="60"/>
                      <a:pt x="18" y="57"/>
                      <a:pt x="17" y="56"/>
                    </a:cubicBezTo>
                    <a:cubicBezTo>
                      <a:pt x="21" y="52"/>
                      <a:pt x="24" y="51"/>
                      <a:pt x="29" y="49"/>
                    </a:cubicBezTo>
                    <a:cubicBezTo>
                      <a:pt x="16" y="49"/>
                      <a:pt x="16" y="49"/>
                      <a:pt x="16" y="49"/>
                    </a:cubicBezTo>
                    <a:cubicBezTo>
                      <a:pt x="13" y="50"/>
                      <a:pt x="11" y="51"/>
                      <a:pt x="9" y="52"/>
                    </a:cubicBezTo>
                    <a:cubicBezTo>
                      <a:pt x="7" y="52"/>
                      <a:pt x="2" y="52"/>
                      <a:pt x="0" y="52"/>
                    </a:cubicBezTo>
                    <a:cubicBezTo>
                      <a:pt x="2" y="41"/>
                      <a:pt x="31" y="36"/>
                      <a:pt x="44" y="36"/>
                    </a:cubicBezTo>
                    <a:cubicBezTo>
                      <a:pt x="49" y="36"/>
                      <a:pt x="52" y="36"/>
                      <a:pt x="53" y="36"/>
                    </a:cubicBezTo>
                    <a:cubicBezTo>
                      <a:pt x="55" y="36"/>
                      <a:pt x="57" y="34"/>
                      <a:pt x="57" y="32"/>
                    </a:cubicBezTo>
                    <a:cubicBezTo>
                      <a:pt x="71" y="32"/>
                      <a:pt x="65" y="22"/>
                      <a:pt x="74" y="22"/>
                    </a:cubicBezTo>
                    <a:cubicBezTo>
                      <a:pt x="83" y="22"/>
                      <a:pt x="100" y="31"/>
                      <a:pt x="104" y="32"/>
                    </a:cubicBezTo>
                    <a:cubicBezTo>
                      <a:pt x="108" y="22"/>
                      <a:pt x="113" y="12"/>
                      <a:pt x="126" y="12"/>
                    </a:cubicBezTo>
                    <a:cubicBezTo>
                      <a:pt x="134" y="12"/>
                      <a:pt x="129" y="16"/>
                      <a:pt x="135" y="11"/>
                    </a:cubicBezTo>
                    <a:cubicBezTo>
                      <a:pt x="137" y="7"/>
                      <a:pt x="141" y="6"/>
                      <a:pt x="145" y="6"/>
                    </a:cubicBezTo>
                    <a:cubicBezTo>
                      <a:pt x="168" y="6"/>
                      <a:pt x="173" y="6"/>
                      <a:pt x="196" y="6"/>
                    </a:cubicBezTo>
                    <a:cubicBezTo>
                      <a:pt x="197" y="4"/>
                      <a:pt x="199" y="3"/>
                      <a:pt x="201" y="3"/>
                    </a:cubicBezTo>
                    <a:cubicBezTo>
                      <a:pt x="209" y="3"/>
                      <a:pt x="211" y="8"/>
                      <a:pt x="218" y="8"/>
                    </a:cubicBezTo>
                    <a:cubicBezTo>
                      <a:pt x="224" y="8"/>
                      <a:pt x="226" y="0"/>
                      <a:pt x="232" y="0"/>
                    </a:cubicBezTo>
                    <a:cubicBezTo>
                      <a:pt x="239" y="0"/>
                      <a:pt x="241" y="3"/>
                      <a:pt x="245" y="3"/>
                    </a:cubicBezTo>
                    <a:cubicBezTo>
                      <a:pt x="250" y="3"/>
                      <a:pt x="253" y="3"/>
                      <a:pt x="258" y="3"/>
                    </a:cubicBezTo>
                    <a:cubicBezTo>
                      <a:pt x="268" y="3"/>
                      <a:pt x="306" y="2"/>
                      <a:pt x="315" y="1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0" name="Google Shape;130;p2"/>
              <p:cNvSpPr/>
              <p:nvPr/>
            </p:nvSpPr>
            <p:spPr>
              <a:xfrm>
                <a:off x="7862740" y="2259677"/>
                <a:ext cx="950836" cy="722848"/>
              </a:xfrm>
              <a:custGeom>
                <a:avLst/>
                <a:gdLst/>
                <a:ahLst/>
                <a:cxnLst/>
                <a:rect l="l" t="t" r="r" b="b"/>
                <a:pathLst>
                  <a:path w="756" h="575" extrusionOk="0">
                    <a:moveTo>
                      <a:pt x="255" y="403"/>
                    </a:moveTo>
                    <a:cubicBezTo>
                      <a:pt x="261" y="400"/>
                      <a:pt x="261" y="400"/>
                      <a:pt x="267" y="402"/>
                    </a:cubicBezTo>
                    <a:cubicBezTo>
                      <a:pt x="270" y="389"/>
                      <a:pt x="276" y="385"/>
                      <a:pt x="280" y="372"/>
                    </a:cubicBezTo>
                    <a:cubicBezTo>
                      <a:pt x="266" y="368"/>
                      <a:pt x="234" y="366"/>
                      <a:pt x="233" y="353"/>
                    </a:cubicBezTo>
                    <a:cubicBezTo>
                      <a:pt x="237" y="352"/>
                      <a:pt x="236" y="353"/>
                      <a:pt x="240" y="353"/>
                    </a:cubicBezTo>
                    <a:cubicBezTo>
                      <a:pt x="250" y="353"/>
                      <a:pt x="256" y="360"/>
                      <a:pt x="267" y="360"/>
                    </a:cubicBezTo>
                    <a:cubicBezTo>
                      <a:pt x="271" y="360"/>
                      <a:pt x="271" y="356"/>
                      <a:pt x="271" y="353"/>
                    </a:cubicBezTo>
                    <a:cubicBezTo>
                      <a:pt x="258" y="349"/>
                      <a:pt x="254" y="328"/>
                      <a:pt x="239" y="328"/>
                    </a:cubicBezTo>
                    <a:cubicBezTo>
                      <a:pt x="235" y="328"/>
                      <a:pt x="234" y="336"/>
                      <a:pt x="228" y="336"/>
                    </a:cubicBezTo>
                    <a:cubicBezTo>
                      <a:pt x="220" y="336"/>
                      <a:pt x="216" y="335"/>
                      <a:pt x="216" y="328"/>
                    </a:cubicBezTo>
                    <a:cubicBezTo>
                      <a:pt x="216" y="318"/>
                      <a:pt x="226" y="319"/>
                      <a:pt x="226" y="309"/>
                    </a:cubicBezTo>
                    <a:cubicBezTo>
                      <a:pt x="226" y="303"/>
                      <a:pt x="219" y="302"/>
                      <a:pt x="215" y="302"/>
                    </a:cubicBezTo>
                    <a:cubicBezTo>
                      <a:pt x="215" y="295"/>
                      <a:pt x="215" y="295"/>
                      <a:pt x="215" y="295"/>
                    </a:cubicBezTo>
                    <a:cubicBezTo>
                      <a:pt x="203" y="257"/>
                      <a:pt x="172" y="219"/>
                      <a:pt x="122" y="219"/>
                    </a:cubicBezTo>
                    <a:cubicBezTo>
                      <a:pt x="115" y="219"/>
                      <a:pt x="113" y="219"/>
                      <a:pt x="109" y="219"/>
                    </a:cubicBezTo>
                    <a:cubicBezTo>
                      <a:pt x="103" y="219"/>
                      <a:pt x="101" y="224"/>
                      <a:pt x="95" y="224"/>
                    </a:cubicBezTo>
                    <a:cubicBezTo>
                      <a:pt x="91" y="224"/>
                      <a:pt x="87" y="221"/>
                      <a:pt x="82" y="221"/>
                    </a:cubicBezTo>
                    <a:cubicBezTo>
                      <a:pt x="77" y="221"/>
                      <a:pt x="75" y="222"/>
                      <a:pt x="73" y="223"/>
                    </a:cubicBezTo>
                    <a:cubicBezTo>
                      <a:pt x="74" y="224"/>
                      <a:pt x="76" y="226"/>
                      <a:pt x="77" y="226"/>
                    </a:cubicBezTo>
                    <a:cubicBezTo>
                      <a:pt x="75" y="229"/>
                      <a:pt x="75" y="228"/>
                      <a:pt x="72" y="228"/>
                    </a:cubicBezTo>
                    <a:cubicBezTo>
                      <a:pt x="62" y="228"/>
                      <a:pt x="48" y="224"/>
                      <a:pt x="43" y="217"/>
                    </a:cubicBezTo>
                    <a:cubicBezTo>
                      <a:pt x="47" y="214"/>
                      <a:pt x="50" y="214"/>
                      <a:pt x="52" y="210"/>
                    </a:cubicBezTo>
                    <a:cubicBezTo>
                      <a:pt x="45" y="207"/>
                      <a:pt x="39" y="202"/>
                      <a:pt x="34" y="202"/>
                    </a:cubicBezTo>
                    <a:cubicBezTo>
                      <a:pt x="24" y="202"/>
                      <a:pt x="27" y="206"/>
                      <a:pt x="19" y="202"/>
                    </a:cubicBezTo>
                    <a:cubicBezTo>
                      <a:pt x="19" y="196"/>
                      <a:pt x="28" y="194"/>
                      <a:pt x="32" y="194"/>
                    </a:cubicBezTo>
                    <a:cubicBezTo>
                      <a:pt x="37" y="194"/>
                      <a:pt x="40" y="194"/>
                      <a:pt x="43" y="194"/>
                    </a:cubicBezTo>
                    <a:cubicBezTo>
                      <a:pt x="47" y="194"/>
                      <a:pt x="49" y="193"/>
                      <a:pt x="51" y="190"/>
                    </a:cubicBezTo>
                    <a:cubicBezTo>
                      <a:pt x="76" y="190"/>
                      <a:pt x="76" y="190"/>
                      <a:pt x="76" y="190"/>
                    </a:cubicBezTo>
                    <a:cubicBezTo>
                      <a:pt x="80" y="187"/>
                      <a:pt x="80" y="185"/>
                      <a:pt x="82" y="180"/>
                    </a:cubicBezTo>
                    <a:cubicBezTo>
                      <a:pt x="64" y="180"/>
                      <a:pt x="64" y="180"/>
                      <a:pt x="64" y="180"/>
                    </a:cubicBezTo>
                    <a:cubicBezTo>
                      <a:pt x="63" y="183"/>
                      <a:pt x="62" y="185"/>
                      <a:pt x="60" y="185"/>
                    </a:cubicBezTo>
                    <a:cubicBezTo>
                      <a:pt x="53" y="185"/>
                      <a:pt x="50" y="185"/>
                      <a:pt x="44" y="185"/>
                    </a:cubicBezTo>
                    <a:cubicBezTo>
                      <a:pt x="42" y="185"/>
                      <a:pt x="0" y="173"/>
                      <a:pt x="0" y="166"/>
                    </a:cubicBezTo>
                    <a:cubicBezTo>
                      <a:pt x="0" y="152"/>
                      <a:pt x="16" y="157"/>
                      <a:pt x="25" y="154"/>
                    </a:cubicBezTo>
                    <a:cubicBezTo>
                      <a:pt x="33" y="151"/>
                      <a:pt x="38" y="146"/>
                      <a:pt x="46" y="144"/>
                    </a:cubicBezTo>
                    <a:cubicBezTo>
                      <a:pt x="58" y="140"/>
                      <a:pt x="74" y="146"/>
                      <a:pt x="84" y="141"/>
                    </a:cubicBezTo>
                    <a:cubicBezTo>
                      <a:pt x="91" y="136"/>
                      <a:pt x="96" y="128"/>
                      <a:pt x="96" y="117"/>
                    </a:cubicBezTo>
                    <a:cubicBezTo>
                      <a:pt x="88" y="116"/>
                      <a:pt x="63" y="117"/>
                      <a:pt x="63" y="109"/>
                    </a:cubicBezTo>
                    <a:cubicBezTo>
                      <a:pt x="63" y="105"/>
                      <a:pt x="69" y="102"/>
                      <a:pt x="72" y="102"/>
                    </a:cubicBezTo>
                    <a:cubicBezTo>
                      <a:pt x="87" y="97"/>
                      <a:pt x="106" y="86"/>
                      <a:pt x="115" y="78"/>
                    </a:cubicBezTo>
                    <a:cubicBezTo>
                      <a:pt x="119" y="80"/>
                      <a:pt x="122" y="81"/>
                      <a:pt x="127" y="81"/>
                    </a:cubicBezTo>
                    <a:cubicBezTo>
                      <a:pt x="142" y="81"/>
                      <a:pt x="130" y="61"/>
                      <a:pt x="144" y="59"/>
                    </a:cubicBezTo>
                    <a:cubicBezTo>
                      <a:pt x="162" y="57"/>
                      <a:pt x="169" y="52"/>
                      <a:pt x="185" y="52"/>
                    </a:cubicBezTo>
                    <a:cubicBezTo>
                      <a:pt x="198" y="49"/>
                      <a:pt x="206" y="42"/>
                      <a:pt x="218" y="42"/>
                    </a:cubicBezTo>
                    <a:cubicBezTo>
                      <a:pt x="226" y="42"/>
                      <a:pt x="229" y="56"/>
                      <a:pt x="237" y="56"/>
                    </a:cubicBezTo>
                    <a:cubicBezTo>
                      <a:pt x="237" y="52"/>
                      <a:pt x="235" y="50"/>
                      <a:pt x="235" y="47"/>
                    </a:cubicBezTo>
                    <a:cubicBezTo>
                      <a:pt x="239" y="42"/>
                      <a:pt x="239" y="42"/>
                      <a:pt x="239" y="42"/>
                    </a:cubicBezTo>
                    <a:cubicBezTo>
                      <a:pt x="244" y="51"/>
                      <a:pt x="252" y="50"/>
                      <a:pt x="260" y="53"/>
                    </a:cubicBezTo>
                    <a:cubicBezTo>
                      <a:pt x="262" y="53"/>
                      <a:pt x="267" y="53"/>
                      <a:pt x="267" y="53"/>
                    </a:cubicBezTo>
                    <a:cubicBezTo>
                      <a:pt x="266" y="50"/>
                      <a:pt x="263" y="47"/>
                      <a:pt x="263" y="44"/>
                    </a:cubicBezTo>
                    <a:cubicBezTo>
                      <a:pt x="263" y="38"/>
                      <a:pt x="270" y="38"/>
                      <a:pt x="274" y="38"/>
                    </a:cubicBezTo>
                    <a:cubicBezTo>
                      <a:pt x="293" y="38"/>
                      <a:pt x="303" y="48"/>
                      <a:pt x="314" y="53"/>
                    </a:cubicBezTo>
                    <a:cubicBezTo>
                      <a:pt x="334" y="53"/>
                      <a:pt x="334" y="53"/>
                      <a:pt x="334" y="53"/>
                    </a:cubicBezTo>
                    <a:cubicBezTo>
                      <a:pt x="327" y="50"/>
                      <a:pt x="309" y="44"/>
                      <a:pt x="309" y="36"/>
                    </a:cubicBezTo>
                    <a:cubicBezTo>
                      <a:pt x="309" y="29"/>
                      <a:pt x="322" y="31"/>
                      <a:pt x="326" y="30"/>
                    </a:cubicBezTo>
                    <a:cubicBezTo>
                      <a:pt x="323" y="27"/>
                      <a:pt x="320" y="27"/>
                      <a:pt x="318" y="24"/>
                    </a:cubicBezTo>
                    <a:cubicBezTo>
                      <a:pt x="330" y="18"/>
                      <a:pt x="341" y="15"/>
                      <a:pt x="355" y="15"/>
                    </a:cubicBezTo>
                    <a:cubicBezTo>
                      <a:pt x="366" y="15"/>
                      <a:pt x="373" y="15"/>
                      <a:pt x="382" y="18"/>
                    </a:cubicBezTo>
                    <a:cubicBezTo>
                      <a:pt x="391" y="18"/>
                      <a:pt x="391" y="18"/>
                      <a:pt x="391" y="18"/>
                    </a:cubicBezTo>
                    <a:cubicBezTo>
                      <a:pt x="391" y="13"/>
                      <a:pt x="391" y="13"/>
                      <a:pt x="391" y="13"/>
                    </a:cubicBezTo>
                    <a:cubicBezTo>
                      <a:pt x="398" y="12"/>
                      <a:pt x="402" y="13"/>
                      <a:pt x="409" y="13"/>
                    </a:cubicBezTo>
                    <a:cubicBezTo>
                      <a:pt x="430" y="13"/>
                      <a:pt x="447" y="0"/>
                      <a:pt x="470" y="0"/>
                    </a:cubicBezTo>
                    <a:cubicBezTo>
                      <a:pt x="495" y="0"/>
                      <a:pt x="512" y="0"/>
                      <a:pt x="534" y="0"/>
                    </a:cubicBezTo>
                    <a:cubicBezTo>
                      <a:pt x="560" y="0"/>
                      <a:pt x="579" y="17"/>
                      <a:pt x="600" y="26"/>
                    </a:cubicBezTo>
                    <a:cubicBezTo>
                      <a:pt x="612" y="31"/>
                      <a:pt x="627" y="28"/>
                      <a:pt x="638" y="30"/>
                    </a:cubicBezTo>
                    <a:cubicBezTo>
                      <a:pt x="636" y="46"/>
                      <a:pt x="606" y="44"/>
                      <a:pt x="594" y="48"/>
                    </a:cubicBezTo>
                    <a:cubicBezTo>
                      <a:pt x="497" y="53"/>
                      <a:pt x="497" y="53"/>
                      <a:pt x="497" y="53"/>
                    </a:cubicBezTo>
                    <a:cubicBezTo>
                      <a:pt x="505" y="59"/>
                      <a:pt x="579" y="50"/>
                      <a:pt x="587" y="53"/>
                    </a:cubicBezTo>
                    <a:cubicBezTo>
                      <a:pt x="586" y="57"/>
                      <a:pt x="567" y="75"/>
                      <a:pt x="570" y="75"/>
                    </a:cubicBezTo>
                    <a:cubicBezTo>
                      <a:pt x="581" y="75"/>
                      <a:pt x="607" y="50"/>
                      <a:pt x="622" y="50"/>
                    </a:cubicBezTo>
                    <a:cubicBezTo>
                      <a:pt x="630" y="50"/>
                      <a:pt x="633" y="57"/>
                      <a:pt x="633" y="64"/>
                    </a:cubicBezTo>
                    <a:cubicBezTo>
                      <a:pt x="633" y="67"/>
                      <a:pt x="605" y="97"/>
                      <a:pt x="603" y="102"/>
                    </a:cubicBezTo>
                    <a:cubicBezTo>
                      <a:pt x="615" y="99"/>
                      <a:pt x="637" y="70"/>
                      <a:pt x="644" y="64"/>
                    </a:cubicBezTo>
                    <a:cubicBezTo>
                      <a:pt x="655" y="64"/>
                      <a:pt x="674" y="64"/>
                      <a:pt x="674" y="64"/>
                    </a:cubicBezTo>
                    <a:cubicBezTo>
                      <a:pt x="674" y="64"/>
                      <a:pt x="682" y="66"/>
                      <a:pt x="684" y="66"/>
                    </a:cubicBezTo>
                    <a:cubicBezTo>
                      <a:pt x="692" y="63"/>
                      <a:pt x="693" y="60"/>
                      <a:pt x="700" y="57"/>
                    </a:cubicBezTo>
                    <a:cubicBezTo>
                      <a:pt x="721" y="57"/>
                      <a:pt x="721" y="57"/>
                      <a:pt x="721" y="57"/>
                    </a:cubicBezTo>
                    <a:cubicBezTo>
                      <a:pt x="723" y="52"/>
                      <a:pt x="726" y="51"/>
                      <a:pt x="730" y="51"/>
                    </a:cubicBezTo>
                    <a:cubicBezTo>
                      <a:pt x="736" y="51"/>
                      <a:pt x="756" y="61"/>
                      <a:pt x="756" y="67"/>
                    </a:cubicBezTo>
                    <a:cubicBezTo>
                      <a:pt x="756" y="72"/>
                      <a:pt x="748" y="76"/>
                      <a:pt x="745" y="77"/>
                    </a:cubicBezTo>
                    <a:cubicBezTo>
                      <a:pt x="731" y="82"/>
                      <a:pt x="722" y="94"/>
                      <a:pt x="702" y="94"/>
                    </a:cubicBezTo>
                    <a:cubicBezTo>
                      <a:pt x="707" y="97"/>
                      <a:pt x="708" y="97"/>
                      <a:pt x="711" y="94"/>
                    </a:cubicBezTo>
                    <a:cubicBezTo>
                      <a:pt x="711" y="107"/>
                      <a:pt x="699" y="107"/>
                      <a:pt x="691" y="109"/>
                    </a:cubicBezTo>
                    <a:cubicBezTo>
                      <a:pt x="694" y="115"/>
                      <a:pt x="691" y="110"/>
                      <a:pt x="691" y="114"/>
                    </a:cubicBezTo>
                    <a:cubicBezTo>
                      <a:pt x="691" y="121"/>
                      <a:pt x="680" y="123"/>
                      <a:pt x="671" y="125"/>
                    </a:cubicBezTo>
                    <a:cubicBezTo>
                      <a:pt x="672" y="130"/>
                      <a:pt x="671" y="130"/>
                      <a:pt x="671" y="132"/>
                    </a:cubicBezTo>
                    <a:cubicBezTo>
                      <a:pt x="671" y="141"/>
                      <a:pt x="662" y="144"/>
                      <a:pt x="654" y="150"/>
                    </a:cubicBezTo>
                    <a:cubicBezTo>
                      <a:pt x="648" y="154"/>
                      <a:pt x="649" y="165"/>
                      <a:pt x="646" y="169"/>
                    </a:cubicBezTo>
                    <a:cubicBezTo>
                      <a:pt x="651" y="172"/>
                      <a:pt x="655" y="169"/>
                      <a:pt x="659" y="169"/>
                    </a:cubicBezTo>
                    <a:cubicBezTo>
                      <a:pt x="667" y="169"/>
                      <a:pt x="673" y="174"/>
                      <a:pt x="677" y="178"/>
                    </a:cubicBezTo>
                    <a:cubicBezTo>
                      <a:pt x="675" y="179"/>
                      <a:pt x="672" y="180"/>
                      <a:pt x="669" y="180"/>
                    </a:cubicBezTo>
                    <a:cubicBezTo>
                      <a:pt x="671" y="187"/>
                      <a:pt x="688" y="185"/>
                      <a:pt x="688" y="196"/>
                    </a:cubicBezTo>
                    <a:cubicBezTo>
                      <a:pt x="688" y="206"/>
                      <a:pt x="665" y="202"/>
                      <a:pt x="657" y="202"/>
                    </a:cubicBezTo>
                    <a:cubicBezTo>
                      <a:pt x="652" y="202"/>
                      <a:pt x="648" y="206"/>
                      <a:pt x="648" y="209"/>
                    </a:cubicBezTo>
                    <a:cubicBezTo>
                      <a:pt x="648" y="217"/>
                      <a:pt x="656" y="217"/>
                      <a:pt x="663" y="217"/>
                    </a:cubicBezTo>
                    <a:cubicBezTo>
                      <a:pt x="663" y="226"/>
                      <a:pt x="669" y="229"/>
                      <a:pt x="669" y="236"/>
                    </a:cubicBezTo>
                    <a:cubicBezTo>
                      <a:pt x="669" y="239"/>
                      <a:pt x="667" y="243"/>
                      <a:pt x="669" y="245"/>
                    </a:cubicBezTo>
                    <a:cubicBezTo>
                      <a:pt x="662" y="245"/>
                      <a:pt x="655" y="245"/>
                      <a:pt x="655" y="251"/>
                    </a:cubicBezTo>
                    <a:cubicBezTo>
                      <a:pt x="655" y="258"/>
                      <a:pt x="667" y="258"/>
                      <a:pt x="673" y="260"/>
                    </a:cubicBezTo>
                    <a:cubicBezTo>
                      <a:pt x="670" y="267"/>
                      <a:pt x="661" y="271"/>
                      <a:pt x="653" y="272"/>
                    </a:cubicBezTo>
                    <a:cubicBezTo>
                      <a:pt x="653" y="275"/>
                      <a:pt x="655" y="277"/>
                      <a:pt x="657" y="278"/>
                    </a:cubicBezTo>
                    <a:cubicBezTo>
                      <a:pt x="654" y="292"/>
                      <a:pt x="637" y="286"/>
                      <a:pt x="633" y="295"/>
                    </a:cubicBezTo>
                    <a:cubicBezTo>
                      <a:pt x="628" y="292"/>
                      <a:pt x="623" y="290"/>
                      <a:pt x="620" y="285"/>
                    </a:cubicBezTo>
                    <a:cubicBezTo>
                      <a:pt x="613" y="285"/>
                      <a:pt x="613" y="285"/>
                      <a:pt x="613" y="285"/>
                    </a:cubicBezTo>
                    <a:cubicBezTo>
                      <a:pt x="618" y="297"/>
                      <a:pt x="637" y="293"/>
                      <a:pt x="637" y="305"/>
                    </a:cubicBezTo>
                    <a:cubicBezTo>
                      <a:pt x="637" y="310"/>
                      <a:pt x="636" y="317"/>
                      <a:pt x="631" y="317"/>
                    </a:cubicBezTo>
                    <a:cubicBezTo>
                      <a:pt x="623" y="317"/>
                      <a:pt x="609" y="306"/>
                      <a:pt x="607" y="297"/>
                    </a:cubicBezTo>
                    <a:cubicBezTo>
                      <a:pt x="603" y="298"/>
                      <a:pt x="602" y="297"/>
                      <a:pt x="601" y="297"/>
                    </a:cubicBezTo>
                    <a:cubicBezTo>
                      <a:pt x="601" y="304"/>
                      <a:pt x="601" y="304"/>
                      <a:pt x="601" y="304"/>
                    </a:cubicBezTo>
                    <a:cubicBezTo>
                      <a:pt x="617" y="320"/>
                      <a:pt x="645" y="327"/>
                      <a:pt x="645" y="352"/>
                    </a:cubicBezTo>
                    <a:cubicBezTo>
                      <a:pt x="645" y="357"/>
                      <a:pt x="638" y="358"/>
                      <a:pt x="633" y="358"/>
                    </a:cubicBezTo>
                    <a:cubicBezTo>
                      <a:pt x="612" y="358"/>
                      <a:pt x="617" y="336"/>
                      <a:pt x="599" y="336"/>
                    </a:cubicBezTo>
                    <a:cubicBezTo>
                      <a:pt x="596" y="336"/>
                      <a:pt x="594" y="337"/>
                      <a:pt x="592" y="336"/>
                    </a:cubicBezTo>
                    <a:cubicBezTo>
                      <a:pt x="592" y="342"/>
                      <a:pt x="596" y="343"/>
                      <a:pt x="596" y="347"/>
                    </a:cubicBezTo>
                    <a:cubicBezTo>
                      <a:pt x="596" y="351"/>
                      <a:pt x="589" y="352"/>
                      <a:pt x="587" y="352"/>
                    </a:cubicBezTo>
                    <a:cubicBezTo>
                      <a:pt x="587" y="366"/>
                      <a:pt x="626" y="364"/>
                      <a:pt x="635" y="367"/>
                    </a:cubicBezTo>
                    <a:cubicBezTo>
                      <a:pt x="629" y="372"/>
                      <a:pt x="624" y="373"/>
                      <a:pt x="616" y="375"/>
                    </a:cubicBezTo>
                    <a:cubicBezTo>
                      <a:pt x="602" y="380"/>
                      <a:pt x="597" y="393"/>
                      <a:pt x="584" y="397"/>
                    </a:cubicBezTo>
                    <a:cubicBezTo>
                      <a:pt x="569" y="402"/>
                      <a:pt x="556" y="400"/>
                      <a:pt x="539" y="408"/>
                    </a:cubicBezTo>
                    <a:cubicBezTo>
                      <a:pt x="518" y="408"/>
                      <a:pt x="518" y="408"/>
                      <a:pt x="518" y="408"/>
                    </a:cubicBezTo>
                    <a:cubicBezTo>
                      <a:pt x="514" y="410"/>
                      <a:pt x="510" y="412"/>
                      <a:pt x="510" y="415"/>
                    </a:cubicBezTo>
                    <a:cubicBezTo>
                      <a:pt x="498" y="423"/>
                      <a:pt x="498" y="423"/>
                      <a:pt x="498" y="423"/>
                    </a:cubicBezTo>
                    <a:cubicBezTo>
                      <a:pt x="490" y="430"/>
                      <a:pt x="490" y="438"/>
                      <a:pt x="483" y="445"/>
                    </a:cubicBezTo>
                    <a:cubicBezTo>
                      <a:pt x="474" y="454"/>
                      <a:pt x="459" y="452"/>
                      <a:pt x="450" y="458"/>
                    </a:cubicBezTo>
                    <a:cubicBezTo>
                      <a:pt x="443" y="458"/>
                      <a:pt x="443" y="458"/>
                      <a:pt x="443" y="458"/>
                    </a:cubicBezTo>
                    <a:cubicBezTo>
                      <a:pt x="443" y="449"/>
                      <a:pt x="443" y="449"/>
                      <a:pt x="443" y="449"/>
                    </a:cubicBezTo>
                    <a:cubicBezTo>
                      <a:pt x="437" y="452"/>
                      <a:pt x="438" y="457"/>
                      <a:pt x="435" y="460"/>
                    </a:cubicBezTo>
                    <a:cubicBezTo>
                      <a:pt x="425" y="470"/>
                      <a:pt x="401" y="466"/>
                      <a:pt x="401" y="480"/>
                    </a:cubicBezTo>
                    <a:cubicBezTo>
                      <a:pt x="401" y="482"/>
                      <a:pt x="402" y="483"/>
                      <a:pt x="402" y="485"/>
                    </a:cubicBezTo>
                    <a:cubicBezTo>
                      <a:pt x="401" y="486"/>
                      <a:pt x="399" y="488"/>
                      <a:pt x="399" y="490"/>
                    </a:cubicBezTo>
                    <a:cubicBezTo>
                      <a:pt x="399" y="493"/>
                      <a:pt x="405" y="495"/>
                      <a:pt x="405" y="500"/>
                    </a:cubicBezTo>
                    <a:cubicBezTo>
                      <a:pt x="405" y="515"/>
                      <a:pt x="384" y="510"/>
                      <a:pt x="384" y="523"/>
                    </a:cubicBezTo>
                    <a:cubicBezTo>
                      <a:pt x="384" y="531"/>
                      <a:pt x="383" y="543"/>
                      <a:pt x="384" y="547"/>
                    </a:cubicBezTo>
                    <a:cubicBezTo>
                      <a:pt x="374" y="552"/>
                      <a:pt x="379" y="575"/>
                      <a:pt x="367" y="575"/>
                    </a:cubicBezTo>
                    <a:cubicBezTo>
                      <a:pt x="364" y="575"/>
                      <a:pt x="363" y="573"/>
                      <a:pt x="362" y="571"/>
                    </a:cubicBezTo>
                    <a:cubicBezTo>
                      <a:pt x="356" y="571"/>
                      <a:pt x="356" y="574"/>
                      <a:pt x="353" y="574"/>
                    </a:cubicBezTo>
                    <a:cubicBezTo>
                      <a:pt x="342" y="574"/>
                      <a:pt x="343" y="554"/>
                      <a:pt x="332" y="554"/>
                    </a:cubicBezTo>
                    <a:cubicBezTo>
                      <a:pt x="326" y="554"/>
                      <a:pt x="319" y="559"/>
                      <a:pt x="313" y="560"/>
                    </a:cubicBezTo>
                    <a:cubicBezTo>
                      <a:pt x="310" y="550"/>
                      <a:pt x="306" y="553"/>
                      <a:pt x="299" y="547"/>
                    </a:cubicBezTo>
                    <a:cubicBezTo>
                      <a:pt x="296" y="546"/>
                      <a:pt x="297" y="539"/>
                      <a:pt x="296" y="539"/>
                    </a:cubicBezTo>
                    <a:cubicBezTo>
                      <a:pt x="287" y="531"/>
                      <a:pt x="270" y="512"/>
                      <a:pt x="270" y="499"/>
                    </a:cubicBezTo>
                    <a:cubicBezTo>
                      <a:pt x="270" y="493"/>
                      <a:pt x="274" y="494"/>
                      <a:pt x="277" y="490"/>
                    </a:cubicBezTo>
                    <a:cubicBezTo>
                      <a:pt x="270" y="482"/>
                      <a:pt x="268" y="493"/>
                      <a:pt x="260" y="489"/>
                    </a:cubicBezTo>
                    <a:cubicBezTo>
                      <a:pt x="259" y="487"/>
                      <a:pt x="257" y="479"/>
                      <a:pt x="256" y="475"/>
                    </a:cubicBezTo>
                    <a:cubicBezTo>
                      <a:pt x="253" y="466"/>
                      <a:pt x="241" y="461"/>
                      <a:pt x="241" y="449"/>
                    </a:cubicBezTo>
                    <a:cubicBezTo>
                      <a:pt x="241" y="445"/>
                      <a:pt x="244" y="443"/>
                      <a:pt x="246" y="438"/>
                    </a:cubicBezTo>
                    <a:cubicBezTo>
                      <a:pt x="243" y="437"/>
                      <a:pt x="240" y="436"/>
                      <a:pt x="237" y="438"/>
                    </a:cubicBezTo>
                    <a:cubicBezTo>
                      <a:pt x="237" y="428"/>
                      <a:pt x="237" y="428"/>
                      <a:pt x="237" y="428"/>
                    </a:cubicBezTo>
                    <a:cubicBezTo>
                      <a:pt x="243" y="420"/>
                      <a:pt x="246" y="411"/>
                      <a:pt x="255" y="404"/>
                    </a:cubicBezTo>
                    <a:lnTo>
                      <a:pt x="255" y="40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1" name="Google Shape;131;p2"/>
              <p:cNvSpPr/>
              <p:nvPr/>
            </p:nvSpPr>
            <p:spPr>
              <a:xfrm>
                <a:off x="8146191" y="2715581"/>
                <a:ext cx="44992" cy="29994"/>
              </a:xfrm>
              <a:custGeom>
                <a:avLst/>
                <a:gdLst/>
                <a:ahLst/>
                <a:cxnLst/>
                <a:rect l="l" t="t" r="r" b="b"/>
                <a:pathLst>
                  <a:path w="36" h="24" extrusionOk="0">
                    <a:moveTo>
                      <a:pt x="9" y="24"/>
                    </a:moveTo>
                    <a:cubicBezTo>
                      <a:pt x="5" y="24"/>
                      <a:pt x="0" y="14"/>
                      <a:pt x="0" y="9"/>
                    </a:cubicBezTo>
                    <a:cubicBezTo>
                      <a:pt x="0" y="2"/>
                      <a:pt x="6" y="0"/>
                      <a:pt x="10" y="0"/>
                    </a:cubicBezTo>
                    <a:cubicBezTo>
                      <a:pt x="21" y="0"/>
                      <a:pt x="25" y="12"/>
                      <a:pt x="36" y="16"/>
                    </a:cubicBezTo>
                    <a:cubicBezTo>
                      <a:pt x="35" y="23"/>
                      <a:pt x="26" y="24"/>
                      <a:pt x="19" y="24"/>
                    </a:cubicBezTo>
                    <a:lnTo>
                      <a:pt x="9" y="24"/>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2" name="Google Shape;132;p2"/>
              <p:cNvSpPr/>
              <p:nvPr/>
            </p:nvSpPr>
            <p:spPr>
              <a:xfrm>
                <a:off x="8713093" y="2559614"/>
                <a:ext cx="25496" cy="14997"/>
              </a:xfrm>
              <a:custGeom>
                <a:avLst/>
                <a:gdLst/>
                <a:ahLst/>
                <a:cxnLst/>
                <a:rect l="l" t="t" r="r" b="b"/>
                <a:pathLst>
                  <a:path w="20" h="12" extrusionOk="0">
                    <a:moveTo>
                      <a:pt x="6" y="12"/>
                    </a:moveTo>
                    <a:cubicBezTo>
                      <a:pt x="2" y="12"/>
                      <a:pt x="0" y="8"/>
                      <a:pt x="0" y="5"/>
                    </a:cubicBezTo>
                    <a:cubicBezTo>
                      <a:pt x="0" y="3"/>
                      <a:pt x="3" y="1"/>
                      <a:pt x="4" y="0"/>
                    </a:cubicBezTo>
                    <a:cubicBezTo>
                      <a:pt x="12" y="0"/>
                      <a:pt x="12" y="0"/>
                      <a:pt x="12" y="0"/>
                    </a:cubicBezTo>
                    <a:cubicBezTo>
                      <a:pt x="12" y="3"/>
                      <a:pt x="12" y="4"/>
                      <a:pt x="12" y="5"/>
                    </a:cubicBezTo>
                    <a:cubicBezTo>
                      <a:pt x="20" y="5"/>
                      <a:pt x="20" y="5"/>
                      <a:pt x="20" y="5"/>
                    </a:cubicBezTo>
                    <a:cubicBezTo>
                      <a:pt x="17" y="7"/>
                      <a:pt x="10" y="12"/>
                      <a:pt x="6" y="1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3" name="Google Shape;133;p2"/>
              <p:cNvSpPr/>
              <p:nvPr/>
            </p:nvSpPr>
            <p:spPr>
              <a:xfrm>
                <a:off x="8077202" y="3174485"/>
                <a:ext cx="103483" cy="100479"/>
              </a:xfrm>
              <a:custGeom>
                <a:avLst/>
                <a:gdLst/>
                <a:ahLst/>
                <a:cxnLst/>
                <a:rect l="l" t="t" r="r" b="b"/>
                <a:pathLst>
                  <a:path w="82" h="80" extrusionOk="0">
                    <a:moveTo>
                      <a:pt x="4" y="67"/>
                    </a:moveTo>
                    <a:cubicBezTo>
                      <a:pt x="2" y="67"/>
                      <a:pt x="0" y="64"/>
                      <a:pt x="0" y="62"/>
                    </a:cubicBezTo>
                    <a:cubicBezTo>
                      <a:pt x="0" y="61"/>
                      <a:pt x="8" y="55"/>
                      <a:pt x="8" y="54"/>
                    </a:cubicBezTo>
                    <a:cubicBezTo>
                      <a:pt x="8" y="51"/>
                      <a:pt x="8" y="51"/>
                      <a:pt x="8" y="51"/>
                    </a:cubicBezTo>
                    <a:cubicBezTo>
                      <a:pt x="6" y="51"/>
                      <a:pt x="5" y="51"/>
                      <a:pt x="4" y="49"/>
                    </a:cubicBezTo>
                    <a:cubicBezTo>
                      <a:pt x="17" y="43"/>
                      <a:pt x="21" y="23"/>
                      <a:pt x="28" y="13"/>
                    </a:cubicBezTo>
                    <a:cubicBezTo>
                      <a:pt x="32" y="7"/>
                      <a:pt x="34" y="0"/>
                      <a:pt x="41" y="0"/>
                    </a:cubicBezTo>
                    <a:cubicBezTo>
                      <a:pt x="43" y="0"/>
                      <a:pt x="44" y="3"/>
                      <a:pt x="44" y="4"/>
                    </a:cubicBezTo>
                    <a:cubicBezTo>
                      <a:pt x="44" y="14"/>
                      <a:pt x="35" y="19"/>
                      <a:pt x="32" y="27"/>
                    </a:cubicBezTo>
                    <a:cubicBezTo>
                      <a:pt x="32" y="31"/>
                      <a:pt x="32" y="31"/>
                      <a:pt x="32" y="31"/>
                    </a:cubicBezTo>
                    <a:cubicBezTo>
                      <a:pt x="36" y="30"/>
                      <a:pt x="36" y="27"/>
                      <a:pt x="39" y="27"/>
                    </a:cubicBezTo>
                    <a:cubicBezTo>
                      <a:pt x="42" y="27"/>
                      <a:pt x="44" y="28"/>
                      <a:pt x="46" y="29"/>
                    </a:cubicBezTo>
                    <a:cubicBezTo>
                      <a:pt x="44" y="32"/>
                      <a:pt x="44" y="32"/>
                      <a:pt x="44" y="32"/>
                    </a:cubicBezTo>
                    <a:cubicBezTo>
                      <a:pt x="44" y="36"/>
                      <a:pt x="44" y="36"/>
                      <a:pt x="44" y="36"/>
                    </a:cubicBezTo>
                    <a:cubicBezTo>
                      <a:pt x="52" y="36"/>
                      <a:pt x="52" y="36"/>
                      <a:pt x="52" y="36"/>
                    </a:cubicBezTo>
                    <a:cubicBezTo>
                      <a:pt x="52" y="36"/>
                      <a:pt x="52" y="38"/>
                      <a:pt x="52" y="38"/>
                    </a:cubicBezTo>
                    <a:cubicBezTo>
                      <a:pt x="57" y="36"/>
                      <a:pt x="57" y="36"/>
                      <a:pt x="57" y="36"/>
                    </a:cubicBezTo>
                    <a:cubicBezTo>
                      <a:pt x="62" y="37"/>
                      <a:pt x="68" y="37"/>
                      <a:pt x="70" y="36"/>
                    </a:cubicBezTo>
                    <a:cubicBezTo>
                      <a:pt x="70" y="40"/>
                      <a:pt x="69" y="44"/>
                      <a:pt x="69" y="51"/>
                    </a:cubicBezTo>
                    <a:cubicBezTo>
                      <a:pt x="70" y="50"/>
                      <a:pt x="73" y="49"/>
                      <a:pt x="74" y="49"/>
                    </a:cubicBezTo>
                    <a:cubicBezTo>
                      <a:pt x="74" y="53"/>
                      <a:pt x="70" y="54"/>
                      <a:pt x="70" y="56"/>
                    </a:cubicBezTo>
                    <a:cubicBezTo>
                      <a:pt x="70" y="58"/>
                      <a:pt x="73" y="60"/>
                      <a:pt x="73" y="63"/>
                    </a:cubicBezTo>
                    <a:cubicBezTo>
                      <a:pt x="77" y="63"/>
                      <a:pt x="76" y="62"/>
                      <a:pt x="79" y="60"/>
                    </a:cubicBezTo>
                    <a:cubicBezTo>
                      <a:pt x="79" y="66"/>
                      <a:pt x="82" y="65"/>
                      <a:pt x="82" y="70"/>
                    </a:cubicBezTo>
                    <a:cubicBezTo>
                      <a:pt x="82" y="75"/>
                      <a:pt x="79" y="80"/>
                      <a:pt x="75" y="80"/>
                    </a:cubicBezTo>
                    <a:cubicBezTo>
                      <a:pt x="72" y="80"/>
                      <a:pt x="71" y="77"/>
                      <a:pt x="71" y="75"/>
                    </a:cubicBezTo>
                    <a:cubicBezTo>
                      <a:pt x="69" y="75"/>
                      <a:pt x="69" y="74"/>
                      <a:pt x="67" y="74"/>
                    </a:cubicBezTo>
                    <a:cubicBezTo>
                      <a:pt x="64" y="74"/>
                      <a:pt x="66" y="66"/>
                      <a:pt x="63" y="62"/>
                    </a:cubicBezTo>
                    <a:cubicBezTo>
                      <a:pt x="59" y="67"/>
                      <a:pt x="55" y="74"/>
                      <a:pt x="50" y="74"/>
                    </a:cubicBezTo>
                    <a:cubicBezTo>
                      <a:pt x="49" y="74"/>
                      <a:pt x="47" y="75"/>
                      <a:pt x="47" y="74"/>
                    </a:cubicBezTo>
                    <a:cubicBezTo>
                      <a:pt x="47" y="70"/>
                      <a:pt x="51" y="70"/>
                      <a:pt x="52" y="67"/>
                    </a:cubicBezTo>
                    <a:cubicBezTo>
                      <a:pt x="48" y="67"/>
                      <a:pt x="42" y="70"/>
                      <a:pt x="40" y="65"/>
                    </a:cubicBezTo>
                    <a:cubicBezTo>
                      <a:pt x="37" y="66"/>
                      <a:pt x="34" y="67"/>
                      <a:pt x="31" y="67"/>
                    </a:cubicBezTo>
                    <a:cubicBezTo>
                      <a:pt x="25" y="67"/>
                      <a:pt x="23" y="64"/>
                      <a:pt x="18" y="64"/>
                    </a:cubicBezTo>
                    <a:cubicBezTo>
                      <a:pt x="11" y="64"/>
                      <a:pt x="9" y="67"/>
                      <a:pt x="4" y="6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4" name="Google Shape;134;p2"/>
              <p:cNvSpPr/>
              <p:nvPr/>
            </p:nvSpPr>
            <p:spPr>
              <a:xfrm>
                <a:off x="7160861" y="3538908"/>
                <a:ext cx="634391" cy="425911"/>
              </a:xfrm>
              <a:custGeom>
                <a:avLst/>
                <a:gdLst/>
                <a:ahLst/>
                <a:cxnLst/>
                <a:rect l="l" t="t" r="r" b="b"/>
                <a:pathLst>
                  <a:path w="504" h="338" extrusionOk="0">
                    <a:moveTo>
                      <a:pt x="248" y="91"/>
                    </a:moveTo>
                    <a:cubicBezTo>
                      <a:pt x="249" y="94"/>
                      <a:pt x="250" y="96"/>
                      <a:pt x="250" y="98"/>
                    </a:cubicBezTo>
                    <a:cubicBezTo>
                      <a:pt x="250" y="106"/>
                      <a:pt x="247" y="109"/>
                      <a:pt x="246" y="116"/>
                    </a:cubicBezTo>
                    <a:cubicBezTo>
                      <a:pt x="246" y="141"/>
                      <a:pt x="246" y="141"/>
                      <a:pt x="246" y="141"/>
                    </a:cubicBezTo>
                    <a:cubicBezTo>
                      <a:pt x="245" y="144"/>
                      <a:pt x="248" y="148"/>
                      <a:pt x="249" y="150"/>
                    </a:cubicBezTo>
                    <a:cubicBezTo>
                      <a:pt x="251" y="154"/>
                      <a:pt x="249" y="156"/>
                      <a:pt x="251" y="160"/>
                    </a:cubicBezTo>
                    <a:cubicBezTo>
                      <a:pt x="252" y="164"/>
                      <a:pt x="258" y="170"/>
                      <a:pt x="261" y="173"/>
                    </a:cubicBezTo>
                    <a:cubicBezTo>
                      <a:pt x="269" y="181"/>
                      <a:pt x="269" y="188"/>
                      <a:pt x="281" y="192"/>
                    </a:cubicBezTo>
                    <a:cubicBezTo>
                      <a:pt x="285" y="193"/>
                      <a:pt x="285" y="197"/>
                      <a:pt x="288" y="197"/>
                    </a:cubicBezTo>
                    <a:cubicBezTo>
                      <a:pt x="297" y="197"/>
                      <a:pt x="304" y="191"/>
                      <a:pt x="312" y="191"/>
                    </a:cubicBezTo>
                    <a:cubicBezTo>
                      <a:pt x="317" y="191"/>
                      <a:pt x="319" y="194"/>
                      <a:pt x="321" y="194"/>
                    </a:cubicBezTo>
                    <a:cubicBezTo>
                      <a:pt x="324" y="194"/>
                      <a:pt x="327" y="188"/>
                      <a:pt x="327" y="187"/>
                    </a:cubicBezTo>
                    <a:cubicBezTo>
                      <a:pt x="329" y="181"/>
                      <a:pt x="336" y="176"/>
                      <a:pt x="336" y="169"/>
                    </a:cubicBezTo>
                    <a:cubicBezTo>
                      <a:pt x="336" y="156"/>
                      <a:pt x="351" y="152"/>
                      <a:pt x="363" y="152"/>
                    </a:cubicBezTo>
                    <a:cubicBezTo>
                      <a:pt x="367" y="152"/>
                      <a:pt x="370" y="152"/>
                      <a:pt x="372" y="153"/>
                    </a:cubicBezTo>
                    <a:cubicBezTo>
                      <a:pt x="373" y="154"/>
                      <a:pt x="379" y="154"/>
                      <a:pt x="382" y="154"/>
                    </a:cubicBezTo>
                    <a:cubicBezTo>
                      <a:pt x="382" y="155"/>
                      <a:pt x="382" y="157"/>
                      <a:pt x="382" y="158"/>
                    </a:cubicBezTo>
                    <a:cubicBezTo>
                      <a:pt x="382" y="164"/>
                      <a:pt x="374" y="172"/>
                      <a:pt x="374" y="180"/>
                    </a:cubicBezTo>
                    <a:cubicBezTo>
                      <a:pt x="374" y="188"/>
                      <a:pt x="372" y="191"/>
                      <a:pt x="369" y="195"/>
                    </a:cubicBezTo>
                    <a:cubicBezTo>
                      <a:pt x="369" y="194"/>
                      <a:pt x="369" y="193"/>
                      <a:pt x="369" y="192"/>
                    </a:cubicBezTo>
                    <a:cubicBezTo>
                      <a:pt x="368" y="192"/>
                      <a:pt x="367" y="192"/>
                      <a:pt x="365" y="192"/>
                    </a:cubicBezTo>
                    <a:cubicBezTo>
                      <a:pt x="365" y="197"/>
                      <a:pt x="365" y="207"/>
                      <a:pt x="365" y="213"/>
                    </a:cubicBezTo>
                    <a:cubicBezTo>
                      <a:pt x="365" y="217"/>
                      <a:pt x="360" y="219"/>
                      <a:pt x="357" y="222"/>
                    </a:cubicBezTo>
                    <a:cubicBezTo>
                      <a:pt x="357" y="223"/>
                      <a:pt x="357" y="223"/>
                      <a:pt x="357" y="224"/>
                    </a:cubicBezTo>
                    <a:cubicBezTo>
                      <a:pt x="357" y="227"/>
                      <a:pt x="360" y="229"/>
                      <a:pt x="363" y="229"/>
                    </a:cubicBezTo>
                    <a:cubicBezTo>
                      <a:pt x="377" y="229"/>
                      <a:pt x="389" y="226"/>
                      <a:pt x="405" y="226"/>
                    </a:cubicBezTo>
                    <a:cubicBezTo>
                      <a:pt x="415" y="226"/>
                      <a:pt x="418" y="234"/>
                      <a:pt x="426" y="236"/>
                    </a:cubicBezTo>
                    <a:cubicBezTo>
                      <a:pt x="426" y="238"/>
                      <a:pt x="426" y="240"/>
                      <a:pt x="426" y="242"/>
                    </a:cubicBezTo>
                    <a:cubicBezTo>
                      <a:pt x="426" y="246"/>
                      <a:pt x="425" y="257"/>
                      <a:pt x="423" y="262"/>
                    </a:cubicBezTo>
                    <a:cubicBezTo>
                      <a:pt x="423" y="272"/>
                      <a:pt x="423" y="281"/>
                      <a:pt x="423" y="289"/>
                    </a:cubicBezTo>
                    <a:cubicBezTo>
                      <a:pt x="423" y="298"/>
                      <a:pt x="432" y="302"/>
                      <a:pt x="439" y="306"/>
                    </a:cubicBezTo>
                    <a:cubicBezTo>
                      <a:pt x="444" y="308"/>
                      <a:pt x="444" y="316"/>
                      <a:pt x="451" y="316"/>
                    </a:cubicBezTo>
                    <a:cubicBezTo>
                      <a:pt x="463" y="316"/>
                      <a:pt x="469" y="307"/>
                      <a:pt x="479" y="307"/>
                    </a:cubicBezTo>
                    <a:cubicBezTo>
                      <a:pt x="491" y="307"/>
                      <a:pt x="497" y="316"/>
                      <a:pt x="504" y="322"/>
                    </a:cubicBezTo>
                    <a:cubicBezTo>
                      <a:pt x="503" y="323"/>
                      <a:pt x="494" y="333"/>
                      <a:pt x="493" y="332"/>
                    </a:cubicBezTo>
                    <a:cubicBezTo>
                      <a:pt x="492" y="331"/>
                      <a:pt x="488" y="330"/>
                      <a:pt x="488" y="329"/>
                    </a:cubicBezTo>
                    <a:cubicBezTo>
                      <a:pt x="488" y="327"/>
                      <a:pt x="490" y="326"/>
                      <a:pt x="491" y="324"/>
                    </a:cubicBezTo>
                    <a:cubicBezTo>
                      <a:pt x="486" y="322"/>
                      <a:pt x="484" y="316"/>
                      <a:pt x="480" y="316"/>
                    </a:cubicBezTo>
                    <a:cubicBezTo>
                      <a:pt x="476" y="316"/>
                      <a:pt x="464" y="325"/>
                      <a:pt x="464" y="328"/>
                    </a:cubicBezTo>
                    <a:cubicBezTo>
                      <a:pt x="464" y="330"/>
                      <a:pt x="467" y="331"/>
                      <a:pt x="468" y="332"/>
                    </a:cubicBezTo>
                    <a:cubicBezTo>
                      <a:pt x="467" y="336"/>
                      <a:pt x="465" y="338"/>
                      <a:pt x="461" y="338"/>
                    </a:cubicBezTo>
                    <a:cubicBezTo>
                      <a:pt x="454" y="338"/>
                      <a:pt x="450" y="330"/>
                      <a:pt x="446" y="326"/>
                    </a:cubicBezTo>
                    <a:cubicBezTo>
                      <a:pt x="443" y="323"/>
                      <a:pt x="436" y="326"/>
                      <a:pt x="433" y="326"/>
                    </a:cubicBezTo>
                    <a:cubicBezTo>
                      <a:pt x="432" y="326"/>
                      <a:pt x="431" y="324"/>
                      <a:pt x="431" y="323"/>
                    </a:cubicBezTo>
                    <a:cubicBezTo>
                      <a:pt x="424" y="322"/>
                      <a:pt x="424" y="318"/>
                      <a:pt x="423" y="314"/>
                    </a:cubicBezTo>
                    <a:cubicBezTo>
                      <a:pt x="421" y="311"/>
                      <a:pt x="406" y="302"/>
                      <a:pt x="406" y="302"/>
                    </a:cubicBezTo>
                    <a:cubicBezTo>
                      <a:pt x="405" y="304"/>
                      <a:pt x="405" y="305"/>
                      <a:pt x="406" y="306"/>
                    </a:cubicBezTo>
                    <a:cubicBezTo>
                      <a:pt x="402" y="306"/>
                      <a:pt x="402" y="306"/>
                      <a:pt x="402" y="306"/>
                    </a:cubicBezTo>
                    <a:cubicBezTo>
                      <a:pt x="395" y="302"/>
                      <a:pt x="399" y="296"/>
                      <a:pt x="397" y="289"/>
                    </a:cubicBezTo>
                    <a:cubicBezTo>
                      <a:pt x="396" y="285"/>
                      <a:pt x="394" y="284"/>
                      <a:pt x="391" y="281"/>
                    </a:cubicBezTo>
                    <a:cubicBezTo>
                      <a:pt x="384" y="274"/>
                      <a:pt x="377" y="270"/>
                      <a:pt x="374" y="260"/>
                    </a:cubicBezTo>
                    <a:cubicBezTo>
                      <a:pt x="373" y="260"/>
                      <a:pt x="372" y="260"/>
                      <a:pt x="372" y="260"/>
                    </a:cubicBezTo>
                    <a:cubicBezTo>
                      <a:pt x="368" y="260"/>
                      <a:pt x="366" y="262"/>
                      <a:pt x="363" y="262"/>
                    </a:cubicBezTo>
                    <a:cubicBezTo>
                      <a:pt x="355" y="262"/>
                      <a:pt x="350" y="257"/>
                      <a:pt x="345" y="255"/>
                    </a:cubicBezTo>
                    <a:cubicBezTo>
                      <a:pt x="336" y="251"/>
                      <a:pt x="330" y="253"/>
                      <a:pt x="321" y="248"/>
                    </a:cubicBezTo>
                    <a:cubicBezTo>
                      <a:pt x="308" y="242"/>
                      <a:pt x="306" y="232"/>
                      <a:pt x="294" y="226"/>
                    </a:cubicBezTo>
                    <a:cubicBezTo>
                      <a:pt x="291" y="226"/>
                      <a:pt x="291" y="226"/>
                      <a:pt x="291" y="226"/>
                    </a:cubicBezTo>
                    <a:cubicBezTo>
                      <a:pt x="288" y="224"/>
                      <a:pt x="285" y="222"/>
                      <a:pt x="282" y="222"/>
                    </a:cubicBezTo>
                    <a:cubicBezTo>
                      <a:pt x="274" y="222"/>
                      <a:pt x="272" y="231"/>
                      <a:pt x="265" y="231"/>
                    </a:cubicBezTo>
                    <a:cubicBezTo>
                      <a:pt x="261" y="231"/>
                      <a:pt x="258" y="228"/>
                      <a:pt x="256" y="227"/>
                    </a:cubicBezTo>
                    <a:cubicBezTo>
                      <a:pt x="252" y="225"/>
                      <a:pt x="249" y="226"/>
                      <a:pt x="246" y="226"/>
                    </a:cubicBezTo>
                    <a:cubicBezTo>
                      <a:pt x="241" y="226"/>
                      <a:pt x="226" y="216"/>
                      <a:pt x="221" y="214"/>
                    </a:cubicBezTo>
                    <a:cubicBezTo>
                      <a:pt x="216" y="211"/>
                      <a:pt x="213" y="214"/>
                      <a:pt x="208" y="213"/>
                    </a:cubicBezTo>
                    <a:cubicBezTo>
                      <a:pt x="202" y="211"/>
                      <a:pt x="201" y="206"/>
                      <a:pt x="195" y="203"/>
                    </a:cubicBezTo>
                    <a:cubicBezTo>
                      <a:pt x="189" y="200"/>
                      <a:pt x="186" y="201"/>
                      <a:pt x="180" y="198"/>
                    </a:cubicBezTo>
                    <a:cubicBezTo>
                      <a:pt x="177" y="197"/>
                      <a:pt x="177" y="196"/>
                      <a:pt x="175" y="195"/>
                    </a:cubicBezTo>
                    <a:cubicBezTo>
                      <a:pt x="170" y="190"/>
                      <a:pt x="156" y="187"/>
                      <a:pt x="155" y="181"/>
                    </a:cubicBezTo>
                    <a:cubicBezTo>
                      <a:pt x="151" y="181"/>
                      <a:pt x="148" y="176"/>
                      <a:pt x="148" y="172"/>
                    </a:cubicBezTo>
                    <a:cubicBezTo>
                      <a:pt x="148" y="167"/>
                      <a:pt x="153" y="165"/>
                      <a:pt x="153" y="160"/>
                    </a:cubicBezTo>
                    <a:cubicBezTo>
                      <a:pt x="153" y="154"/>
                      <a:pt x="149" y="153"/>
                      <a:pt x="148" y="150"/>
                    </a:cubicBezTo>
                    <a:cubicBezTo>
                      <a:pt x="143" y="134"/>
                      <a:pt x="128" y="121"/>
                      <a:pt x="118" y="111"/>
                    </a:cubicBezTo>
                    <a:cubicBezTo>
                      <a:pt x="114" y="107"/>
                      <a:pt x="107" y="105"/>
                      <a:pt x="102" y="101"/>
                    </a:cubicBezTo>
                    <a:cubicBezTo>
                      <a:pt x="99" y="97"/>
                      <a:pt x="102" y="93"/>
                      <a:pt x="100" y="88"/>
                    </a:cubicBezTo>
                    <a:cubicBezTo>
                      <a:pt x="96" y="80"/>
                      <a:pt x="82" y="79"/>
                      <a:pt x="82" y="68"/>
                    </a:cubicBezTo>
                    <a:cubicBezTo>
                      <a:pt x="78" y="68"/>
                      <a:pt x="79" y="67"/>
                      <a:pt x="77" y="68"/>
                    </a:cubicBezTo>
                    <a:cubicBezTo>
                      <a:pt x="72" y="63"/>
                      <a:pt x="67" y="58"/>
                      <a:pt x="62" y="53"/>
                    </a:cubicBezTo>
                    <a:cubicBezTo>
                      <a:pt x="58" y="49"/>
                      <a:pt x="60" y="42"/>
                      <a:pt x="56" y="38"/>
                    </a:cubicBezTo>
                    <a:cubicBezTo>
                      <a:pt x="52" y="34"/>
                      <a:pt x="53" y="24"/>
                      <a:pt x="49" y="22"/>
                    </a:cubicBezTo>
                    <a:cubicBezTo>
                      <a:pt x="42" y="19"/>
                      <a:pt x="35" y="19"/>
                      <a:pt x="29" y="13"/>
                    </a:cubicBezTo>
                    <a:cubicBezTo>
                      <a:pt x="27" y="15"/>
                      <a:pt x="28" y="18"/>
                      <a:pt x="28" y="19"/>
                    </a:cubicBezTo>
                    <a:cubicBezTo>
                      <a:pt x="28" y="28"/>
                      <a:pt x="32" y="34"/>
                      <a:pt x="36" y="41"/>
                    </a:cubicBezTo>
                    <a:cubicBezTo>
                      <a:pt x="39" y="48"/>
                      <a:pt x="45" y="48"/>
                      <a:pt x="49" y="53"/>
                    </a:cubicBezTo>
                    <a:cubicBezTo>
                      <a:pt x="55" y="59"/>
                      <a:pt x="56" y="63"/>
                      <a:pt x="58" y="71"/>
                    </a:cubicBezTo>
                    <a:cubicBezTo>
                      <a:pt x="61" y="81"/>
                      <a:pt x="70" y="86"/>
                      <a:pt x="73" y="95"/>
                    </a:cubicBezTo>
                    <a:cubicBezTo>
                      <a:pt x="77" y="106"/>
                      <a:pt x="80" y="117"/>
                      <a:pt x="87" y="122"/>
                    </a:cubicBezTo>
                    <a:cubicBezTo>
                      <a:pt x="91" y="119"/>
                      <a:pt x="96" y="126"/>
                      <a:pt x="96" y="130"/>
                    </a:cubicBezTo>
                    <a:cubicBezTo>
                      <a:pt x="96" y="132"/>
                      <a:pt x="95" y="136"/>
                      <a:pt x="93" y="136"/>
                    </a:cubicBezTo>
                    <a:cubicBezTo>
                      <a:pt x="92" y="136"/>
                      <a:pt x="86" y="129"/>
                      <a:pt x="86" y="127"/>
                    </a:cubicBezTo>
                    <a:cubicBezTo>
                      <a:pt x="78" y="127"/>
                      <a:pt x="74" y="117"/>
                      <a:pt x="69" y="113"/>
                    </a:cubicBezTo>
                    <a:cubicBezTo>
                      <a:pt x="66" y="112"/>
                      <a:pt x="66" y="112"/>
                      <a:pt x="65" y="109"/>
                    </a:cubicBezTo>
                    <a:cubicBezTo>
                      <a:pt x="65" y="98"/>
                      <a:pt x="65" y="98"/>
                      <a:pt x="65" y="98"/>
                    </a:cubicBezTo>
                    <a:cubicBezTo>
                      <a:pt x="60" y="93"/>
                      <a:pt x="56" y="88"/>
                      <a:pt x="52" y="84"/>
                    </a:cubicBezTo>
                    <a:cubicBezTo>
                      <a:pt x="46" y="78"/>
                      <a:pt x="36" y="79"/>
                      <a:pt x="31" y="72"/>
                    </a:cubicBezTo>
                    <a:cubicBezTo>
                      <a:pt x="34" y="72"/>
                      <a:pt x="44" y="74"/>
                      <a:pt x="40" y="69"/>
                    </a:cubicBezTo>
                    <a:cubicBezTo>
                      <a:pt x="34" y="59"/>
                      <a:pt x="26" y="50"/>
                      <a:pt x="19" y="45"/>
                    </a:cubicBezTo>
                    <a:cubicBezTo>
                      <a:pt x="14" y="41"/>
                      <a:pt x="14" y="29"/>
                      <a:pt x="11" y="24"/>
                    </a:cubicBezTo>
                    <a:cubicBezTo>
                      <a:pt x="7" y="16"/>
                      <a:pt x="3" y="13"/>
                      <a:pt x="0" y="3"/>
                    </a:cubicBezTo>
                    <a:cubicBezTo>
                      <a:pt x="0" y="0"/>
                      <a:pt x="0" y="0"/>
                      <a:pt x="0" y="0"/>
                    </a:cubicBezTo>
                    <a:cubicBezTo>
                      <a:pt x="29" y="0"/>
                      <a:pt x="29" y="0"/>
                      <a:pt x="29" y="0"/>
                    </a:cubicBezTo>
                    <a:cubicBezTo>
                      <a:pt x="76" y="16"/>
                      <a:pt x="76" y="16"/>
                      <a:pt x="76" y="16"/>
                    </a:cubicBezTo>
                    <a:cubicBezTo>
                      <a:pt x="113" y="16"/>
                      <a:pt x="113" y="16"/>
                      <a:pt x="113" y="16"/>
                    </a:cubicBezTo>
                    <a:cubicBezTo>
                      <a:pt x="113" y="10"/>
                      <a:pt x="113" y="10"/>
                      <a:pt x="113" y="10"/>
                    </a:cubicBezTo>
                    <a:cubicBezTo>
                      <a:pt x="121" y="10"/>
                      <a:pt x="121" y="10"/>
                      <a:pt x="121" y="10"/>
                    </a:cubicBezTo>
                    <a:cubicBezTo>
                      <a:pt x="136" y="14"/>
                      <a:pt x="145" y="16"/>
                      <a:pt x="152" y="29"/>
                    </a:cubicBezTo>
                    <a:cubicBezTo>
                      <a:pt x="156" y="35"/>
                      <a:pt x="163" y="50"/>
                      <a:pt x="172" y="50"/>
                    </a:cubicBezTo>
                    <a:cubicBezTo>
                      <a:pt x="181" y="50"/>
                      <a:pt x="178" y="38"/>
                      <a:pt x="188" y="38"/>
                    </a:cubicBezTo>
                    <a:cubicBezTo>
                      <a:pt x="214" y="38"/>
                      <a:pt x="213" y="70"/>
                      <a:pt x="227" y="84"/>
                    </a:cubicBezTo>
                    <a:cubicBezTo>
                      <a:pt x="231" y="87"/>
                      <a:pt x="242" y="90"/>
                      <a:pt x="249" y="90"/>
                    </a:cubicBezTo>
                    <a:cubicBezTo>
                      <a:pt x="249" y="89"/>
                      <a:pt x="247" y="87"/>
                      <a:pt x="247" y="86"/>
                    </a:cubicBezTo>
                    <a:cubicBezTo>
                      <a:pt x="247" y="86"/>
                      <a:pt x="247" y="86"/>
                      <a:pt x="247" y="86"/>
                    </a:cubicBezTo>
                    <a:lnTo>
                      <a:pt x="248" y="91"/>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5" name="Google Shape;135;p2"/>
              <p:cNvSpPr/>
              <p:nvPr/>
            </p:nvSpPr>
            <p:spPr>
              <a:xfrm>
                <a:off x="7717265" y="3142991"/>
                <a:ext cx="19497" cy="8998"/>
              </a:xfrm>
              <a:custGeom>
                <a:avLst/>
                <a:gdLst/>
                <a:ahLst/>
                <a:cxnLst/>
                <a:rect l="l" t="t" r="r" b="b"/>
                <a:pathLst>
                  <a:path w="15" h="8" extrusionOk="0">
                    <a:moveTo>
                      <a:pt x="0" y="0"/>
                    </a:moveTo>
                    <a:cubicBezTo>
                      <a:pt x="7" y="0"/>
                      <a:pt x="15" y="1"/>
                      <a:pt x="15" y="7"/>
                    </a:cubicBezTo>
                    <a:cubicBezTo>
                      <a:pt x="15" y="8"/>
                      <a:pt x="13" y="7"/>
                      <a:pt x="12" y="7"/>
                    </a:cubicBezTo>
                    <a:cubicBezTo>
                      <a:pt x="8" y="7"/>
                      <a:pt x="2" y="5"/>
                      <a:pt x="0" y="3"/>
                    </a:cubicBezTo>
                    <a:cubicBezTo>
                      <a:pt x="0" y="2"/>
                      <a:pt x="0" y="1"/>
                      <a:pt x="0"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6" name="Google Shape;136;p2"/>
              <p:cNvSpPr/>
              <p:nvPr/>
            </p:nvSpPr>
            <p:spPr>
              <a:xfrm>
                <a:off x="6983891" y="3195481"/>
                <a:ext cx="74987" cy="47990"/>
              </a:xfrm>
              <a:custGeom>
                <a:avLst/>
                <a:gdLst/>
                <a:ahLst/>
                <a:cxnLst/>
                <a:rect l="l" t="t" r="r" b="b"/>
                <a:pathLst>
                  <a:path w="59" h="38" extrusionOk="0">
                    <a:moveTo>
                      <a:pt x="0" y="2"/>
                    </a:moveTo>
                    <a:cubicBezTo>
                      <a:pt x="2" y="1"/>
                      <a:pt x="4" y="0"/>
                      <a:pt x="6" y="0"/>
                    </a:cubicBezTo>
                    <a:cubicBezTo>
                      <a:pt x="11" y="0"/>
                      <a:pt x="15" y="5"/>
                      <a:pt x="18" y="6"/>
                    </a:cubicBezTo>
                    <a:cubicBezTo>
                      <a:pt x="37" y="12"/>
                      <a:pt x="48" y="23"/>
                      <a:pt x="59" y="34"/>
                    </a:cubicBezTo>
                    <a:cubicBezTo>
                      <a:pt x="59" y="38"/>
                      <a:pt x="59" y="38"/>
                      <a:pt x="59" y="38"/>
                    </a:cubicBezTo>
                    <a:cubicBezTo>
                      <a:pt x="58" y="38"/>
                      <a:pt x="56" y="38"/>
                      <a:pt x="55" y="38"/>
                    </a:cubicBezTo>
                    <a:cubicBezTo>
                      <a:pt x="45" y="38"/>
                      <a:pt x="29" y="26"/>
                      <a:pt x="22" y="22"/>
                    </a:cubicBezTo>
                    <a:cubicBezTo>
                      <a:pt x="23" y="19"/>
                      <a:pt x="25" y="19"/>
                      <a:pt x="27" y="17"/>
                    </a:cubicBezTo>
                    <a:cubicBezTo>
                      <a:pt x="18" y="17"/>
                      <a:pt x="6" y="13"/>
                      <a:pt x="4" y="8"/>
                    </a:cubicBezTo>
                    <a:cubicBezTo>
                      <a:pt x="6" y="7"/>
                      <a:pt x="8" y="5"/>
                      <a:pt x="8" y="4"/>
                    </a:cubicBezTo>
                    <a:cubicBezTo>
                      <a:pt x="6" y="3"/>
                      <a:pt x="2" y="2"/>
                      <a:pt x="2" y="2"/>
                    </a:cubicBezTo>
                    <a:lnTo>
                      <a:pt x="0" y="2"/>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7" name="Google Shape;137;p2"/>
              <p:cNvSpPr/>
              <p:nvPr/>
            </p:nvSpPr>
            <p:spPr>
              <a:xfrm>
                <a:off x="6910404" y="3124995"/>
                <a:ext cx="26995" cy="37493"/>
              </a:xfrm>
              <a:custGeom>
                <a:avLst/>
                <a:gdLst/>
                <a:ahLst/>
                <a:cxnLst/>
                <a:rect l="l" t="t" r="r" b="b"/>
                <a:pathLst>
                  <a:path w="21" h="30" extrusionOk="0">
                    <a:moveTo>
                      <a:pt x="5" y="12"/>
                    </a:moveTo>
                    <a:cubicBezTo>
                      <a:pt x="3" y="12"/>
                      <a:pt x="2" y="6"/>
                      <a:pt x="0" y="4"/>
                    </a:cubicBezTo>
                    <a:cubicBezTo>
                      <a:pt x="0" y="0"/>
                      <a:pt x="0" y="0"/>
                      <a:pt x="0" y="0"/>
                    </a:cubicBezTo>
                    <a:cubicBezTo>
                      <a:pt x="4" y="0"/>
                      <a:pt x="6" y="3"/>
                      <a:pt x="10" y="3"/>
                    </a:cubicBezTo>
                    <a:cubicBezTo>
                      <a:pt x="10" y="4"/>
                      <a:pt x="5" y="8"/>
                      <a:pt x="7" y="8"/>
                    </a:cubicBezTo>
                    <a:cubicBezTo>
                      <a:pt x="10" y="8"/>
                      <a:pt x="12" y="5"/>
                      <a:pt x="13" y="3"/>
                    </a:cubicBezTo>
                    <a:cubicBezTo>
                      <a:pt x="14" y="5"/>
                      <a:pt x="13" y="8"/>
                      <a:pt x="13" y="12"/>
                    </a:cubicBezTo>
                    <a:cubicBezTo>
                      <a:pt x="13" y="15"/>
                      <a:pt x="15" y="15"/>
                      <a:pt x="15" y="18"/>
                    </a:cubicBezTo>
                    <a:cubicBezTo>
                      <a:pt x="15" y="19"/>
                      <a:pt x="13" y="20"/>
                      <a:pt x="13" y="22"/>
                    </a:cubicBezTo>
                    <a:cubicBezTo>
                      <a:pt x="13" y="24"/>
                      <a:pt x="21" y="30"/>
                      <a:pt x="17" y="30"/>
                    </a:cubicBezTo>
                    <a:cubicBezTo>
                      <a:pt x="13" y="30"/>
                      <a:pt x="10" y="26"/>
                      <a:pt x="10" y="22"/>
                    </a:cubicBezTo>
                    <a:cubicBezTo>
                      <a:pt x="10" y="19"/>
                      <a:pt x="12" y="18"/>
                      <a:pt x="12" y="17"/>
                    </a:cubicBezTo>
                    <a:cubicBezTo>
                      <a:pt x="9" y="16"/>
                      <a:pt x="8" y="12"/>
                      <a:pt x="5" y="1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8" name="Google Shape;138;p2"/>
              <p:cNvSpPr/>
              <p:nvPr/>
            </p:nvSpPr>
            <p:spPr>
              <a:xfrm>
                <a:off x="6571462" y="3041013"/>
                <a:ext cx="32994" cy="22496"/>
              </a:xfrm>
              <a:custGeom>
                <a:avLst/>
                <a:gdLst/>
                <a:ahLst/>
                <a:cxnLst/>
                <a:rect l="l" t="t" r="r" b="b"/>
                <a:pathLst>
                  <a:path w="27" h="18" extrusionOk="0">
                    <a:moveTo>
                      <a:pt x="21" y="0"/>
                    </a:moveTo>
                    <a:cubicBezTo>
                      <a:pt x="25" y="0"/>
                      <a:pt x="25" y="0"/>
                      <a:pt x="27" y="0"/>
                    </a:cubicBezTo>
                    <a:cubicBezTo>
                      <a:pt x="27" y="6"/>
                      <a:pt x="27" y="6"/>
                      <a:pt x="27" y="6"/>
                    </a:cubicBezTo>
                    <a:cubicBezTo>
                      <a:pt x="19" y="10"/>
                      <a:pt x="16" y="13"/>
                      <a:pt x="10" y="18"/>
                    </a:cubicBezTo>
                    <a:cubicBezTo>
                      <a:pt x="6" y="15"/>
                      <a:pt x="3" y="15"/>
                      <a:pt x="0" y="12"/>
                    </a:cubicBezTo>
                    <a:cubicBezTo>
                      <a:pt x="0" y="7"/>
                      <a:pt x="0" y="7"/>
                      <a:pt x="0" y="7"/>
                    </a:cubicBezTo>
                    <a:cubicBezTo>
                      <a:pt x="8" y="5"/>
                      <a:pt x="14" y="0"/>
                      <a:pt x="21"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9" name="Google Shape;139;p2"/>
              <p:cNvSpPr/>
              <p:nvPr/>
            </p:nvSpPr>
            <p:spPr>
              <a:xfrm>
                <a:off x="7996216" y="3207478"/>
                <a:ext cx="40493" cy="20996"/>
              </a:xfrm>
              <a:custGeom>
                <a:avLst/>
                <a:gdLst/>
                <a:ahLst/>
                <a:cxnLst/>
                <a:rect l="l" t="t" r="r" b="b"/>
                <a:pathLst>
                  <a:path w="32" h="17" extrusionOk="0">
                    <a:moveTo>
                      <a:pt x="26" y="17"/>
                    </a:moveTo>
                    <a:cubicBezTo>
                      <a:pt x="29" y="17"/>
                      <a:pt x="30" y="16"/>
                      <a:pt x="32" y="14"/>
                    </a:cubicBezTo>
                    <a:cubicBezTo>
                      <a:pt x="22" y="9"/>
                      <a:pt x="14" y="0"/>
                      <a:pt x="0" y="3"/>
                    </a:cubicBezTo>
                    <a:cubicBezTo>
                      <a:pt x="6" y="7"/>
                      <a:pt x="18" y="17"/>
                      <a:pt x="26" y="1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0" name="Google Shape;140;p2"/>
              <p:cNvSpPr/>
              <p:nvPr/>
            </p:nvSpPr>
            <p:spPr>
              <a:xfrm>
                <a:off x="7999216" y="3270465"/>
                <a:ext cx="29995" cy="19496"/>
              </a:xfrm>
              <a:custGeom>
                <a:avLst/>
                <a:gdLst/>
                <a:ahLst/>
                <a:cxnLst/>
                <a:rect l="l" t="t" r="r" b="b"/>
                <a:pathLst>
                  <a:path w="24" h="15" extrusionOk="0">
                    <a:moveTo>
                      <a:pt x="1" y="0"/>
                    </a:moveTo>
                    <a:cubicBezTo>
                      <a:pt x="4" y="4"/>
                      <a:pt x="7" y="6"/>
                      <a:pt x="11" y="7"/>
                    </a:cubicBezTo>
                    <a:cubicBezTo>
                      <a:pt x="24" y="7"/>
                      <a:pt x="24" y="7"/>
                      <a:pt x="24" y="7"/>
                    </a:cubicBezTo>
                    <a:cubicBezTo>
                      <a:pt x="24" y="8"/>
                      <a:pt x="24" y="9"/>
                      <a:pt x="24" y="10"/>
                    </a:cubicBezTo>
                    <a:cubicBezTo>
                      <a:pt x="24" y="12"/>
                      <a:pt x="20" y="15"/>
                      <a:pt x="19" y="15"/>
                    </a:cubicBezTo>
                    <a:cubicBezTo>
                      <a:pt x="16" y="15"/>
                      <a:pt x="0" y="6"/>
                      <a:pt x="0" y="3"/>
                    </a:cubicBezTo>
                    <a:cubicBezTo>
                      <a:pt x="0" y="2"/>
                      <a:pt x="0" y="0"/>
                      <a:pt x="1"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1" name="Google Shape;141;p2"/>
              <p:cNvSpPr/>
              <p:nvPr/>
            </p:nvSpPr>
            <p:spPr>
              <a:xfrm>
                <a:off x="8044208" y="3270465"/>
                <a:ext cx="20996" cy="25495"/>
              </a:xfrm>
              <a:custGeom>
                <a:avLst/>
                <a:gdLst/>
                <a:ahLst/>
                <a:cxnLst/>
                <a:rect l="l" t="t" r="r" b="b"/>
                <a:pathLst>
                  <a:path w="17" h="20" extrusionOk="0">
                    <a:moveTo>
                      <a:pt x="17" y="12"/>
                    </a:moveTo>
                    <a:cubicBezTo>
                      <a:pt x="17" y="12"/>
                      <a:pt x="17" y="14"/>
                      <a:pt x="17" y="15"/>
                    </a:cubicBezTo>
                    <a:cubicBezTo>
                      <a:pt x="17" y="18"/>
                      <a:pt x="12" y="20"/>
                      <a:pt x="7" y="20"/>
                    </a:cubicBezTo>
                    <a:cubicBezTo>
                      <a:pt x="3" y="20"/>
                      <a:pt x="0" y="18"/>
                      <a:pt x="0" y="15"/>
                    </a:cubicBezTo>
                    <a:cubicBezTo>
                      <a:pt x="0" y="13"/>
                      <a:pt x="6" y="2"/>
                      <a:pt x="10" y="0"/>
                    </a:cubicBezTo>
                    <a:cubicBezTo>
                      <a:pt x="11" y="2"/>
                      <a:pt x="14" y="3"/>
                      <a:pt x="14" y="5"/>
                    </a:cubicBezTo>
                    <a:cubicBezTo>
                      <a:pt x="14" y="9"/>
                      <a:pt x="7" y="12"/>
                      <a:pt x="17" y="1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2" name="Google Shape;142;p2"/>
              <p:cNvSpPr/>
              <p:nvPr/>
            </p:nvSpPr>
            <p:spPr>
              <a:xfrm>
                <a:off x="6373496" y="2981025"/>
                <a:ext cx="25496" cy="11997"/>
              </a:xfrm>
              <a:custGeom>
                <a:avLst/>
                <a:gdLst/>
                <a:ahLst/>
                <a:cxnLst/>
                <a:rect l="l" t="t" r="r" b="b"/>
                <a:pathLst>
                  <a:path w="20" h="9" extrusionOk="0">
                    <a:moveTo>
                      <a:pt x="6" y="4"/>
                    </a:moveTo>
                    <a:cubicBezTo>
                      <a:pt x="8" y="0"/>
                      <a:pt x="10" y="1"/>
                      <a:pt x="13" y="1"/>
                    </a:cubicBezTo>
                    <a:cubicBezTo>
                      <a:pt x="18" y="1"/>
                      <a:pt x="19" y="4"/>
                      <a:pt x="20" y="9"/>
                    </a:cubicBezTo>
                    <a:cubicBezTo>
                      <a:pt x="5" y="9"/>
                      <a:pt x="5" y="9"/>
                      <a:pt x="5" y="9"/>
                    </a:cubicBezTo>
                    <a:cubicBezTo>
                      <a:pt x="3" y="7"/>
                      <a:pt x="1" y="6"/>
                      <a:pt x="0" y="4"/>
                    </a:cubicBezTo>
                    <a:lnTo>
                      <a:pt x="6" y="4"/>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3" name="Google Shape;143;p2"/>
              <p:cNvSpPr/>
              <p:nvPr/>
            </p:nvSpPr>
            <p:spPr>
              <a:xfrm>
                <a:off x="9183930" y="3068044"/>
                <a:ext cx="25496" cy="37493"/>
              </a:xfrm>
              <a:custGeom>
                <a:avLst/>
                <a:gdLst/>
                <a:ahLst/>
                <a:cxnLst/>
                <a:rect l="l" t="t" r="r" b="b"/>
                <a:pathLst>
                  <a:path w="20" h="30" extrusionOk="0">
                    <a:moveTo>
                      <a:pt x="3" y="27"/>
                    </a:moveTo>
                    <a:cubicBezTo>
                      <a:pt x="6" y="26"/>
                      <a:pt x="9" y="23"/>
                      <a:pt x="9" y="21"/>
                    </a:cubicBezTo>
                    <a:cubicBezTo>
                      <a:pt x="5" y="20"/>
                      <a:pt x="0" y="16"/>
                      <a:pt x="0" y="14"/>
                    </a:cubicBezTo>
                    <a:cubicBezTo>
                      <a:pt x="0" y="12"/>
                      <a:pt x="5" y="0"/>
                      <a:pt x="9" y="0"/>
                    </a:cubicBezTo>
                    <a:cubicBezTo>
                      <a:pt x="17" y="0"/>
                      <a:pt x="18" y="4"/>
                      <a:pt x="20" y="12"/>
                    </a:cubicBezTo>
                    <a:cubicBezTo>
                      <a:pt x="12" y="14"/>
                      <a:pt x="16" y="30"/>
                      <a:pt x="6" y="30"/>
                    </a:cubicBezTo>
                    <a:cubicBezTo>
                      <a:pt x="3" y="30"/>
                      <a:pt x="1" y="27"/>
                      <a:pt x="0" y="27"/>
                    </a:cubicBezTo>
                    <a:cubicBezTo>
                      <a:pt x="1" y="26"/>
                      <a:pt x="2" y="25"/>
                      <a:pt x="2" y="25"/>
                    </a:cubicBezTo>
                    <a:lnTo>
                      <a:pt x="3" y="27"/>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4" name="Google Shape;144;p2"/>
              <p:cNvSpPr/>
              <p:nvPr/>
            </p:nvSpPr>
            <p:spPr>
              <a:xfrm>
                <a:off x="8864491" y="3036550"/>
                <a:ext cx="610383" cy="436419"/>
              </a:xfrm>
              <a:custGeom>
                <a:avLst/>
                <a:gdLst/>
                <a:ahLst/>
                <a:cxnLst/>
                <a:rect l="l" t="t" r="r" b="b"/>
                <a:pathLst>
                  <a:path w="485" h="347" extrusionOk="0">
                    <a:moveTo>
                      <a:pt x="476" y="216"/>
                    </a:moveTo>
                    <a:cubicBezTo>
                      <a:pt x="474" y="223"/>
                      <a:pt x="475" y="219"/>
                      <a:pt x="473" y="222"/>
                    </a:cubicBezTo>
                    <a:cubicBezTo>
                      <a:pt x="473" y="233"/>
                      <a:pt x="473" y="233"/>
                      <a:pt x="473" y="233"/>
                    </a:cubicBezTo>
                    <a:cubicBezTo>
                      <a:pt x="469" y="238"/>
                      <a:pt x="461" y="246"/>
                      <a:pt x="461" y="253"/>
                    </a:cubicBezTo>
                    <a:cubicBezTo>
                      <a:pt x="461" y="261"/>
                      <a:pt x="473" y="268"/>
                      <a:pt x="476" y="272"/>
                    </a:cubicBezTo>
                    <a:cubicBezTo>
                      <a:pt x="474" y="273"/>
                      <a:pt x="472" y="273"/>
                      <a:pt x="470" y="273"/>
                    </a:cubicBezTo>
                    <a:cubicBezTo>
                      <a:pt x="466" y="275"/>
                      <a:pt x="463" y="273"/>
                      <a:pt x="459" y="275"/>
                    </a:cubicBezTo>
                    <a:cubicBezTo>
                      <a:pt x="453" y="277"/>
                      <a:pt x="452" y="283"/>
                      <a:pt x="446" y="283"/>
                    </a:cubicBezTo>
                    <a:cubicBezTo>
                      <a:pt x="439" y="283"/>
                      <a:pt x="435" y="274"/>
                      <a:pt x="427" y="274"/>
                    </a:cubicBezTo>
                    <a:cubicBezTo>
                      <a:pt x="420" y="274"/>
                      <a:pt x="419" y="278"/>
                      <a:pt x="413" y="280"/>
                    </a:cubicBezTo>
                    <a:cubicBezTo>
                      <a:pt x="414" y="284"/>
                      <a:pt x="414" y="286"/>
                      <a:pt x="413" y="290"/>
                    </a:cubicBezTo>
                    <a:cubicBezTo>
                      <a:pt x="406" y="290"/>
                      <a:pt x="405" y="283"/>
                      <a:pt x="401" y="283"/>
                    </a:cubicBezTo>
                    <a:cubicBezTo>
                      <a:pt x="399" y="283"/>
                      <a:pt x="397" y="286"/>
                      <a:pt x="397" y="288"/>
                    </a:cubicBezTo>
                    <a:cubicBezTo>
                      <a:pt x="405" y="298"/>
                      <a:pt x="405" y="298"/>
                      <a:pt x="405" y="298"/>
                    </a:cubicBezTo>
                    <a:cubicBezTo>
                      <a:pt x="405" y="300"/>
                      <a:pt x="403" y="302"/>
                      <a:pt x="403" y="303"/>
                    </a:cubicBezTo>
                    <a:cubicBezTo>
                      <a:pt x="403" y="304"/>
                      <a:pt x="415" y="315"/>
                      <a:pt x="419" y="315"/>
                    </a:cubicBezTo>
                    <a:cubicBezTo>
                      <a:pt x="419" y="317"/>
                      <a:pt x="420" y="318"/>
                      <a:pt x="420" y="319"/>
                    </a:cubicBezTo>
                    <a:cubicBezTo>
                      <a:pt x="418" y="321"/>
                      <a:pt x="414" y="319"/>
                      <a:pt x="413" y="322"/>
                    </a:cubicBezTo>
                    <a:cubicBezTo>
                      <a:pt x="412" y="322"/>
                      <a:pt x="412" y="322"/>
                      <a:pt x="412" y="322"/>
                    </a:cubicBezTo>
                    <a:cubicBezTo>
                      <a:pt x="407" y="321"/>
                      <a:pt x="403" y="317"/>
                      <a:pt x="401" y="315"/>
                    </a:cubicBezTo>
                    <a:cubicBezTo>
                      <a:pt x="401" y="319"/>
                      <a:pt x="401" y="319"/>
                      <a:pt x="401" y="319"/>
                    </a:cubicBezTo>
                    <a:cubicBezTo>
                      <a:pt x="402" y="321"/>
                      <a:pt x="403" y="323"/>
                      <a:pt x="403" y="326"/>
                    </a:cubicBezTo>
                    <a:cubicBezTo>
                      <a:pt x="403" y="329"/>
                      <a:pt x="399" y="334"/>
                      <a:pt x="403" y="336"/>
                    </a:cubicBezTo>
                    <a:cubicBezTo>
                      <a:pt x="401" y="336"/>
                      <a:pt x="397" y="336"/>
                      <a:pt x="397" y="336"/>
                    </a:cubicBezTo>
                    <a:cubicBezTo>
                      <a:pt x="390" y="336"/>
                      <a:pt x="384" y="329"/>
                      <a:pt x="384" y="322"/>
                    </a:cubicBezTo>
                    <a:cubicBezTo>
                      <a:pt x="384" y="319"/>
                      <a:pt x="388" y="317"/>
                      <a:pt x="390" y="315"/>
                    </a:cubicBezTo>
                    <a:cubicBezTo>
                      <a:pt x="387" y="315"/>
                      <a:pt x="385" y="315"/>
                      <a:pt x="382" y="315"/>
                    </a:cubicBezTo>
                    <a:cubicBezTo>
                      <a:pt x="380" y="315"/>
                      <a:pt x="379" y="311"/>
                      <a:pt x="379" y="310"/>
                    </a:cubicBezTo>
                    <a:cubicBezTo>
                      <a:pt x="378" y="304"/>
                      <a:pt x="374" y="300"/>
                      <a:pt x="370" y="296"/>
                    </a:cubicBezTo>
                    <a:cubicBezTo>
                      <a:pt x="365" y="291"/>
                      <a:pt x="358" y="287"/>
                      <a:pt x="358" y="278"/>
                    </a:cubicBezTo>
                    <a:cubicBezTo>
                      <a:pt x="358" y="272"/>
                      <a:pt x="358" y="270"/>
                      <a:pt x="358" y="266"/>
                    </a:cubicBezTo>
                    <a:cubicBezTo>
                      <a:pt x="358" y="260"/>
                      <a:pt x="348" y="251"/>
                      <a:pt x="342" y="248"/>
                    </a:cubicBezTo>
                    <a:cubicBezTo>
                      <a:pt x="336" y="245"/>
                      <a:pt x="329" y="244"/>
                      <a:pt x="329" y="238"/>
                    </a:cubicBezTo>
                    <a:cubicBezTo>
                      <a:pt x="326" y="238"/>
                      <a:pt x="325" y="238"/>
                      <a:pt x="323" y="238"/>
                    </a:cubicBezTo>
                    <a:cubicBezTo>
                      <a:pt x="313" y="238"/>
                      <a:pt x="302" y="223"/>
                      <a:pt x="302" y="213"/>
                    </a:cubicBezTo>
                    <a:cubicBezTo>
                      <a:pt x="297" y="213"/>
                      <a:pt x="293" y="213"/>
                      <a:pt x="289" y="213"/>
                    </a:cubicBezTo>
                    <a:cubicBezTo>
                      <a:pt x="283" y="213"/>
                      <a:pt x="285" y="204"/>
                      <a:pt x="283" y="201"/>
                    </a:cubicBezTo>
                    <a:cubicBezTo>
                      <a:pt x="278" y="204"/>
                      <a:pt x="268" y="204"/>
                      <a:pt x="268" y="209"/>
                    </a:cubicBezTo>
                    <a:cubicBezTo>
                      <a:pt x="268" y="210"/>
                      <a:pt x="270" y="212"/>
                      <a:pt x="270" y="212"/>
                    </a:cubicBezTo>
                    <a:cubicBezTo>
                      <a:pt x="270" y="214"/>
                      <a:pt x="269" y="217"/>
                      <a:pt x="269" y="220"/>
                    </a:cubicBezTo>
                    <a:cubicBezTo>
                      <a:pt x="269" y="226"/>
                      <a:pt x="273" y="229"/>
                      <a:pt x="278" y="231"/>
                    </a:cubicBezTo>
                    <a:cubicBezTo>
                      <a:pt x="285" y="233"/>
                      <a:pt x="288" y="240"/>
                      <a:pt x="289" y="244"/>
                    </a:cubicBezTo>
                    <a:cubicBezTo>
                      <a:pt x="291" y="250"/>
                      <a:pt x="294" y="257"/>
                      <a:pt x="298" y="259"/>
                    </a:cubicBezTo>
                    <a:cubicBezTo>
                      <a:pt x="304" y="262"/>
                      <a:pt x="309" y="260"/>
                      <a:pt x="315" y="260"/>
                    </a:cubicBezTo>
                    <a:cubicBezTo>
                      <a:pt x="315" y="261"/>
                      <a:pt x="315" y="263"/>
                      <a:pt x="315" y="264"/>
                    </a:cubicBezTo>
                    <a:cubicBezTo>
                      <a:pt x="313" y="269"/>
                      <a:pt x="323" y="271"/>
                      <a:pt x="326" y="272"/>
                    </a:cubicBezTo>
                    <a:cubicBezTo>
                      <a:pt x="335" y="277"/>
                      <a:pt x="345" y="280"/>
                      <a:pt x="344" y="290"/>
                    </a:cubicBezTo>
                    <a:cubicBezTo>
                      <a:pt x="340" y="289"/>
                      <a:pt x="337" y="283"/>
                      <a:pt x="330" y="283"/>
                    </a:cubicBezTo>
                    <a:cubicBezTo>
                      <a:pt x="325" y="283"/>
                      <a:pt x="320" y="286"/>
                      <a:pt x="320" y="290"/>
                    </a:cubicBezTo>
                    <a:cubicBezTo>
                      <a:pt x="320" y="296"/>
                      <a:pt x="328" y="297"/>
                      <a:pt x="328" y="303"/>
                    </a:cubicBezTo>
                    <a:cubicBezTo>
                      <a:pt x="328" y="305"/>
                      <a:pt x="323" y="305"/>
                      <a:pt x="323" y="305"/>
                    </a:cubicBezTo>
                    <a:cubicBezTo>
                      <a:pt x="319" y="309"/>
                      <a:pt x="319" y="318"/>
                      <a:pt x="313" y="318"/>
                    </a:cubicBezTo>
                    <a:cubicBezTo>
                      <a:pt x="310" y="318"/>
                      <a:pt x="308" y="317"/>
                      <a:pt x="308" y="315"/>
                    </a:cubicBezTo>
                    <a:cubicBezTo>
                      <a:pt x="314" y="315"/>
                      <a:pt x="316" y="309"/>
                      <a:pt x="316" y="303"/>
                    </a:cubicBezTo>
                    <a:cubicBezTo>
                      <a:pt x="316" y="297"/>
                      <a:pt x="312" y="295"/>
                      <a:pt x="311" y="291"/>
                    </a:cubicBezTo>
                    <a:cubicBezTo>
                      <a:pt x="310" y="291"/>
                      <a:pt x="300" y="281"/>
                      <a:pt x="299" y="278"/>
                    </a:cubicBezTo>
                    <a:cubicBezTo>
                      <a:pt x="297" y="278"/>
                      <a:pt x="291" y="276"/>
                      <a:pt x="291" y="273"/>
                    </a:cubicBezTo>
                    <a:cubicBezTo>
                      <a:pt x="277" y="270"/>
                      <a:pt x="274" y="266"/>
                      <a:pt x="266" y="259"/>
                    </a:cubicBezTo>
                    <a:cubicBezTo>
                      <a:pt x="263" y="256"/>
                      <a:pt x="257" y="254"/>
                      <a:pt x="256" y="251"/>
                    </a:cubicBezTo>
                    <a:cubicBezTo>
                      <a:pt x="248" y="241"/>
                      <a:pt x="245" y="223"/>
                      <a:pt x="229" y="223"/>
                    </a:cubicBezTo>
                    <a:cubicBezTo>
                      <a:pt x="221" y="223"/>
                      <a:pt x="220" y="228"/>
                      <a:pt x="216" y="230"/>
                    </a:cubicBezTo>
                    <a:cubicBezTo>
                      <a:pt x="208" y="234"/>
                      <a:pt x="202" y="242"/>
                      <a:pt x="192" y="242"/>
                    </a:cubicBezTo>
                    <a:cubicBezTo>
                      <a:pt x="183" y="242"/>
                      <a:pt x="177" y="237"/>
                      <a:pt x="168" y="237"/>
                    </a:cubicBezTo>
                    <a:cubicBezTo>
                      <a:pt x="161" y="237"/>
                      <a:pt x="154" y="242"/>
                      <a:pt x="154" y="248"/>
                    </a:cubicBezTo>
                    <a:cubicBezTo>
                      <a:pt x="157" y="258"/>
                      <a:pt x="157" y="258"/>
                      <a:pt x="157" y="258"/>
                    </a:cubicBezTo>
                    <a:cubicBezTo>
                      <a:pt x="154" y="267"/>
                      <a:pt x="144" y="270"/>
                      <a:pt x="135" y="272"/>
                    </a:cubicBezTo>
                    <a:cubicBezTo>
                      <a:pt x="127" y="274"/>
                      <a:pt x="114" y="292"/>
                      <a:pt x="114" y="302"/>
                    </a:cubicBezTo>
                    <a:cubicBezTo>
                      <a:pt x="114" y="305"/>
                      <a:pt x="117" y="306"/>
                      <a:pt x="119" y="307"/>
                    </a:cubicBezTo>
                    <a:cubicBezTo>
                      <a:pt x="113" y="316"/>
                      <a:pt x="110" y="321"/>
                      <a:pt x="101" y="326"/>
                    </a:cubicBezTo>
                    <a:cubicBezTo>
                      <a:pt x="96" y="328"/>
                      <a:pt x="95" y="340"/>
                      <a:pt x="86" y="337"/>
                    </a:cubicBezTo>
                    <a:cubicBezTo>
                      <a:pt x="86" y="337"/>
                      <a:pt x="86" y="337"/>
                      <a:pt x="86" y="337"/>
                    </a:cubicBezTo>
                    <a:cubicBezTo>
                      <a:pt x="82" y="336"/>
                      <a:pt x="75" y="338"/>
                      <a:pt x="72" y="338"/>
                    </a:cubicBezTo>
                    <a:cubicBezTo>
                      <a:pt x="62" y="338"/>
                      <a:pt x="56" y="347"/>
                      <a:pt x="46" y="347"/>
                    </a:cubicBezTo>
                    <a:cubicBezTo>
                      <a:pt x="40" y="347"/>
                      <a:pt x="39" y="331"/>
                      <a:pt x="29" y="331"/>
                    </a:cubicBezTo>
                    <a:cubicBezTo>
                      <a:pt x="22" y="331"/>
                      <a:pt x="17" y="334"/>
                      <a:pt x="10" y="334"/>
                    </a:cubicBezTo>
                    <a:cubicBezTo>
                      <a:pt x="8" y="334"/>
                      <a:pt x="7" y="332"/>
                      <a:pt x="7" y="330"/>
                    </a:cubicBezTo>
                    <a:cubicBezTo>
                      <a:pt x="7" y="321"/>
                      <a:pt x="7" y="318"/>
                      <a:pt x="7" y="313"/>
                    </a:cubicBezTo>
                    <a:cubicBezTo>
                      <a:pt x="3" y="313"/>
                      <a:pt x="0" y="310"/>
                      <a:pt x="0" y="306"/>
                    </a:cubicBezTo>
                    <a:cubicBezTo>
                      <a:pt x="0" y="301"/>
                      <a:pt x="4" y="299"/>
                      <a:pt x="4" y="296"/>
                    </a:cubicBezTo>
                    <a:cubicBezTo>
                      <a:pt x="4" y="285"/>
                      <a:pt x="8" y="274"/>
                      <a:pt x="8" y="262"/>
                    </a:cubicBezTo>
                    <a:cubicBezTo>
                      <a:pt x="8" y="256"/>
                      <a:pt x="4" y="250"/>
                      <a:pt x="4" y="246"/>
                    </a:cubicBezTo>
                    <a:cubicBezTo>
                      <a:pt x="4" y="243"/>
                      <a:pt x="19" y="234"/>
                      <a:pt x="21" y="234"/>
                    </a:cubicBezTo>
                    <a:cubicBezTo>
                      <a:pt x="23" y="234"/>
                      <a:pt x="25" y="236"/>
                      <a:pt x="28" y="235"/>
                    </a:cubicBezTo>
                    <a:cubicBezTo>
                      <a:pt x="48" y="235"/>
                      <a:pt x="48" y="235"/>
                      <a:pt x="48" y="235"/>
                    </a:cubicBezTo>
                    <a:cubicBezTo>
                      <a:pt x="49" y="237"/>
                      <a:pt x="53" y="238"/>
                      <a:pt x="55" y="238"/>
                    </a:cubicBezTo>
                    <a:cubicBezTo>
                      <a:pt x="76" y="238"/>
                      <a:pt x="76" y="238"/>
                      <a:pt x="76" y="238"/>
                    </a:cubicBezTo>
                    <a:cubicBezTo>
                      <a:pt x="82" y="237"/>
                      <a:pt x="84" y="240"/>
                      <a:pt x="89" y="240"/>
                    </a:cubicBezTo>
                    <a:cubicBezTo>
                      <a:pt x="92" y="240"/>
                      <a:pt x="98" y="238"/>
                      <a:pt x="100" y="238"/>
                    </a:cubicBezTo>
                    <a:cubicBezTo>
                      <a:pt x="100" y="229"/>
                      <a:pt x="105" y="226"/>
                      <a:pt x="105" y="218"/>
                    </a:cubicBezTo>
                    <a:cubicBezTo>
                      <a:pt x="105" y="216"/>
                      <a:pt x="105" y="208"/>
                      <a:pt x="105" y="206"/>
                    </a:cubicBezTo>
                    <a:cubicBezTo>
                      <a:pt x="104" y="206"/>
                      <a:pt x="104" y="206"/>
                      <a:pt x="104" y="206"/>
                    </a:cubicBezTo>
                    <a:cubicBezTo>
                      <a:pt x="105" y="205"/>
                      <a:pt x="106" y="201"/>
                      <a:pt x="106" y="200"/>
                    </a:cubicBezTo>
                    <a:cubicBezTo>
                      <a:pt x="106" y="196"/>
                      <a:pt x="103" y="197"/>
                      <a:pt x="103" y="193"/>
                    </a:cubicBezTo>
                    <a:cubicBezTo>
                      <a:pt x="94" y="193"/>
                      <a:pt x="92" y="185"/>
                      <a:pt x="92" y="178"/>
                    </a:cubicBezTo>
                    <a:cubicBezTo>
                      <a:pt x="89" y="178"/>
                      <a:pt x="89" y="175"/>
                      <a:pt x="87" y="175"/>
                    </a:cubicBezTo>
                    <a:cubicBezTo>
                      <a:pt x="79" y="173"/>
                      <a:pt x="60" y="169"/>
                      <a:pt x="60" y="163"/>
                    </a:cubicBezTo>
                    <a:cubicBezTo>
                      <a:pt x="60" y="163"/>
                      <a:pt x="60" y="161"/>
                      <a:pt x="60" y="161"/>
                    </a:cubicBezTo>
                    <a:cubicBezTo>
                      <a:pt x="60" y="157"/>
                      <a:pt x="72" y="154"/>
                      <a:pt x="76" y="153"/>
                    </a:cubicBezTo>
                    <a:cubicBezTo>
                      <a:pt x="78" y="156"/>
                      <a:pt x="85" y="157"/>
                      <a:pt x="88" y="157"/>
                    </a:cubicBezTo>
                    <a:cubicBezTo>
                      <a:pt x="92" y="157"/>
                      <a:pt x="97" y="156"/>
                      <a:pt x="98" y="155"/>
                    </a:cubicBezTo>
                    <a:cubicBezTo>
                      <a:pt x="98" y="152"/>
                      <a:pt x="98" y="152"/>
                      <a:pt x="98" y="152"/>
                    </a:cubicBezTo>
                    <a:cubicBezTo>
                      <a:pt x="95" y="151"/>
                      <a:pt x="97" y="145"/>
                      <a:pt x="96" y="143"/>
                    </a:cubicBezTo>
                    <a:cubicBezTo>
                      <a:pt x="96" y="140"/>
                      <a:pt x="96" y="140"/>
                      <a:pt x="96" y="140"/>
                    </a:cubicBezTo>
                    <a:cubicBezTo>
                      <a:pt x="101" y="140"/>
                      <a:pt x="101" y="140"/>
                      <a:pt x="101" y="140"/>
                    </a:cubicBezTo>
                    <a:cubicBezTo>
                      <a:pt x="104" y="143"/>
                      <a:pt x="109" y="145"/>
                      <a:pt x="114" y="145"/>
                    </a:cubicBezTo>
                    <a:cubicBezTo>
                      <a:pt x="117" y="145"/>
                      <a:pt x="120" y="142"/>
                      <a:pt x="121" y="139"/>
                    </a:cubicBezTo>
                    <a:cubicBezTo>
                      <a:pt x="135" y="139"/>
                      <a:pt x="138" y="129"/>
                      <a:pt x="141" y="119"/>
                    </a:cubicBezTo>
                    <a:cubicBezTo>
                      <a:pt x="143" y="119"/>
                      <a:pt x="145" y="118"/>
                      <a:pt x="147" y="118"/>
                    </a:cubicBezTo>
                    <a:cubicBezTo>
                      <a:pt x="150" y="117"/>
                      <a:pt x="167" y="110"/>
                      <a:pt x="169" y="108"/>
                    </a:cubicBezTo>
                    <a:cubicBezTo>
                      <a:pt x="173" y="104"/>
                      <a:pt x="171" y="99"/>
                      <a:pt x="171" y="94"/>
                    </a:cubicBezTo>
                    <a:cubicBezTo>
                      <a:pt x="171" y="92"/>
                      <a:pt x="175" y="89"/>
                      <a:pt x="176" y="89"/>
                    </a:cubicBezTo>
                    <a:cubicBezTo>
                      <a:pt x="182" y="83"/>
                      <a:pt x="188" y="76"/>
                      <a:pt x="198" y="76"/>
                    </a:cubicBezTo>
                    <a:cubicBezTo>
                      <a:pt x="204" y="76"/>
                      <a:pt x="201" y="77"/>
                      <a:pt x="204" y="76"/>
                    </a:cubicBezTo>
                    <a:cubicBezTo>
                      <a:pt x="206" y="77"/>
                      <a:pt x="207" y="74"/>
                      <a:pt x="208" y="73"/>
                    </a:cubicBezTo>
                    <a:cubicBezTo>
                      <a:pt x="211" y="70"/>
                      <a:pt x="215" y="72"/>
                      <a:pt x="219" y="72"/>
                    </a:cubicBezTo>
                    <a:cubicBezTo>
                      <a:pt x="221" y="72"/>
                      <a:pt x="229" y="68"/>
                      <a:pt x="229" y="65"/>
                    </a:cubicBezTo>
                    <a:cubicBezTo>
                      <a:pt x="229" y="63"/>
                      <a:pt x="225" y="54"/>
                      <a:pt x="225" y="54"/>
                    </a:cubicBezTo>
                    <a:cubicBezTo>
                      <a:pt x="224" y="42"/>
                      <a:pt x="217" y="38"/>
                      <a:pt x="217" y="28"/>
                    </a:cubicBezTo>
                    <a:cubicBezTo>
                      <a:pt x="217" y="9"/>
                      <a:pt x="234" y="8"/>
                      <a:pt x="245" y="0"/>
                    </a:cubicBezTo>
                    <a:cubicBezTo>
                      <a:pt x="245" y="5"/>
                      <a:pt x="245" y="5"/>
                      <a:pt x="245" y="5"/>
                    </a:cubicBezTo>
                    <a:cubicBezTo>
                      <a:pt x="243" y="10"/>
                      <a:pt x="242" y="12"/>
                      <a:pt x="242" y="17"/>
                    </a:cubicBezTo>
                    <a:cubicBezTo>
                      <a:pt x="242" y="21"/>
                      <a:pt x="247" y="22"/>
                      <a:pt x="251" y="22"/>
                    </a:cubicBezTo>
                    <a:cubicBezTo>
                      <a:pt x="251" y="23"/>
                      <a:pt x="251" y="24"/>
                      <a:pt x="251" y="25"/>
                    </a:cubicBezTo>
                    <a:cubicBezTo>
                      <a:pt x="251" y="27"/>
                      <a:pt x="247" y="28"/>
                      <a:pt x="245" y="29"/>
                    </a:cubicBezTo>
                    <a:cubicBezTo>
                      <a:pt x="241" y="34"/>
                      <a:pt x="236" y="38"/>
                      <a:pt x="236" y="46"/>
                    </a:cubicBezTo>
                    <a:cubicBezTo>
                      <a:pt x="236" y="50"/>
                      <a:pt x="238" y="53"/>
                      <a:pt x="240" y="54"/>
                    </a:cubicBezTo>
                    <a:cubicBezTo>
                      <a:pt x="240" y="56"/>
                      <a:pt x="241" y="57"/>
                      <a:pt x="240" y="59"/>
                    </a:cubicBezTo>
                    <a:cubicBezTo>
                      <a:pt x="245" y="59"/>
                      <a:pt x="247" y="60"/>
                      <a:pt x="251" y="60"/>
                    </a:cubicBezTo>
                    <a:cubicBezTo>
                      <a:pt x="252" y="63"/>
                      <a:pt x="253" y="66"/>
                      <a:pt x="254" y="66"/>
                    </a:cubicBezTo>
                    <a:cubicBezTo>
                      <a:pt x="266" y="66"/>
                      <a:pt x="274" y="56"/>
                      <a:pt x="285" y="57"/>
                    </a:cubicBezTo>
                    <a:cubicBezTo>
                      <a:pt x="284" y="59"/>
                      <a:pt x="282" y="60"/>
                      <a:pt x="282" y="62"/>
                    </a:cubicBezTo>
                    <a:cubicBezTo>
                      <a:pt x="282" y="63"/>
                      <a:pt x="289" y="68"/>
                      <a:pt x="289" y="68"/>
                    </a:cubicBezTo>
                    <a:cubicBezTo>
                      <a:pt x="294" y="68"/>
                      <a:pt x="295" y="65"/>
                      <a:pt x="297" y="64"/>
                    </a:cubicBezTo>
                    <a:cubicBezTo>
                      <a:pt x="304" y="60"/>
                      <a:pt x="310" y="62"/>
                      <a:pt x="317" y="59"/>
                    </a:cubicBezTo>
                    <a:cubicBezTo>
                      <a:pt x="321" y="57"/>
                      <a:pt x="328" y="50"/>
                      <a:pt x="333" y="50"/>
                    </a:cubicBezTo>
                    <a:cubicBezTo>
                      <a:pt x="339" y="50"/>
                      <a:pt x="345" y="51"/>
                      <a:pt x="348" y="52"/>
                    </a:cubicBezTo>
                    <a:cubicBezTo>
                      <a:pt x="347" y="54"/>
                      <a:pt x="346" y="56"/>
                      <a:pt x="346" y="57"/>
                    </a:cubicBezTo>
                    <a:cubicBezTo>
                      <a:pt x="358" y="57"/>
                      <a:pt x="370" y="55"/>
                      <a:pt x="378" y="55"/>
                    </a:cubicBezTo>
                    <a:cubicBezTo>
                      <a:pt x="386" y="55"/>
                      <a:pt x="392" y="54"/>
                      <a:pt x="401" y="54"/>
                    </a:cubicBezTo>
                    <a:cubicBezTo>
                      <a:pt x="410" y="54"/>
                      <a:pt x="414" y="70"/>
                      <a:pt x="414" y="80"/>
                    </a:cubicBezTo>
                    <a:cubicBezTo>
                      <a:pt x="414" y="86"/>
                      <a:pt x="408" y="89"/>
                      <a:pt x="408" y="95"/>
                    </a:cubicBezTo>
                    <a:cubicBezTo>
                      <a:pt x="408" y="104"/>
                      <a:pt x="416" y="110"/>
                      <a:pt x="416" y="118"/>
                    </a:cubicBezTo>
                    <a:cubicBezTo>
                      <a:pt x="416" y="123"/>
                      <a:pt x="408" y="125"/>
                      <a:pt x="406" y="128"/>
                    </a:cubicBezTo>
                    <a:cubicBezTo>
                      <a:pt x="401" y="136"/>
                      <a:pt x="399" y="143"/>
                      <a:pt x="399" y="153"/>
                    </a:cubicBezTo>
                    <a:cubicBezTo>
                      <a:pt x="399" y="166"/>
                      <a:pt x="408" y="163"/>
                      <a:pt x="418" y="163"/>
                    </a:cubicBezTo>
                    <a:cubicBezTo>
                      <a:pt x="432" y="163"/>
                      <a:pt x="439" y="157"/>
                      <a:pt x="450" y="157"/>
                    </a:cubicBezTo>
                    <a:cubicBezTo>
                      <a:pt x="461" y="157"/>
                      <a:pt x="459" y="180"/>
                      <a:pt x="470" y="180"/>
                    </a:cubicBezTo>
                    <a:cubicBezTo>
                      <a:pt x="470" y="198"/>
                      <a:pt x="470" y="198"/>
                      <a:pt x="470" y="198"/>
                    </a:cubicBezTo>
                    <a:cubicBezTo>
                      <a:pt x="470" y="200"/>
                      <a:pt x="471" y="201"/>
                      <a:pt x="472" y="201"/>
                    </a:cubicBezTo>
                    <a:cubicBezTo>
                      <a:pt x="474" y="204"/>
                      <a:pt x="474" y="204"/>
                      <a:pt x="474" y="204"/>
                    </a:cubicBezTo>
                    <a:cubicBezTo>
                      <a:pt x="476" y="204"/>
                      <a:pt x="482" y="202"/>
                      <a:pt x="485" y="201"/>
                    </a:cubicBezTo>
                    <a:cubicBezTo>
                      <a:pt x="485" y="204"/>
                      <a:pt x="485" y="206"/>
                      <a:pt x="485" y="208"/>
                    </a:cubicBezTo>
                    <a:cubicBezTo>
                      <a:pt x="481" y="209"/>
                      <a:pt x="476" y="211"/>
                      <a:pt x="476" y="21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5" name="Google Shape;145;p2"/>
              <p:cNvSpPr/>
              <p:nvPr/>
            </p:nvSpPr>
            <p:spPr>
              <a:xfrm>
                <a:off x="9090948" y="2690114"/>
                <a:ext cx="412421" cy="400426"/>
              </a:xfrm>
              <a:custGeom>
                <a:avLst/>
                <a:gdLst/>
                <a:ahLst/>
                <a:cxnLst/>
                <a:rect l="l" t="t" r="r" b="b"/>
                <a:pathLst>
                  <a:path w="327" h="318" extrusionOk="0">
                    <a:moveTo>
                      <a:pt x="76" y="247"/>
                    </a:moveTo>
                    <a:cubicBezTo>
                      <a:pt x="70" y="245"/>
                      <a:pt x="69" y="241"/>
                      <a:pt x="66" y="236"/>
                    </a:cubicBezTo>
                    <a:cubicBezTo>
                      <a:pt x="57" y="249"/>
                      <a:pt x="43" y="266"/>
                      <a:pt x="24" y="266"/>
                    </a:cubicBezTo>
                    <a:cubicBezTo>
                      <a:pt x="22" y="266"/>
                      <a:pt x="4" y="256"/>
                      <a:pt x="4" y="254"/>
                    </a:cubicBezTo>
                    <a:cubicBezTo>
                      <a:pt x="4" y="250"/>
                      <a:pt x="10" y="248"/>
                      <a:pt x="12" y="247"/>
                    </a:cubicBezTo>
                    <a:cubicBezTo>
                      <a:pt x="12" y="241"/>
                      <a:pt x="12" y="241"/>
                      <a:pt x="12" y="241"/>
                    </a:cubicBezTo>
                    <a:cubicBezTo>
                      <a:pt x="6" y="241"/>
                      <a:pt x="6" y="241"/>
                      <a:pt x="0" y="243"/>
                    </a:cubicBezTo>
                    <a:cubicBezTo>
                      <a:pt x="0" y="240"/>
                      <a:pt x="5" y="234"/>
                      <a:pt x="8" y="231"/>
                    </a:cubicBezTo>
                    <a:cubicBezTo>
                      <a:pt x="1" y="223"/>
                      <a:pt x="0" y="212"/>
                      <a:pt x="0" y="200"/>
                    </a:cubicBezTo>
                    <a:cubicBezTo>
                      <a:pt x="0" y="193"/>
                      <a:pt x="7" y="194"/>
                      <a:pt x="10" y="190"/>
                    </a:cubicBezTo>
                    <a:cubicBezTo>
                      <a:pt x="15" y="182"/>
                      <a:pt x="20" y="177"/>
                      <a:pt x="30" y="174"/>
                    </a:cubicBezTo>
                    <a:cubicBezTo>
                      <a:pt x="38" y="172"/>
                      <a:pt x="39" y="162"/>
                      <a:pt x="55" y="163"/>
                    </a:cubicBezTo>
                    <a:cubicBezTo>
                      <a:pt x="50" y="162"/>
                      <a:pt x="49" y="161"/>
                      <a:pt x="45" y="160"/>
                    </a:cubicBezTo>
                    <a:cubicBezTo>
                      <a:pt x="64" y="155"/>
                      <a:pt x="71" y="140"/>
                      <a:pt x="85" y="129"/>
                    </a:cubicBezTo>
                    <a:cubicBezTo>
                      <a:pt x="90" y="126"/>
                      <a:pt x="89" y="112"/>
                      <a:pt x="93" y="112"/>
                    </a:cubicBezTo>
                    <a:cubicBezTo>
                      <a:pt x="93" y="112"/>
                      <a:pt x="97" y="102"/>
                      <a:pt x="97" y="102"/>
                    </a:cubicBezTo>
                    <a:cubicBezTo>
                      <a:pt x="102" y="93"/>
                      <a:pt x="109" y="87"/>
                      <a:pt x="118" y="83"/>
                    </a:cubicBezTo>
                    <a:cubicBezTo>
                      <a:pt x="127" y="80"/>
                      <a:pt x="139" y="65"/>
                      <a:pt x="142" y="55"/>
                    </a:cubicBezTo>
                    <a:cubicBezTo>
                      <a:pt x="131" y="58"/>
                      <a:pt x="126" y="63"/>
                      <a:pt x="116" y="63"/>
                    </a:cubicBezTo>
                    <a:cubicBezTo>
                      <a:pt x="118" y="60"/>
                      <a:pt x="123" y="58"/>
                      <a:pt x="124" y="57"/>
                    </a:cubicBezTo>
                    <a:cubicBezTo>
                      <a:pt x="122" y="57"/>
                      <a:pt x="118" y="56"/>
                      <a:pt x="118" y="56"/>
                    </a:cubicBezTo>
                    <a:cubicBezTo>
                      <a:pt x="119" y="51"/>
                      <a:pt x="121" y="49"/>
                      <a:pt x="124" y="49"/>
                    </a:cubicBezTo>
                    <a:cubicBezTo>
                      <a:pt x="126" y="49"/>
                      <a:pt x="127" y="50"/>
                      <a:pt x="128" y="50"/>
                    </a:cubicBezTo>
                    <a:cubicBezTo>
                      <a:pt x="129" y="47"/>
                      <a:pt x="131" y="46"/>
                      <a:pt x="132" y="44"/>
                    </a:cubicBezTo>
                    <a:cubicBezTo>
                      <a:pt x="134" y="47"/>
                      <a:pt x="135" y="49"/>
                      <a:pt x="133" y="52"/>
                    </a:cubicBezTo>
                    <a:cubicBezTo>
                      <a:pt x="140" y="52"/>
                      <a:pt x="142" y="57"/>
                      <a:pt x="148" y="57"/>
                    </a:cubicBezTo>
                    <a:cubicBezTo>
                      <a:pt x="150" y="57"/>
                      <a:pt x="155" y="46"/>
                      <a:pt x="156" y="46"/>
                    </a:cubicBezTo>
                    <a:cubicBezTo>
                      <a:pt x="153" y="45"/>
                      <a:pt x="153" y="44"/>
                      <a:pt x="149" y="45"/>
                    </a:cubicBezTo>
                    <a:cubicBezTo>
                      <a:pt x="151" y="41"/>
                      <a:pt x="154" y="38"/>
                      <a:pt x="159" y="38"/>
                    </a:cubicBezTo>
                    <a:cubicBezTo>
                      <a:pt x="162" y="38"/>
                      <a:pt x="165" y="39"/>
                      <a:pt x="168" y="37"/>
                    </a:cubicBezTo>
                    <a:cubicBezTo>
                      <a:pt x="165" y="35"/>
                      <a:pt x="166" y="35"/>
                      <a:pt x="164" y="33"/>
                    </a:cubicBezTo>
                    <a:cubicBezTo>
                      <a:pt x="169" y="29"/>
                      <a:pt x="176" y="29"/>
                      <a:pt x="183" y="28"/>
                    </a:cubicBezTo>
                    <a:cubicBezTo>
                      <a:pt x="183" y="33"/>
                      <a:pt x="183" y="33"/>
                      <a:pt x="183" y="33"/>
                    </a:cubicBezTo>
                    <a:cubicBezTo>
                      <a:pt x="189" y="32"/>
                      <a:pt x="190" y="22"/>
                      <a:pt x="199" y="21"/>
                    </a:cubicBezTo>
                    <a:cubicBezTo>
                      <a:pt x="199" y="29"/>
                      <a:pt x="199" y="29"/>
                      <a:pt x="199" y="29"/>
                    </a:cubicBezTo>
                    <a:cubicBezTo>
                      <a:pt x="205" y="18"/>
                      <a:pt x="213" y="21"/>
                      <a:pt x="221" y="17"/>
                    </a:cubicBezTo>
                    <a:cubicBezTo>
                      <a:pt x="217" y="15"/>
                      <a:pt x="214" y="14"/>
                      <a:pt x="214" y="11"/>
                    </a:cubicBezTo>
                    <a:cubicBezTo>
                      <a:pt x="214" y="9"/>
                      <a:pt x="222" y="7"/>
                      <a:pt x="223" y="5"/>
                    </a:cubicBezTo>
                    <a:cubicBezTo>
                      <a:pt x="226" y="8"/>
                      <a:pt x="228" y="11"/>
                      <a:pt x="232" y="11"/>
                    </a:cubicBezTo>
                    <a:cubicBezTo>
                      <a:pt x="239" y="11"/>
                      <a:pt x="256" y="0"/>
                      <a:pt x="256" y="6"/>
                    </a:cubicBezTo>
                    <a:cubicBezTo>
                      <a:pt x="256" y="12"/>
                      <a:pt x="248" y="14"/>
                      <a:pt x="247" y="20"/>
                    </a:cubicBezTo>
                    <a:cubicBezTo>
                      <a:pt x="255" y="21"/>
                      <a:pt x="258" y="11"/>
                      <a:pt x="266" y="7"/>
                    </a:cubicBezTo>
                    <a:cubicBezTo>
                      <a:pt x="267" y="10"/>
                      <a:pt x="267" y="12"/>
                      <a:pt x="268" y="15"/>
                    </a:cubicBezTo>
                    <a:cubicBezTo>
                      <a:pt x="274" y="9"/>
                      <a:pt x="277" y="7"/>
                      <a:pt x="285" y="2"/>
                    </a:cubicBezTo>
                    <a:cubicBezTo>
                      <a:pt x="285" y="8"/>
                      <a:pt x="284" y="12"/>
                      <a:pt x="289" y="13"/>
                    </a:cubicBezTo>
                    <a:cubicBezTo>
                      <a:pt x="290" y="9"/>
                      <a:pt x="292" y="6"/>
                      <a:pt x="296" y="6"/>
                    </a:cubicBezTo>
                    <a:cubicBezTo>
                      <a:pt x="298" y="6"/>
                      <a:pt x="307" y="11"/>
                      <a:pt x="311" y="13"/>
                    </a:cubicBezTo>
                    <a:cubicBezTo>
                      <a:pt x="307" y="24"/>
                      <a:pt x="303" y="20"/>
                      <a:pt x="293" y="24"/>
                    </a:cubicBezTo>
                    <a:cubicBezTo>
                      <a:pt x="298" y="27"/>
                      <a:pt x="301" y="28"/>
                      <a:pt x="301" y="30"/>
                    </a:cubicBezTo>
                    <a:cubicBezTo>
                      <a:pt x="305" y="31"/>
                      <a:pt x="314" y="32"/>
                      <a:pt x="315" y="32"/>
                    </a:cubicBezTo>
                    <a:cubicBezTo>
                      <a:pt x="309" y="36"/>
                      <a:pt x="293" y="44"/>
                      <a:pt x="293" y="55"/>
                    </a:cubicBezTo>
                    <a:cubicBezTo>
                      <a:pt x="293" y="63"/>
                      <a:pt x="309" y="62"/>
                      <a:pt x="309" y="72"/>
                    </a:cubicBezTo>
                    <a:cubicBezTo>
                      <a:pt x="309" y="80"/>
                      <a:pt x="301" y="83"/>
                      <a:pt x="301" y="91"/>
                    </a:cubicBezTo>
                    <a:cubicBezTo>
                      <a:pt x="301" y="99"/>
                      <a:pt x="310" y="104"/>
                      <a:pt x="310" y="113"/>
                    </a:cubicBezTo>
                    <a:cubicBezTo>
                      <a:pt x="310" y="118"/>
                      <a:pt x="305" y="121"/>
                      <a:pt x="305" y="126"/>
                    </a:cubicBezTo>
                    <a:cubicBezTo>
                      <a:pt x="305" y="136"/>
                      <a:pt x="318" y="138"/>
                      <a:pt x="318" y="148"/>
                    </a:cubicBezTo>
                    <a:cubicBezTo>
                      <a:pt x="318" y="151"/>
                      <a:pt x="314" y="153"/>
                      <a:pt x="313" y="154"/>
                    </a:cubicBezTo>
                    <a:cubicBezTo>
                      <a:pt x="317" y="161"/>
                      <a:pt x="327" y="163"/>
                      <a:pt x="327" y="172"/>
                    </a:cubicBezTo>
                    <a:cubicBezTo>
                      <a:pt x="327" y="187"/>
                      <a:pt x="297" y="203"/>
                      <a:pt x="288" y="215"/>
                    </a:cubicBezTo>
                    <a:cubicBezTo>
                      <a:pt x="283" y="224"/>
                      <a:pt x="263" y="226"/>
                      <a:pt x="255" y="224"/>
                    </a:cubicBezTo>
                    <a:cubicBezTo>
                      <a:pt x="246" y="227"/>
                      <a:pt x="236" y="231"/>
                      <a:pt x="228" y="231"/>
                    </a:cubicBezTo>
                    <a:cubicBezTo>
                      <a:pt x="222" y="231"/>
                      <a:pt x="218" y="230"/>
                      <a:pt x="218" y="225"/>
                    </a:cubicBezTo>
                    <a:cubicBezTo>
                      <a:pt x="209" y="225"/>
                      <a:pt x="199" y="219"/>
                      <a:pt x="199" y="210"/>
                    </a:cubicBezTo>
                    <a:cubicBezTo>
                      <a:pt x="199" y="205"/>
                      <a:pt x="204" y="202"/>
                      <a:pt x="206" y="200"/>
                    </a:cubicBezTo>
                    <a:cubicBezTo>
                      <a:pt x="201" y="198"/>
                      <a:pt x="197" y="188"/>
                      <a:pt x="197" y="183"/>
                    </a:cubicBezTo>
                    <a:cubicBezTo>
                      <a:pt x="197" y="180"/>
                      <a:pt x="198" y="178"/>
                      <a:pt x="197" y="174"/>
                    </a:cubicBezTo>
                    <a:cubicBezTo>
                      <a:pt x="216" y="174"/>
                      <a:pt x="225" y="150"/>
                      <a:pt x="237" y="144"/>
                    </a:cubicBezTo>
                    <a:cubicBezTo>
                      <a:pt x="243" y="140"/>
                      <a:pt x="254" y="138"/>
                      <a:pt x="254" y="130"/>
                    </a:cubicBezTo>
                    <a:cubicBezTo>
                      <a:pt x="254" y="119"/>
                      <a:pt x="239" y="117"/>
                      <a:pt x="228" y="117"/>
                    </a:cubicBezTo>
                    <a:cubicBezTo>
                      <a:pt x="213" y="117"/>
                      <a:pt x="202" y="122"/>
                      <a:pt x="202" y="135"/>
                    </a:cubicBezTo>
                    <a:cubicBezTo>
                      <a:pt x="202" y="140"/>
                      <a:pt x="203" y="142"/>
                      <a:pt x="202" y="145"/>
                    </a:cubicBezTo>
                    <a:cubicBezTo>
                      <a:pt x="202" y="155"/>
                      <a:pt x="181" y="164"/>
                      <a:pt x="172" y="169"/>
                    </a:cubicBezTo>
                    <a:cubicBezTo>
                      <a:pt x="165" y="174"/>
                      <a:pt x="157" y="175"/>
                      <a:pt x="152" y="183"/>
                    </a:cubicBezTo>
                    <a:cubicBezTo>
                      <a:pt x="149" y="189"/>
                      <a:pt x="153" y="198"/>
                      <a:pt x="146" y="201"/>
                    </a:cubicBezTo>
                    <a:cubicBezTo>
                      <a:pt x="146" y="210"/>
                      <a:pt x="146" y="210"/>
                      <a:pt x="146" y="210"/>
                    </a:cubicBezTo>
                    <a:cubicBezTo>
                      <a:pt x="149" y="212"/>
                      <a:pt x="150" y="215"/>
                      <a:pt x="150" y="218"/>
                    </a:cubicBezTo>
                    <a:cubicBezTo>
                      <a:pt x="158" y="219"/>
                      <a:pt x="170" y="227"/>
                      <a:pt x="170" y="235"/>
                    </a:cubicBezTo>
                    <a:cubicBezTo>
                      <a:pt x="170" y="242"/>
                      <a:pt x="157" y="253"/>
                      <a:pt x="152" y="253"/>
                    </a:cubicBezTo>
                    <a:cubicBezTo>
                      <a:pt x="143" y="253"/>
                      <a:pt x="140" y="266"/>
                      <a:pt x="140" y="275"/>
                    </a:cubicBezTo>
                    <a:cubicBezTo>
                      <a:pt x="140" y="280"/>
                      <a:pt x="144" y="282"/>
                      <a:pt x="146" y="283"/>
                    </a:cubicBezTo>
                    <a:cubicBezTo>
                      <a:pt x="145" y="294"/>
                      <a:pt x="135" y="295"/>
                      <a:pt x="133" y="304"/>
                    </a:cubicBezTo>
                    <a:cubicBezTo>
                      <a:pt x="127" y="304"/>
                      <a:pt x="125" y="304"/>
                      <a:pt x="121" y="304"/>
                    </a:cubicBezTo>
                    <a:cubicBezTo>
                      <a:pt x="114" y="304"/>
                      <a:pt x="111" y="318"/>
                      <a:pt x="100" y="318"/>
                    </a:cubicBezTo>
                    <a:cubicBezTo>
                      <a:pt x="97" y="318"/>
                      <a:pt x="90" y="299"/>
                      <a:pt x="90" y="297"/>
                    </a:cubicBezTo>
                    <a:cubicBezTo>
                      <a:pt x="90" y="296"/>
                      <a:pt x="91" y="294"/>
                      <a:pt x="91" y="293"/>
                    </a:cubicBezTo>
                    <a:cubicBezTo>
                      <a:pt x="84" y="285"/>
                      <a:pt x="85" y="279"/>
                      <a:pt x="82" y="269"/>
                    </a:cubicBezTo>
                    <a:cubicBezTo>
                      <a:pt x="79" y="263"/>
                      <a:pt x="73" y="261"/>
                      <a:pt x="73" y="253"/>
                    </a:cubicBezTo>
                    <a:cubicBezTo>
                      <a:pt x="73" y="250"/>
                      <a:pt x="75" y="246"/>
                      <a:pt x="76" y="245"/>
                    </a:cubicBezTo>
                    <a:lnTo>
                      <a:pt x="76" y="247"/>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6" name="Google Shape;146;p2"/>
              <p:cNvSpPr/>
              <p:nvPr/>
            </p:nvSpPr>
            <p:spPr>
              <a:xfrm>
                <a:off x="9174931" y="2400669"/>
                <a:ext cx="221957" cy="121478"/>
              </a:xfrm>
              <a:custGeom>
                <a:avLst/>
                <a:gdLst/>
                <a:ahLst/>
                <a:cxnLst/>
                <a:rect l="l" t="t" r="r" b="b"/>
                <a:pathLst>
                  <a:path w="176" h="97" extrusionOk="0">
                    <a:moveTo>
                      <a:pt x="148" y="79"/>
                    </a:moveTo>
                    <a:cubicBezTo>
                      <a:pt x="147" y="76"/>
                      <a:pt x="147" y="74"/>
                      <a:pt x="148" y="71"/>
                    </a:cubicBezTo>
                    <a:cubicBezTo>
                      <a:pt x="143" y="71"/>
                      <a:pt x="134" y="71"/>
                      <a:pt x="128" y="71"/>
                    </a:cubicBezTo>
                    <a:cubicBezTo>
                      <a:pt x="129" y="63"/>
                      <a:pt x="134" y="65"/>
                      <a:pt x="135" y="58"/>
                    </a:cubicBezTo>
                    <a:cubicBezTo>
                      <a:pt x="132" y="57"/>
                      <a:pt x="128" y="49"/>
                      <a:pt x="126" y="46"/>
                    </a:cubicBezTo>
                    <a:cubicBezTo>
                      <a:pt x="128" y="45"/>
                      <a:pt x="130" y="45"/>
                      <a:pt x="132" y="45"/>
                    </a:cubicBezTo>
                    <a:cubicBezTo>
                      <a:pt x="125" y="44"/>
                      <a:pt x="121" y="38"/>
                      <a:pt x="121" y="38"/>
                    </a:cubicBezTo>
                    <a:cubicBezTo>
                      <a:pt x="106" y="38"/>
                      <a:pt x="102" y="58"/>
                      <a:pt x="97" y="69"/>
                    </a:cubicBezTo>
                    <a:cubicBezTo>
                      <a:pt x="96" y="72"/>
                      <a:pt x="93" y="71"/>
                      <a:pt x="90" y="73"/>
                    </a:cubicBezTo>
                    <a:cubicBezTo>
                      <a:pt x="83" y="79"/>
                      <a:pt x="84" y="91"/>
                      <a:pt x="78" y="97"/>
                    </a:cubicBezTo>
                    <a:cubicBezTo>
                      <a:pt x="67" y="90"/>
                      <a:pt x="43" y="84"/>
                      <a:pt x="43" y="69"/>
                    </a:cubicBezTo>
                    <a:cubicBezTo>
                      <a:pt x="49" y="68"/>
                      <a:pt x="60" y="70"/>
                      <a:pt x="60" y="70"/>
                    </a:cubicBezTo>
                    <a:cubicBezTo>
                      <a:pt x="64" y="66"/>
                      <a:pt x="69" y="67"/>
                      <a:pt x="74" y="66"/>
                    </a:cubicBezTo>
                    <a:cubicBezTo>
                      <a:pt x="72" y="64"/>
                      <a:pt x="57" y="64"/>
                      <a:pt x="54" y="64"/>
                    </a:cubicBezTo>
                    <a:cubicBezTo>
                      <a:pt x="49" y="64"/>
                      <a:pt x="38" y="69"/>
                      <a:pt x="38" y="58"/>
                    </a:cubicBezTo>
                    <a:cubicBezTo>
                      <a:pt x="38" y="54"/>
                      <a:pt x="48" y="54"/>
                      <a:pt x="50" y="54"/>
                    </a:cubicBezTo>
                    <a:cubicBezTo>
                      <a:pt x="56" y="52"/>
                      <a:pt x="68" y="47"/>
                      <a:pt x="72" y="43"/>
                    </a:cubicBezTo>
                    <a:cubicBezTo>
                      <a:pt x="66" y="43"/>
                      <a:pt x="63" y="43"/>
                      <a:pt x="61" y="43"/>
                    </a:cubicBezTo>
                    <a:cubicBezTo>
                      <a:pt x="60" y="43"/>
                      <a:pt x="56" y="40"/>
                      <a:pt x="54" y="39"/>
                    </a:cubicBezTo>
                    <a:cubicBezTo>
                      <a:pt x="53" y="39"/>
                      <a:pt x="52" y="39"/>
                      <a:pt x="51" y="39"/>
                    </a:cubicBezTo>
                    <a:cubicBezTo>
                      <a:pt x="47" y="41"/>
                      <a:pt x="47" y="51"/>
                      <a:pt x="38" y="51"/>
                    </a:cubicBezTo>
                    <a:cubicBezTo>
                      <a:pt x="31" y="51"/>
                      <a:pt x="26" y="48"/>
                      <a:pt x="23" y="44"/>
                    </a:cubicBezTo>
                    <a:cubicBezTo>
                      <a:pt x="25" y="43"/>
                      <a:pt x="26" y="43"/>
                      <a:pt x="27" y="43"/>
                    </a:cubicBezTo>
                    <a:cubicBezTo>
                      <a:pt x="19" y="39"/>
                      <a:pt x="13" y="35"/>
                      <a:pt x="15" y="28"/>
                    </a:cubicBezTo>
                    <a:cubicBezTo>
                      <a:pt x="13" y="28"/>
                      <a:pt x="12" y="26"/>
                      <a:pt x="11" y="26"/>
                    </a:cubicBezTo>
                    <a:cubicBezTo>
                      <a:pt x="8" y="26"/>
                      <a:pt x="3" y="19"/>
                      <a:pt x="0" y="16"/>
                    </a:cubicBezTo>
                    <a:cubicBezTo>
                      <a:pt x="2" y="14"/>
                      <a:pt x="11" y="5"/>
                      <a:pt x="16" y="5"/>
                    </a:cubicBezTo>
                    <a:cubicBezTo>
                      <a:pt x="23" y="5"/>
                      <a:pt x="27" y="5"/>
                      <a:pt x="38" y="7"/>
                    </a:cubicBezTo>
                    <a:cubicBezTo>
                      <a:pt x="35" y="10"/>
                      <a:pt x="34" y="11"/>
                      <a:pt x="32" y="13"/>
                    </a:cubicBezTo>
                    <a:cubicBezTo>
                      <a:pt x="37" y="17"/>
                      <a:pt x="41" y="17"/>
                      <a:pt x="44" y="20"/>
                    </a:cubicBezTo>
                    <a:cubicBezTo>
                      <a:pt x="42" y="19"/>
                      <a:pt x="41" y="17"/>
                      <a:pt x="41" y="14"/>
                    </a:cubicBezTo>
                    <a:cubicBezTo>
                      <a:pt x="41" y="10"/>
                      <a:pt x="45" y="7"/>
                      <a:pt x="49" y="7"/>
                    </a:cubicBezTo>
                    <a:cubicBezTo>
                      <a:pt x="60" y="7"/>
                      <a:pt x="57" y="22"/>
                      <a:pt x="68" y="26"/>
                    </a:cubicBezTo>
                    <a:cubicBezTo>
                      <a:pt x="66" y="19"/>
                      <a:pt x="63" y="15"/>
                      <a:pt x="63" y="7"/>
                    </a:cubicBezTo>
                    <a:cubicBezTo>
                      <a:pt x="63" y="0"/>
                      <a:pt x="66" y="0"/>
                      <a:pt x="72" y="0"/>
                    </a:cubicBezTo>
                    <a:cubicBezTo>
                      <a:pt x="78" y="0"/>
                      <a:pt x="90" y="4"/>
                      <a:pt x="90" y="9"/>
                    </a:cubicBezTo>
                    <a:cubicBezTo>
                      <a:pt x="90" y="12"/>
                      <a:pt x="88" y="15"/>
                      <a:pt x="88" y="18"/>
                    </a:cubicBezTo>
                    <a:cubicBezTo>
                      <a:pt x="92" y="16"/>
                      <a:pt x="93" y="12"/>
                      <a:pt x="96" y="12"/>
                    </a:cubicBezTo>
                    <a:cubicBezTo>
                      <a:pt x="103" y="12"/>
                      <a:pt x="102" y="19"/>
                      <a:pt x="102" y="23"/>
                    </a:cubicBezTo>
                    <a:cubicBezTo>
                      <a:pt x="103" y="23"/>
                      <a:pt x="105" y="23"/>
                      <a:pt x="106" y="23"/>
                    </a:cubicBezTo>
                    <a:cubicBezTo>
                      <a:pt x="113" y="23"/>
                      <a:pt x="137" y="36"/>
                      <a:pt x="141" y="41"/>
                    </a:cubicBezTo>
                    <a:cubicBezTo>
                      <a:pt x="140" y="42"/>
                      <a:pt x="138" y="42"/>
                      <a:pt x="137" y="42"/>
                    </a:cubicBezTo>
                    <a:cubicBezTo>
                      <a:pt x="140" y="43"/>
                      <a:pt x="142" y="42"/>
                      <a:pt x="145" y="42"/>
                    </a:cubicBezTo>
                    <a:cubicBezTo>
                      <a:pt x="146" y="44"/>
                      <a:pt x="146" y="47"/>
                      <a:pt x="145" y="49"/>
                    </a:cubicBezTo>
                    <a:cubicBezTo>
                      <a:pt x="151" y="49"/>
                      <a:pt x="154" y="49"/>
                      <a:pt x="159" y="49"/>
                    </a:cubicBezTo>
                    <a:cubicBezTo>
                      <a:pt x="159" y="62"/>
                      <a:pt x="172" y="59"/>
                      <a:pt x="176" y="64"/>
                    </a:cubicBezTo>
                    <a:cubicBezTo>
                      <a:pt x="164" y="68"/>
                      <a:pt x="159" y="76"/>
                      <a:pt x="148" y="7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7" name="Google Shape;147;p2"/>
              <p:cNvSpPr/>
              <p:nvPr/>
            </p:nvSpPr>
            <p:spPr>
              <a:xfrm>
                <a:off x="9291909" y="2381172"/>
                <a:ext cx="142473" cy="52491"/>
              </a:xfrm>
              <a:custGeom>
                <a:avLst/>
                <a:gdLst/>
                <a:ahLst/>
                <a:cxnLst/>
                <a:rect l="l" t="t" r="r" b="b"/>
                <a:pathLst>
                  <a:path w="114" h="41" extrusionOk="0">
                    <a:moveTo>
                      <a:pt x="114" y="19"/>
                    </a:moveTo>
                    <a:cubicBezTo>
                      <a:pt x="104" y="26"/>
                      <a:pt x="82" y="41"/>
                      <a:pt x="69" y="41"/>
                    </a:cubicBezTo>
                    <a:cubicBezTo>
                      <a:pt x="61" y="41"/>
                      <a:pt x="57" y="39"/>
                      <a:pt x="54" y="34"/>
                    </a:cubicBezTo>
                    <a:cubicBezTo>
                      <a:pt x="28" y="34"/>
                      <a:pt x="28" y="34"/>
                      <a:pt x="28" y="34"/>
                    </a:cubicBezTo>
                    <a:cubicBezTo>
                      <a:pt x="25" y="32"/>
                      <a:pt x="23" y="30"/>
                      <a:pt x="23" y="26"/>
                    </a:cubicBezTo>
                    <a:cubicBezTo>
                      <a:pt x="26" y="26"/>
                      <a:pt x="31" y="26"/>
                      <a:pt x="32" y="26"/>
                    </a:cubicBezTo>
                    <a:cubicBezTo>
                      <a:pt x="36" y="25"/>
                      <a:pt x="40" y="25"/>
                      <a:pt x="43" y="24"/>
                    </a:cubicBezTo>
                    <a:cubicBezTo>
                      <a:pt x="41" y="24"/>
                      <a:pt x="23" y="23"/>
                      <a:pt x="22" y="23"/>
                    </a:cubicBezTo>
                    <a:cubicBezTo>
                      <a:pt x="14" y="23"/>
                      <a:pt x="6" y="28"/>
                      <a:pt x="6" y="18"/>
                    </a:cubicBezTo>
                    <a:cubicBezTo>
                      <a:pt x="3" y="15"/>
                      <a:pt x="0" y="12"/>
                      <a:pt x="0" y="7"/>
                    </a:cubicBezTo>
                    <a:cubicBezTo>
                      <a:pt x="6" y="7"/>
                      <a:pt x="6" y="7"/>
                      <a:pt x="6" y="7"/>
                    </a:cubicBezTo>
                    <a:cubicBezTo>
                      <a:pt x="9" y="9"/>
                      <a:pt x="13" y="10"/>
                      <a:pt x="15" y="8"/>
                    </a:cubicBezTo>
                    <a:cubicBezTo>
                      <a:pt x="15" y="6"/>
                      <a:pt x="15" y="6"/>
                      <a:pt x="15" y="6"/>
                    </a:cubicBezTo>
                    <a:cubicBezTo>
                      <a:pt x="23" y="6"/>
                      <a:pt x="23" y="6"/>
                      <a:pt x="23" y="6"/>
                    </a:cubicBezTo>
                    <a:cubicBezTo>
                      <a:pt x="21" y="2"/>
                      <a:pt x="21" y="2"/>
                      <a:pt x="21" y="2"/>
                    </a:cubicBezTo>
                    <a:cubicBezTo>
                      <a:pt x="33" y="2"/>
                      <a:pt x="33" y="2"/>
                      <a:pt x="33" y="2"/>
                    </a:cubicBezTo>
                    <a:cubicBezTo>
                      <a:pt x="36" y="4"/>
                      <a:pt x="48" y="11"/>
                      <a:pt x="51" y="11"/>
                    </a:cubicBezTo>
                    <a:cubicBezTo>
                      <a:pt x="56" y="11"/>
                      <a:pt x="59" y="2"/>
                      <a:pt x="62" y="0"/>
                    </a:cubicBezTo>
                    <a:cubicBezTo>
                      <a:pt x="67" y="0"/>
                      <a:pt x="67" y="0"/>
                      <a:pt x="67" y="0"/>
                    </a:cubicBezTo>
                    <a:cubicBezTo>
                      <a:pt x="67" y="6"/>
                      <a:pt x="66" y="8"/>
                      <a:pt x="67" y="12"/>
                    </a:cubicBezTo>
                    <a:cubicBezTo>
                      <a:pt x="71" y="12"/>
                      <a:pt x="73" y="7"/>
                      <a:pt x="80" y="7"/>
                    </a:cubicBezTo>
                    <a:cubicBezTo>
                      <a:pt x="91" y="7"/>
                      <a:pt x="88" y="7"/>
                      <a:pt x="95" y="7"/>
                    </a:cubicBezTo>
                    <a:cubicBezTo>
                      <a:pt x="103" y="7"/>
                      <a:pt x="112" y="14"/>
                      <a:pt x="114" y="1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8" name="Google Shape;148;p2"/>
              <p:cNvSpPr/>
              <p:nvPr/>
            </p:nvSpPr>
            <p:spPr>
              <a:xfrm>
                <a:off x="8853993" y="3092039"/>
                <a:ext cx="68987" cy="82485"/>
              </a:xfrm>
              <a:custGeom>
                <a:avLst/>
                <a:gdLst/>
                <a:ahLst/>
                <a:cxnLst/>
                <a:rect l="l" t="t" r="r" b="b"/>
                <a:pathLst>
                  <a:path w="55" h="65" extrusionOk="0">
                    <a:moveTo>
                      <a:pt x="9" y="19"/>
                    </a:moveTo>
                    <a:cubicBezTo>
                      <a:pt x="12" y="19"/>
                      <a:pt x="19" y="16"/>
                      <a:pt x="22" y="14"/>
                    </a:cubicBezTo>
                    <a:cubicBezTo>
                      <a:pt x="20" y="11"/>
                      <a:pt x="19" y="10"/>
                      <a:pt x="19" y="8"/>
                    </a:cubicBezTo>
                    <a:cubicBezTo>
                      <a:pt x="19" y="5"/>
                      <a:pt x="28" y="0"/>
                      <a:pt x="32" y="0"/>
                    </a:cubicBezTo>
                    <a:cubicBezTo>
                      <a:pt x="35" y="0"/>
                      <a:pt x="37" y="0"/>
                      <a:pt x="40" y="0"/>
                    </a:cubicBezTo>
                    <a:cubicBezTo>
                      <a:pt x="50" y="0"/>
                      <a:pt x="55" y="10"/>
                      <a:pt x="55" y="18"/>
                    </a:cubicBezTo>
                    <a:cubicBezTo>
                      <a:pt x="55" y="21"/>
                      <a:pt x="47" y="21"/>
                      <a:pt x="47" y="24"/>
                    </a:cubicBezTo>
                    <a:cubicBezTo>
                      <a:pt x="47" y="27"/>
                      <a:pt x="47" y="39"/>
                      <a:pt x="47" y="39"/>
                    </a:cubicBezTo>
                    <a:cubicBezTo>
                      <a:pt x="47" y="43"/>
                      <a:pt x="50" y="48"/>
                      <a:pt x="47" y="52"/>
                    </a:cubicBezTo>
                    <a:cubicBezTo>
                      <a:pt x="44" y="54"/>
                      <a:pt x="40" y="54"/>
                      <a:pt x="35" y="54"/>
                    </a:cubicBezTo>
                    <a:cubicBezTo>
                      <a:pt x="28" y="54"/>
                      <a:pt x="23" y="61"/>
                      <a:pt x="19" y="64"/>
                    </a:cubicBezTo>
                    <a:cubicBezTo>
                      <a:pt x="17" y="65"/>
                      <a:pt x="13" y="65"/>
                      <a:pt x="11" y="65"/>
                    </a:cubicBezTo>
                    <a:cubicBezTo>
                      <a:pt x="6" y="65"/>
                      <a:pt x="0" y="60"/>
                      <a:pt x="0" y="55"/>
                    </a:cubicBezTo>
                    <a:cubicBezTo>
                      <a:pt x="0" y="44"/>
                      <a:pt x="11" y="43"/>
                      <a:pt x="13" y="33"/>
                    </a:cubicBezTo>
                    <a:cubicBezTo>
                      <a:pt x="8" y="30"/>
                      <a:pt x="4" y="28"/>
                      <a:pt x="4" y="23"/>
                    </a:cubicBezTo>
                    <a:cubicBezTo>
                      <a:pt x="4" y="18"/>
                      <a:pt x="8" y="19"/>
                      <a:pt x="9" y="1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9" name="Google Shape;149;p2"/>
              <p:cNvSpPr/>
              <p:nvPr/>
            </p:nvSpPr>
            <p:spPr>
              <a:xfrm>
                <a:off x="8907983" y="3014054"/>
                <a:ext cx="131975" cy="191964"/>
              </a:xfrm>
              <a:custGeom>
                <a:avLst/>
                <a:gdLst/>
                <a:ahLst/>
                <a:cxnLst/>
                <a:rect l="l" t="t" r="r" b="b"/>
                <a:pathLst>
                  <a:path w="105" h="152" extrusionOk="0">
                    <a:moveTo>
                      <a:pt x="90" y="103"/>
                    </a:moveTo>
                    <a:cubicBezTo>
                      <a:pt x="93" y="101"/>
                      <a:pt x="92" y="102"/>
                      <a:pt x="96" y="102"/>
                    </a:cubicBezTo>
                    <a:cubicBezTo>
                      <a:pt x="101" y="102"/>
                      <a:pt x="105" y="106"/>
                      <a:pt x="105" y="110"/>
                    </a:cubicBezTo>
                    <a:cubicBezTo>
                      <a:pt x="105" y="118"/>
                      <a:pt x="94" y="122"/>
                      <a:pt x="91" y="128"/>
                    </a:cubicBezTo>
                    <a:cubicBezTo>
                      <a:pt x="95" y="129"/>
                      <a:pt x="97" y="130"/>
                      <a:pt x="100" y="130"/>
                    </a:cubicBezTo>
                    <a:cubicBezTo>
                      <a:pt x="100" y="133"/>
                      <a:pt x="100" y="133"/>
                      <a:pt x="100" y="133"/>
                    </a:cubicBezTo>
                    <a:cubicBezTo>
                      <a:pt x="96" y="137"/>
                      <a:pt x="93" y="139"/>
                      <a:pt x="87" y="139"/>
                    </a:cubicBezTo>
                    <a:cubicBezTo>
                      <a:pt x="82" y="139"/>
                      <a:pt x="72" y="139"/>
                      <a:pt x="70" y="139"/>
                    </a:cubicBezTo>
                    <a:cubicBezTo>
                      <a:pt x="65" y="139"/>
                      <a:pt x="53" y="143"/>
                      <a:pt x="47" y="143"/>
                    </a:cubicBezTo>
                    <a:cubicBezTo>
                      <a:pt x="44" y="143"/>
                      <a:pt x="42" y="141"/>
                      <a:pt x="39" y="141"/>
                    </a:cubicBezTo>
                    <a:cubicBezTo>
                      <a:pt x="34" y="141"/>
                      <a:pt x="32" y="144"/>
                      <a:pt x="32" y="148"/>
                    </a:cubicBezTo>
                    <a:cubicBezTo>
                      <a:pt x="26" y="148"/>
                      <a:pt x="26" y="148"/>
                      <a:pt x="26" y="148"/>
                    </a:cubicBezTo>
                    <a:cubicBezTo>
                      <a:pt x="23" y="148"/>
                      <a:pt x="21" y="150"/>
                      <a:pt x="19" y="152"/>
                    </a:cubicBezTo>
                    <a:cubicBezTo>
                      <a:pt x="16" y="152"/>
                      <a:pt x="16" y="152"/>
                      <a:pt x="16" y="152"/>
                    </a:cubicBezTo>
                    <a:cubicBezTo>
                      <a:pt x="16" y="149"/>
                      <a:pt x="16" y="149"/>
                      <a:pt x="16" y="149"/>
                    </a:cubicBezTo>
                    <a:cubicBezTo>
                      <a:pt x="17" y="147"/>
                      <a:pt x="30" y="133"/>
                      <a:pt x="32" y="133"/>
                    </a:cubicBezTo>
                    <a:cubicBezTo>
                      <a:pt x="38" y="131"/>
                      <a:pt x="47" y="133"/>
                      <a:pt x="47" y="127"/>
                    </a:cubicBezTo>
                    <a:cubicBezTo>
                      <a:pt x="47" y="126"/>
                      <a:pt x="46" y="125"/>
                      <a:pt x="46" y="124"/>
                    </a:cubicBezTo>
                    <a:cubicBezTo>
                      <a:pt x="44" y="126"/>
                      <a:pt x="41" y="128"/>
                      <a:pt x="38" y="128"/>
                    </a:cubicBezTo>
                    <a:cubicBezTo>
                      <a:pt x="32" y="128"/>
                      <a:pt x="30" y="123"/>
                      <a:pt x="26" y="123"/>
                    </a:cubicBezTo>
                    <a:cubicBezTo>
                      <a:pt x="23" y="123"/>
                      <a:pt x="23" y="125"/>
                      <a:pt x="21" y="125"/>
                    </a:cubicBezTo>
                    <a:cubicBezTo>
                      <a:pt x="20" y="125"/>
                      <a:pt x="19" y="124"/>
                      <a:pt x="19" y="123"/>
                    </a:cubicBezTo>
                    <a:cubicBezTo>
                      <a:pt x="19" y="116"/>
                      <a:pt x="31" y="116"/>
                      <a:pt x="31" y="109"/>
                    </a:cubicBezTo>
                    <a:cubicBezTo>
                      <a:pt x="31" y="103"/>
                      <a:pt x="28" y="101"/>
                      <a:pt x="28" y="96"/>
                    </a:cubicBezTo>
                    <a:cubicBezTo>
                      <a:pt x="36" y="96"/>
                      <a:pt x="45" y="92"/>
                      <a:pt x="48" y="88"/>
                    </a:cubicBezTo>
                    <a:cubicBezTo>
                      <a:pt x="48" y="81"/>
                      <a:pt x="48" y="81"/>
                      <a:pt x="48" y="81"/>
                    </a:cubicBezTo>
                    <a:cubicBezTo>
                      <a:pt x="43" y="82"/>
                      <a:pt x="37" y="81"/>
                      <a:pt x="37" y="77"/>
                    </a:cubicBezTo>
                    <a:cubicBezTo>
                      <a:pt x="37" y="73"/>
                      <a:pt x="39" y="72"/>
                      <a:pt x="40" y="70"/>
                    </a:cubicBezTo>
                    <a:cubicBezTo>
                      <a:pt x="39" y="70"/>
                      <a:pt x="38" y="70"/>
                      <a:pt x="36" y="70"/>
                    </a:cubicBezTo>
                    <a:cubicBezTo>
                      <a:pt x="32" y="70"/>
                      <a:pt x="30" y="72"/>
                      <a:pt x="26" y="72"/>
                    </a:cubicBezTo>
                    <a:cubicBezTo>
                      <a:pt x="22" y="72"/>
                      <a:pt x="19" y="72"/>
                      <a:pt x="19" y="69"/>
                    </a:cubicBezTo>
                    <a:cubicBezTo>
                      <a:pt x="19" y="65"/>
                      <a:pt x="23" y="63"/>
                      <a:pt x="23" y="59"/>
                    </a:cubicBezTo>
                    <a:cubicBezTo>
                      <a:pt x="23" y="55"/>
                      <a:pt x="22" y="55"/>
                      <a:pt x="23" y="51"/>
                    </a:cubicBezTo>
                    <a:cubicBezTo>
                      <a:pt x="20" y="51"/>
                      <a:pt x="17" y="50"/>
                      <a:pt x="16" y="49"/>
                    </a:cubicBezTo>
                    <a:cubicBezTo>
                      <a:pt x="14" y="52"/>
                      <a:pt x="15" y="54"/>
                      <a:pt x="16" y="55"/>
                    </a:cubicBezTo>
                    <a:cubicBezTo>
                      <a:pt x="12" y="55"/>
                      <a:pt x="12" y="55"/>
                      <a:pt x="12" y="55"/>
                    </a:cubicBezTo>
                    <a:cubicBezTo>
                      <a:pt x="12" y="52"/>
                      <a:pt x="12" y="51"/>
                      <a:pt x="12" y="48"/>
                    </a:cubicBezTo>
                    <a:cubicBezTo>
                      <a:pt x="12" y="47"/>
                      <a:pt x="13" y="46"/>
                      <a:pt x="14" y="45"/>
                    </a:cubicBezTo>
                    <a:cubicBezTo>
                      <a:pt x="14" y="41"/>
                      <a:pt x="14" y="41"/>
                      <a:pt x="14" y="41"/>
                    </a:cubicBezTo>
                    <a:cubicBezTo>
                      <a:pt x="12" y="41"/>
                      <a:pt x="8" y="40"/>
                      <a:pt x="8" y="38"/>
                    </a:cubicBezTo>
                    <a:cubicBezTo>
                      <a:pt x="8" y="36"/>
                      <a:pt x="11" y="32"/>
                      <a:pt x="11" y="32"/>
                    </a:cubicBezTo>
                    <a:cubicBezTo>
                      <a:pt x="11" y="29"/>
                      <a:pt x="11" y="29"/>
                      <a:pt x="11" y="29"/>
                    </a:cubicBezTo>
                    <a:cubicBezTo>
                      <a:pt x="4" y="27"/>
                      <a:pt x="0" y="26"/>
                      <a:pt x="0" y="20"/>
                    </a:cubicBezTo>
                    <a:cubicBezTo>
                      <a:pt x="8" y="20"/>
                      <a:pt x="8" y="20"/>
                      <a:pt x="8" y="20"/>
                    </a:cubicBezTo>
                    <a:cubicBezTo>
                      <a:pt x="8" y="23"/>
                      <a:pt x="10" y="24"/>
                      <a:pt x="11" y="24"/>
                    </a:cubicBezTo>
                    <a:cubicBezTo>
                      <a:pt x="12" y="24"/>
                      <a:pt x="12" y="22"/>
                      <a:pt x="12" y="21"/>
                    </a:cubicBezTo>
                    <a:cubicBezTo>
                      <a:pt x="12" y="21"/>
                      <a:pt x="10" y="20"/>
                      <a:pt x="10" y="19"/>
                    </a:cubicBezTo>
                    <a:cubicBezTo>
                      <a:pt x="10" y="15"/>
                      <a:pt x="13" y="14"/>
                      <a:pt x="16" y="14"/>
                    </a:cubicBezTo>
                    <a:cubicBezTo>
                      <a:pt x="16" y="10"/>
                      <a:pt x="18" y="8"/>
                      <a:pt x="18" y="6"/>
                    </a:cubicBezTo>
                    <a:cubicBezTo>
                      <a:pt x="18" y="4"/>
                      <a:pt x="23" y="0"/>
                      <a:pt x="25" y="0"/>
                    </a:cubicBezTo>
                    <a:cubicBezTo>
                      <a:pt x="30" y="0"/>
                      <a:pt x="35" y="0"/>
                      <a:pt x="38" y="0"/>
                    </a:cubicBezTo>
                    <a:cubicBezTo>
                      <a:pt x="40" y="0"/>
                      <a:pt x="42" y="3"/>
                      <a:pt x="42" y="4"/>
                    </a:cubicBezTo>
                    <a:cubicBezTo>
                      <a:pt x="42" y="10"/>
                      <a:pt x="33" y="10"/>
                      <a:pt x="31" y="16"/>
                    </a:cubicBezTo>
                    <a:cubicBezTo>
                      <a:pt x="31" y="17"/>
                      <a:pt x="32" y="18"/>
                      <a:pt x="33" y="19"/>
                    </a:cubicBezTo>
                    <a:cubicBezTo>
                      <a:pt x="59" y="19"/>
                      <a:pt x="59" y="19"/>
                      <a:pt x="59" y="19"/>
                    </a:cubicBezTo>
                    <a:cubicBezTo>
                      <a:pt x="60" y="32"/>
                      <a:pt x="47" y="37"/>
                      <a:pt x="47" y="46"/>
                    </a:cubicBezTo>
                    <a:cubicBezTo>
                      <a:pt x="45" y="47"/>
                      <a:pt x="44" y="48"/>
                      <a:pt x="43" y="50"/>
                    </a:cubicBezTo>
                    <a:cubicBezTo>
                      <a:pt x="48" y="51"/>
                      <a:pt x="50" y="49"/>
                      <a:pt x="53" y="50"/>
                    </a:cubicBezTo>
                    <a:cubicBezTo>
                      <a:pt x="62" y="53"/>
                      <a:pt x="60" y="63"/>
                      <a:pt x="66" y="69"/>
                    </a:cubicBezTo>
                    <a:cubicBezTo>
                      <a:pt x="73" y="76"/>
                      <a:pt x="84" y="79"/>
                      <a:pt x="84" y="89"/>
                    </a:cubicBezTo>
                    <a:cubicBezTo>
                      <a:pt x="84" y="93"/>
                      <a:pt x="89" y="95"/>
                      <a:pt x="89" y="99"/>
                    </a:cubicBezTo>
                    <a:cubicBezTo>
                      <a:pt x="89" y="100"/>
                      <a:pt x="88" y="101"/>
                      <a:pt x="87" y="102"/>
                    </a:cubicBezTo>
                    <a:cubicBezTo>
                      <a:pt x="87" y="105"/>
                      <a:pt x="87" y="105"/>
                      <a:pt x="87" y="105"/>
                    </a:cubicBezTo>
                    <a:cubicBezTo>
                      <a:pt x="90" y="104"/>
                      <a:pt x="90" y="103"/>
                      <a:pt x="92" y="102"/>
                    </a:cubicBezTo>
                    <a:lnTo>
                      <a:pt x="90" y="10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0" name="Google Shape;150;p2"/>
              <p:cNvSpPr/>
              <p:nvPr/>
            </p:nvSpPr>
            <p:spPr>
              <a:xfrm>
                <a:off x="9206426" y="3433975"/>
                <a:ext cx="43492" cy="28495"/>
              </a:xfrm>
              <a:custGeom>
                <a:avLst/>
                <a:gdLst/>
                <a:ahLst/>
                <a:cxnLst/>
                <a:rect l="l" t="t" r="r" b="b"/>
                <a:pathLst>
                  <a:path w="35" h="23" extrusionOk="0">
                    <a:moveTo>
                      <a:pt x="0" y="5"/>
                    </a:moveTo>
                    <a:cubicBezTo>
                      <a:pt x="0" y="8"/>
                      <a:pt x="0" y="8"/>
                      <a:pt x="0" y="8"/>
                    </a:cubicBezTo>
                    <a:cubicBezTo>
                      <a:pt x="2" y="10"/>
                      <a:pt x="5" y="10"/>
                      <a:pt x="7" y="10"/>
                    </a:cubicBezTo>
                    <a:cubicBezTo>
                      <a:pt x="14" y="12"/>
                      <a:pt x="19" y="20"/>
                      <a:pt x="27" y="21"/>
                    </a:cubicBezTo>
                    <a:cubicBezTo>
                      <a:pt x="27" y="23"/>
                      <a:pt x="29" y="23"/>
                      <a:pt x="30" y="23"/>
                    </a:cubicBezTo>
                    <a:cubicBezTo>
                      <a:pt x="32" y="23"/>
                      <a:pt x="33" y="21"/>
                      <a:pt x="33" y="20"/>
                    </a:cubicBezTo>
                    <a:cubicBezTo>
                      <a:pt x="33" y="17"/>
                      <a:pt x="31" y="16"/>
                      <a:pt x="31" y="13"/>
                    </a:cubicBezTo>
                    <a:cubicBezTo>
                      <a:pt x="31" y="11"/>
                      <a:pt x="33" y="8"/>
                      <a:pt x="33" y="8"/>
                    </a:cubicBezTo>
                    <a:cubicBezTo>
                      <a:pt x="35" y="3"/>
                      <a:pt x="35" y="3"/>
                      <a:pt x="35" y="3"/>
                    </a:cubicBezTo>
                    <a:cubicBezTo>
                      <a:pt x="28" y="2"/>
                      <a:pt x="25" y="6"/>
                      <a:pt x="20" y="6"/>
                    </a:cubicBezTo>
                    <a:cubicBezTo>
                      <a:pt x="14" y="6"/>
                      <a:pt x="10" y="0"/>
                      <a:pt x="0" y="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1" name="Google Shape;151;p2"/>
              <p:cNvSpPr/>
              <p:nvPr/>
            </p:nvSpPr>
            <p:spPr>
              <a:xfrm>
                <a:off x="9144937" y="3346992"/>
                <a:ext cx="14997" cy="28495"/>
              </a:xfrm>
              <a:custGeom>
                <a:avLst/>
                <a:gdLst/>
                <a:ahLst/>
                <a:cxnLst/>
                <a:rect l="l" t="t" r="r" b="b"/>
                <a:pathLst>
                  <a:path w="12" h="23" extrusionOk="0">
                    <a:moveTo>
                      <a:pt x="3" y="5"/>
                    </a:moveTo>
                    <a:cubicBezTo>
                      <a:pt x="6" y="5"/>
                      <a:pt x="8" y="1"/>
                      <a:pt x="10" y="0"/>
                    </a:cubicBezTo>
                    <a:cubicBezTo>
                      <a:pt x="10" y="3"/>
                      <a:pt x="11" y="5"/>
                      <a:pt x="12" y="5"/>
                    </a:cubicBezTo>
                    <a:cubicBezTo>
                      <a:pt x="11" y="11"/>
                      <a:pt x="10" y="20"/>
                      <a:pt x="8" y="23"/>
                    </a:cubicBezTo>
                    <a:cubicBezTo>
                      <a:pt x="4" y="22"/>
                      <a:pt x="2" y="9"/>
                      <a:pt x="0" y="6"/>
                    </a:cubicBezTo>
                    <a:cubicBezTo>
                      <a:pt x="1" y="6"/>
                      <a:pt x="2" y="5"/>
                      <a:pt x="3" y="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2" name="Google Shape;152;p2"/>
              <p:cNvSpPr/>
              <p:nvPr/>
            </p:nvSpPr>
            <p:spPr>
              <a:xfrm>
                <a:off x="9141938" y="3378486"/>
                <a:ext cx="23995" cy="41992"/>
              </a:xfrm>
              <a:custGeom>
                <a:avLst/>
                <a:gdLst/>
                <a:ahLst/>
                <a:cxnLst/>
                <a:rect l="l" t="t" r="r" b="b"/>
                <a:pathLst>
                  <a:path w="19" h="33" extrusionOk="0">
                    <a:moveTo>
                      <a:pt x="5" y="15"/>
                    </a:moveTo>
                    <a:cubicBezTo>
                      <a:pt x="5" y="12"/>
                      <a:pt x="1" y="9"/>
                      <a:pt x="0" y="6"/>
                    </a:cubicBezTo>
                    <a:cubicBezTo>
                      <a:pt x="5" y="4"/>
                      <a:pt x="5" y="0"/>
                      <a:pt x="9" y="0"/>
                    </a:cubicBezTo>
                    <a:cubicBezTo>
                      <a:pt x="13" y="0"/>
                      <a:pt x="14" y="3"/>
                      <a:pt x="15" y="3"/>
                    </a:cubicBezTo>
                    <a:cubicBezTo>
                      <a:pt x="19" y="10"/>
                      <a:pt x="18" y="14"/>
                      <a:pt x="18" y="21"/>
                    </a:cubicBezTo>
                    <a:cubicBezTo>
                      <a:pt x="18" y="27"/>
                      <a:pt x="10" y="33"/>
                      <a:pt x="6" y="33"/>
                    </a:cubicBezTo>
                    <a:cubicBezTo>
                      <a:pt x="2" y="33"/>
                      <a:pt x="2" y="27"/>
                      <a:pt x="2" y="24"/>
                    </a:cubicBezTo>
                    <a:cubicBezTo>
                      <a:pt x="2" y="20"/>
                      <a:pt x="5" y="18"/>
                      <a:pt x="5" y="1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3" name="Google Shape;153;p2"/>
              <p:cNvSpPr/>
              <p:nvPr/>
            </p:nvSpPr>
            <p:spPr>
              <a:xfrm>
                <a:off x="9051955" y="3403981"/>
                <a:ext cx="11998" cy="8998"/>
              </a:xfrm>
              <a:custGeom>
                <a:avLst/>
                <a:gdLst/>
                <a:ahLst/>
                <a:cxnLst/>
                <a:rect l="l" t="t" r="r" b="b"/>
                <a:pathLst>
                  <a:path w="9" h="7" extrusionOk="0">
                    <a:moveTo>
                      <a:pt x="9" y="5"/>
                    </a:moveTo>
                    <a:cubicBezTo>
                      <a:pt x="9" y="6"/>
                      <a:pt x="7" y="7"/>
                      <a:pt x="6" y="7"/>
                    </a:cubicBezTo>
                    <a:cubicBezTo>
                      <a:pt x="4" y="7"/>
                      <a:pt x="1" y="3"/>
                      <a:pt x="0" y="3"/>
                    </a:cubicBezTo>
                    <a:cubicBezTo>
                      <a:pt x="3" y="2"/>
                      <a:pt x="5" y="0"/>
                      <a:pt x="7" y="0"/>
                    </a:cubicBezTo>
                    <a:cubicBezTo>
                      <a:pt x="7" y="1"/>
                      <a:pt x="9" y="3"/>
                      <a:pt x="9" y="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4" name="Google Shape;154;p2"/>
              <p:cNvSpPr/>
              <p:nvPr/>
            </p:nvSpPr>
            <p:spPr>
              <a:xfrm>
                <a:off x="9167433" y="3084541"/>
                <a:ext cx="14997" cy="17997"/>
              </a:xfrm>
              <a:custGeom>
                <a:avLst/>
                <a:gdLst/>
                <a:ahLst/>
                <a:cxnLst/>
                <a:rect l="l" t="t" r="r" b="b"/>
                <a:pathLst>
                  <a:path w="12" h="14" extrusionOk="0">
                    <a:moveTo>
                      <a:pt x="11" y="10"/>
                    </a:moveTo>
                    <a:cubicBezTo>
                      <a:pt x="5" y="10"/>
                      <a:pt x="0" y="9"/>
                      <a:pt x="0" y="5"/>
                    </a:cubicBezTo>
                    <a:cubicBezTo>
                      <a:pt x="0" y="3"/>
                      <a:pt x="0" y="2"/>
                      <a:pt x="0" y="0"/>
                    </a:cubicBezTo>
                    <a:cubicBezTo>
                      <a:pt x="9" y="0"/>
                      <a:pt x="9" y="0"/>
                      <a:pt x="9" y="0"/>
                    </a:cubicBezTo>
                    <a:cubicBezTo>
                      <a:pt x="9" y="6"/>
                      <a:pt x="12" y="5"/>
                      <a:pt x="12" y="9"/>
                    </a:cubicBezTo>
                    <a:cubicBezTo>
                      <a:pt x="12" y="13"/>
                      <a:pt x="11" y="12"/>
                      <a:pt x="11" y="14"/>
                    </a:cubicBezTo>
                    <a:cubicBezTo>
                      <a:pt x="11" y="13"/>
                      <a:pt x="11" y="12"/>
                      <a:pt x="11" y="1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5" name="Google Shape;155;p2"/>
              <p:cNvSpPr/>
              <p:nvPr/>
            </p:nvSpPr>
            <p:spPr>
              <a:xfrm>
                <a:off x="9293409" y="3027552"/>
                <a:ext cx="14997" cy="22496"/>
              </a:xfrm>
              <a:custGeom>
                <a:avLst/>
                <a:gdLst/>
                <a:ahLst/>
                <a:cxnLst/>
                <a:rect l="l" t="t" r="r" b="b"/>
                <a:pathLst>
                  <a:path w="11" h="17" extrusionOk="0">
                    <a:moveTo>
                      <a:pt x="8" y="6"/>
                    </a:moveTo>
                    <a:cubicBezTo>
                      <a:pt x="8" y="11"/>
                      <a:pt x="4" y="13"/>
                      <a:pt x="1" y="17"/>
                    </a:cubicBezTo>
                    <a:cubicBezTo>
                      <a:pt x="0" y="15"/>
                      <a:pt x="1" y="14"/>
                      <a:pt x="1" y="11"/>
                    </a:cubicBezTo>
                    <a:cubicBezTo>
                      <a:pt x="1" y="9"/>
                      <a:pt x="3" y="1"/>
                      <a:pt x="11" y="0"/>
                    </a:cubicBezTo>
                    <a:cubicBezTo>
                      <a:pt x="10" y="2"/>
                      <a:pt x="8" y="4"/>
                      <a:pt x="8"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6" name="Google Shape;156;p2"/>
              <p:cNvSpPr/>
              <p:nvPr/>
            </p:nvSpPr>
            <p:spPr>
              <a:xfrm>
                <a:off x="9351898" y="3000557"/>
                <a:ext cx="19497" cy="25496"/>
              </a:xfrm>
              <a:custGeom>
                <a:avLst/>
                <a:gdLst/>
                <a:ahLst/>
                <a:cxnLst/>
                <a:rect l="l" t="t" r="r" b="b"/>
                <a:pathLst>
                  <a:path w="16" h="20" extrusionOk="0">
                    <a:moveTo>
                      <a:pt x="12" y="10"/>
                    </a:moveTo>
                    <a:cubicBezTo>
                      <a:pt x="12" y="12"/>
                      <a:pt x="12" y="14"/>
                      <a:pt x="12" y="16"/>
                    </a:cubicBezTo>
                    <a:cubicBezTo>
                      <a:pt x="12" y="17"/>
                      <a:pt x="6" y="20"/>
                      <a:pt x="5" y="20"/>
                    </a:cubicBezTo>
                    <a:cubicBezTo>
                      <a:pt x="1" y="20"/>
                      <a:pt x="0" y="16"/>
                      <a:pt x="0" y="13"/>
                    </a:cubicBezTo>
                    <a:cubicBezTo>
                      <a:pt x="4" y="13"/>
                      <a:pt x="6" y="10"/>
                      <a:pt x="10" y="10"/>
                    </a:cubicBezTo>
                    <a:cubicBezTo>
                      <a:pt x="9" y="8"/>
                      <a:pt x="7" y="7"/>
                      <a:pt x="7" y="5"/>
                    </a:cubicBezTo>
                    <a:cubicBezTo>
                      <a:pt x="7" y="2"/>
                      <a:pt x="11" y="0"/>
                      <a:pt x="11" y="0"/>
                    </a:cubicBezTo>
                    <a:cubicBezTo>
                      <a:pt x="13" y="3"/>
                      <a:pt x="14" y="4"/>
                      <a:pt x="16" y="5"/>
                    </a:cubicBezTo>
                    <a:cubicBezTo>
                      <a:pt x="15" y="7"/>
                      <a:pt x="13" y="10"/>
                      <a:pt x="12" y="1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7" name="Google Shape;157;p2"/>
              <p:cNvSpPr/>
              <p:nvPr/>
            </p:nvSpPr>
            <p:spPr>
              <a:xfrm>
                <a:off x="11072069" y="4072830"/>
                <a:ext cx="320939" cy="166468"/>
              </a:xfrm>
              <a:custGeom>
                <a:avLst/>
                <a:gdLst/>
                <a:ahLst/>
                <a:cxnLst/>
                <a:rect l="l" t="t" r="r" b="b"/>
                <a:pathLst>
                  <a:path w="255" h="133" extrusionOk="0">
                    <a:moveTo>
                      <a:pt x="128" y="28"/>
                    </a:moveTo>
                    <a:cubicBezTo>
                      <a:pt x="133" y="33"/>
                      <a:pt x="149" y="39"/>
                      <a:pt x="160" y="39"/>
                    </a:cubicBezTo>
                    <a:cubicBezTo>
                      <a:pt x="165" y="39"/>
                      <a:pt x="168" y="45"/>
                      <a:pt x="173" y="45"/>
                    </a:cubicBezTo>
                    <a:cubicBezTo>
                      <a:pt x="173" y="48"/>
                      <a:pt x="176" y="49"/>
                      <a:pt x="179" y="49"/>
                    </a:cubicBezTo>
                    <a:cubicBezTo>
                      <a:pt x="193" y="54"/>
                      <a:pt x="192" y="66"/>
                      <a:pt x="203" y="71"/>
                    </a:cubicBezTo>
                    <a:cubicBezTo>
                      <a:pt x="207" y="73"/>
                      <a:pt x="217" y="68"/>
                      <a:pt x="217" y="78"/>
                    </a:cubicBezTo>
                    <a:cubicBezTo>
                      <a:pt x="217" y="83"/>
                      <a:pt x="208" y="81"/>
                      <a:pt x="208" y="85"/>
                    </a:cubicBezTo>
                    <a:cubicBezTo>
                      <a:pt x="208" y="87"/>
                      <a:pt x="216" y="95"/>
                      <a:pt x="217" y="96"/>
                    </a:cubicBezTo>
                    <a:cubicBezTo>
                      <a:pt x="221" y="100"/>
                      <a:pt x="220" y="103"/>
                      <a:pt x="224" y="108"/>
                    </a:cubicBezTo>
                    <a:cubicBezTo>
                      <a:pt x="225" y="111"/>
                      <a:pt x="230" y="113"/>
                      <a:pt x="233" y="113"/>
                    </a:cubicBezTo>
                    <a:cubicBezTo>
                      <a:pt x="235" y="113"/>
                      <a:pt x="236" y="116"/>
                      <a:pt x="237" y="118"/>
                    </a:cubicBezTo>
                    <a:cubicBezTo>
                      <a:pt x="238" y="120"/>
                      <a:pt x="240" y="118"/>
                      <a:pt x="242" y="119"/>
                    </a:cubicBezTo>
                    <a:cubicBezTo>
                      <a:pt x="245" y="119"/>
                      <a:pt x="246" y="122"/>
                      <a:pt x="247" y="124"/>
                    </a:cubicBezTo>
                    <a:cubicBezTo>
                      <a:pt x="247" y="126"/>
                      <a:pt x="254" y="125"/>
                      <a:pt x="255" y="126"/>
                    </a:cubicBezTo>
                    <a:cubicBezTo>
                      <a:pt x="253" y="127"/>
                      <a:pt x="250" y="130"/>
                      <a:pt x="250" y="133"/>
                    </a:cubicBezTo>
                    <a:cubicBezTo>
                      <a:pt x="249" y="133"/>
                      <a:pt x="248" y="133"/>
                      <a:pt x="247" y="133"/>
                    </a:cubicBezTo>
                    <a:cubicBezTo>
                      <a:pt x="246" y="133"/>
                      <a:pt x="240" y="128"/>
                      <a:pt x="239" y="127"/>
                    </a:cubicBezTo>
                    <a:cubicBezTo>
                      <a:pt x="227" y="127"/>
                      <a:pt x="227" y="127"/>
                      <a:pt x="227" y="127"/>
                    </a:cubicBezTo>
                    <a:cubicBezTo>
                      <a:pt x="221" y="126"/>
                      <a:pt x="210" y="121"/>
                      <a:pt x="210" y="116"/>
                    </a:cubicBezTo>
                    <a:cubicBezTo>
                      <a:pt x="210" y="115"/>
                      <a:pt x="207" y="114"/>
                      <a:pt x="206" y="113"/>
                    </a:cubicBezTo>
                    <a:cubicBezTo>
                      <a:pt x="197" y="104"/>
                      <a:pt x="189" y="92"/>
                      <a:pt x="175" y="92"/>
                    </a:cubicBezTo>
                    <a:cubicBezTo>
                      <a:pt x="164" y="92"/>
                      <a:pt x="165" y="100"/>
                      <a:pt x="158" y="103"/>
                    </a:cubicBezTo>
                    <a:cubicBezTo>
                      <a:pt x="160" y="108"/>
                      <a:pt x="156" y="110"/>
                      <a:pt x="156" y="113"/>
                    </a:cubicBezTo>
                    <a:cubicBezTo>
                      <a:pt x="146" y="113"/>
                      <a:pt x="144" y="113"/>
                      <a:pt x="139" y="113"/>
                    </a:cubicBezTo>
                    <a:cubicBezTo>
                      <a:pt x="128" y="113"/>
                      <a:pt x="125" y="100"/>
                      <a:pt x="113" y="100"/>
                    </a:cubicBezTo>
                    <a:cubicBezTo>
                      <a:pt x="112" y="100"/>
                      <a:pt x="107" y="100"/>
                      <a:pt x="107" y="102"/>
                    </a:cubicBezTo>
                    <a:cubicBezTo>
                      <a:pt x="98" y="102"/>
                      <a:pt x="98" y="102"/>
                      <a:pt x="98" y="102"/>
                    </a:cubicBezTo>
                    <a:cubicBezTo>
                      <a:pt x="94" y="102"/>
                      <a:pt x="90" y="102"/>
                      <a:pt x="90" y="99"/>
                    </a:cubicBezTo>
                    <a:cubicBezTo>
                      <a:pt x="90" y="93"/>
                      <a:pt x="99" y="91"/>
                      <a:pt x="101" y="90"/>
                    </a:cubicBezTo>
                    <a:cubicBezTo>
                      <a:pt x="95" y="84"/>
                      <a:pt x="98" y="78"/>
                      <a:pt x="96" y="71"/>
                    </a:cubicBezTo>
                    <a:cubicBezTo>
                      <a:pt x="94" y="66"/>
                      <a:pt x="82" y="61"/>
                      <a:pt x="77" y="59"/>
                    </a:cubicBezTo>
                    <a:cubicBezTo>
                      <a:pt x="72" y="56"/>
                      <a:pt x="60" y="54"/>
                      <a:pt x="53" y="54"/>
                    </a:cubicBezTo>
                    <a:cubicBezTo>
                      <a:pt x="47" y="54"/>
                      <a:pt x="44" y="43"/>
                      <a:pt x="37" y="45"/>
                    </a:cubicBezTo>
                    <a:cubicBezTo>
                      <a:pt x="37" y="41"/>
                      <a:pt x="37" y="41"/>
                      <a:pt x="37" y="41"/>
                    </a:cubicBezTo>
                    <a:cubicBezTo>
                      <a:pt x="36" y="44"/>
                      <a:pt x="34" y="49"/>
                      <a:pt x="30" y="49"/>
                    </a:cubicBezTo>
                    <a:cubicBezTo>
                      <a:pt x="29" y="49"/>
                      <a:pt x="26" y="49"/>
                      <a:pt x="26" y="48"/>
                    </a:cubicBezTo>
                    <a:cubicBezTo>
                      <a:pt x="24" y="43"/>
                      <a:pt x="26" y="41"/>
                      <a:pt x="24" y="38"/>
                    </a:cubicBezTo>
                    <a:cubicBezTo>
                      <a:pt x="22" y="34"/>
                      <a:pt x="17" y="36"/>
                      <a:pt x="16" y="33"/>
                    </a:cubicBezTo>
                    <a:cubicBezTo>
                      <a:pt x="22" y="29"/>
                      <a:pt x="35" y="30"/>
                      <a:pt x="38" y="25"/>
                    </a:cubicBezTo>
                    <a:cubicBezTo>
                      <a:pt x="35" y="25"/>
                      <a:pt x="35" y="25"/>
                      <a:pt x="35" y="25"/>
                    </a:cubicBezTo>
                    <a:cubicBezTo>
                      <a:pt x="30" y="26"/>
                      <a:pt x="27" y="27"/>
                      <a:pt x="23" y="27"/>
                    </a:cubicBezTo>
                    <a:cubicBezTo>
                      <a:pt x="20" y="27"/>
                      <a:pt x="19" y="26"/>
                      <a:pt x="16" y="26"/>
                    </a:cubicBezTo>
                    <a:cubicBezTo>
                      <a:pt x="15" y="25"/>
                      <a:pt x="14" y="23"/>
                      <a:pt x="14" y="22"/>
                    </a:cubicBezTo>
                    <a:cubicBezTo>
                      <a:pt x="11" y="15"/>
                      <a:pt x="0" y="18"/>
                      <a:pt x="0" y="12"/>
                    </a:cubicBezTo>
                    <a:cubicBezTo>
                      <a:pt x="0" y="9"/>
                      <a:pt x="4" y="8"/>
                      <a:pt x="6" y="8"/>
                    </a:cubicBezTo>
                    <a:cubicBezTo>
                      <a:pt x="12" y="8"/>
                      <a:pt x="15" y="0"/>
                      <a:pt x="23" y="0"/>
                    </a:cubicBezTo>
                    <a:cubicBezTo>
                      <a:pt x="30" y="0"/>
                      <a:pt x="36" y="7"/>
                      <a:pt x="44" y="9"/>
                    </a:cubicBezTo>
                    <a:cubicBezTo>
                      <a:pt x="44" y="15"/>
                      <a:pt x="44" y="22"/>
                      <a:pt x="44" y="25"/>
                    </a:cubicBezTo>
                    <a:cubicBezTo>
                      <a:pt x="44" y="27"/>
                      <a:pt x="46" y="29"/>
                      <a:pt x="50" y="29"/>
                    </a:cubicBezTo>
                    <a:cubicBezTo>
                      <a:pt x="50" y="31"/>
                      <a:pt x="56" y="38"/>
                      <a:pt x="59" y="38"/>
                    </a:cubicBezTo>
                    <a:cubicBezTo>
                      <a:pt x="62" y="38"/>
                      <a:pt x="66" y="31"/>
                      <a:pt x="67" y="30"/>
                    </a:cubicBezTo>
                    <a:cubicBezTo>
                      <a:pt x="71" y="27"/>
                      <a:pt x="71" y="26"/>
                      <a:pt x="78" y="25"/>
                    </a:cubicBezTo>
                    <a:cubicBezTo>
                      <a:pt x="82" y="23"/>
                      <a:pt x="87" y="15"/>
                      <a:pt x="92" y="14"/>
                    </a:cubicBezTo>
                    <a:cubicBezTo>
                      <a:pt x="93" y="17"/>
                      <a:pt x="96" y="16"/>
                      <a:pt x="98" y="17"/>
                    </a:cubicBezTo>
                    <a:cubicBezTo>
                      <a:pt x="103" y="18"/>
                      <a:pt x="106" y="24"/>
                      <a:pt x="109" y="25"/>
                    </a:cubicBezTo>
                    <a:cubicBezTo>
                      <a:pt x="121" y="25"/>
                      <a:pt x="121" y="25"/>
                      <a:pt x="121" y="25"/>
                    </a:cubicBezTo>
                    <a:cubicBezTo>
                      <a:pt x="123" y="27"/>
                      <a:pt x="128" y="29"/>
                      <a:pt x="130" y="29"/>
                    </a:cubicBezTo>
                    <a:cubicBezTo>
                      <a:pt x="130" y="30"/>
                      <a:pt x="130" y="30"/>
                      <a:pt x="130" y="30"/>
                    </a:cubicBezTo>
                    <a:lnTo>
                      <a:pt x="128" y="28"/>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8" name="Google Shape;158;p2"/>
              <p:cNvSpPr/>
              <p:nvPr/>
            </p:nvSpPr>
            <p:spPr>
              <a:xfrm>
                <a:off x="11124559" y="4156814"/>
                <a:ext cx="10498" cy="23995"/>
              </a:xfrm>
              <a:custGeom>
                <a:avLst/>
                <a:gdLst/>
                <a:ahLst/>
                <a:cxnLst/>
                <a:rect l="l" t="t" r="r" b="b"/>
                <a:pathLst>
                  <a:path w="8" h="19" extrusionOk="0">
                    <a:moveTo>
                      <a:pt x="7" y="0"/>
                    </a:moveTo>
                    <a:cubicBezTo>
                      <a:pt x="7" y="4"/>
                      <a:pt x="8" y="2"/>
                      <a:pt x="8" y="5"/>
                    </a:cubicBezTo>
                    <a:cubicBezTo>
                      <a:pt x="8" y="8"/>
                      <a:pt x="7" y="9"/>
                      <a:pt x="5" y="9"/>
                    </a:cubicBezTo>
                    <a:cubicBezTo>
                      <a:pt x="5" y="14"/>
                      <a:pt x="6" y="19"/>
                      <a:pt x="2" y="19"/>
                    </a:cubicBezTo>
                    <a:cubicBezTo>
                      <a:pt x="1" y="19"/>
                      <a:pt x="0" y="16"/>
                      <a:pt x="0" y="15"/>
                    </a:cubicBezTo>
                    <a:cubicBezTo>
                      <a:pt x="0" y="11"/>
                      <a:pt x="4" y="10"/>
                      <a:pt x="4" y="8"/>
                    </a:cubicBezTo>
                    <a:cubicBezTo>
                      <a:pt x="4" y="4"/>
                      <a:pt x="3" y="0"/>
                      <a:pt x="7"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9" name="Google Shape;159;p2"/>
              <p:cNvSpPr/>
              <p:nvPr/>
            </p:nvSpPr>
            <p:spPr>
              <a:xfrm>
                <a:off x="11355515" y="4134318"/>
                <a:ext cx="61489" cy="35993"/>
              </a:xfrm>
              <a:custGeom>
                <a:avLst/>
                <a:gdLst/>
                <a:ahLst/>
                <a:cxnLst/>
                <a:rect l="l" t="t" r="r" b="b"/>
                <a:pathLst>
                  <a:path w="49" h="29" extrusionOk="0">
                    <a:moveTo>
                      <a:pt x="13" y="27"/>
                    </a:moveTo>
                    <a:cubicBezTo>
                      <a:pt x="9" y="22"/>
                      <a:pt x="1" y="24"/>
                      <a:pt x="0" y="18"/>
                    </a:cubicBezTo>
                    <a:cubicBezTo>
                      <a:pt x="13" y="18"/>
                      <a:pt x="13" y="18"/>
                      <a:pt x="13" y="18"/>
                    </a:cubicBezTo>
                    <a:cubicBezTo>
                      <a:pt x="14" y="18"/>
                      <a:pt x="18" y="17"/>
                      <a:pt x="18" y="17"/>
                    </a:cubicBezTo>
                    <a:cubicBezTo>
                      <a:pt x="25" y="14"/>
                      <a:pt x="31" y="15"/>
                      <a:pt x="35" y="13"/>
                    </a:cubicBezTo>
                    <a:cubicBezTo>
                      <a:pt x="41" y="10"/>
                      <a:pt x="39" y="0"/>
                      <a:pt x="45" y="0"/>
                    </a:cubicBezTo>
                    <a:cubicBezTo>
                      <a:pt x="48" y="0"/>
                      <a:pt x="49" y="4"/>
                      <a:pt x="49" y="7"/>
                    </a:cubicBezTo>
                    <a:cubicBezTo>
                      <a:pt x="49" y="16"/>
                      <a:pt x="40" y="14"/>
                      <a:pt x="40" y="22"/>
                    </a:cubicBezTo>
                    <a:cubicBezTo>
                      <a:pt x="32" y="24"/>
                      <a:pt x="28" y="29"/>
                      <a:pt x="19" y="29"/>
                    </a:cubicBezTo>
                    <a:cubicBezTo>
                      <a:pt x="17" y="29"/>
                      <a:pt x="11" y="26"/>
                      <a:pt x="11" y="25"/>
                    </a:cubicBezTo>
                    <a:lnTo>
                      <a:pt x="13" y="27"/>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0" name="Google Shape;160;p2"/>
              <p:cNvSpPr/>
              <p:nvPr/>
            </p:nvSpPr>
            <p:spPr>
              <a:xfrm>
                <a:off x="11397507" y="4108823"/>
                <a:ext cx="32994" cy="32994"/>
              </a:xfrm>
              <a:custGeom>
                <a:avLst/>
                <a:gdLst/>
                <a:ahLst/>
                <a:cxnLst/>
                <a:rect l="l" t="t" r="r" b="b"/>
                <a:pathLst>
                  <a:path w="26" h="26" extrusionOk="0">
                    <a:moveTo>
                      <a:pt x="23" y="25"/>
                    </a:moveTo>
                    <a:cubicBezTo>
                      <a:pt x="18" y="24"/>
                      <a:pt x="18" y="21"/>
                      <a:pt x="19" y="17"/>
                    </a:cubicBezTo>
                    <a:cubicBezTo>
                      <a:pt x="13" y="14"/>
                      <a:pt x="14" y="9"/>
                      <a:pt x="8" y="6"/>
                    </a:cubicBezTo>
                    <a:cubicBezTo>
                      <a:pt x="5" y="4"/>
                      <a:pt x="2" y="4"/>
                      <a:pt x="0" y="0"/>
                    </a:cubicBezTo>
                    <a:cubicBezTo>
                      <a:pt x="9" y="3"/>
                      <a:pt x="13" y="8"/>
                      <a:pt x="18" y="13"/>
                    </a:cubicBezTo>
                    <a:cubicBezTo>
                      <a:pt x="21" y="17"/>
                      <a:pt x="26" y="16"/>
                      <a:pt x="26" y="22"/>
                    </a:cubicBezTo>
                    <a:cubicBezTo>
                      <a:pt x="26" y="23"/>
                      <a:pt x="26" y="24"/>
                      <a:pt x="26" y="25"/>
                    </a:cubicBezTo>
                    <a:cubicBezTo>
                      <a:pt x="25" y="25"/>
                      <a:pt x="24" y="26"/>
                      <a:pt x="23" y="2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1" name="Google Shape;161;p2"/>
              <p:cNvSpPr/>
              <p:nvPr/>
            </p:nvSpPr>
            <p:spPr>
              <a:xfrm>
                <a:off x="11454496" y="4155314"/>
                <a:ext cx="16497" cy="19497"/>
              </a:xfrm>
              <a:custGeom>
                <a:avLst/>
                <a:gdLst/>
                <a:ahLst/>
                <a:cxnLst/>
                <a:rect l="l" t="t" r="r" b="b"/>
                <a:pathLst>
                  <a:path w="13" h="16" extrusionOk="0">
                    <a:moveTo>
                      <a:pt x="7" y="9"/>
                    </a:moveTo>
                    <a:cubicBezTo>
                      <a:pt x="2" y="9"/>
                      <a:pt x="0" y="4"/>
                      <a:pt x="1" y="0"/>
                    </a:cubicBezTo>
                    <a:cubicBezTo>
                      <a:pt x="4" y="1"/>
                      <a:pt x="13" y="11"/>
                      <a:pt x="13" y="12"/>
                    </a:cubicBezTo>
                    <a:cubicBezTo>
                      <a:pt x="13" y="14"/>
                      <a:pt x="11" y="16"/>
                      <a:pt x="10" y="16"/>
                    </a:cubicBezTo>
                    <a:cubicBezTo>
                      <a:pt x="9" y="16"/>
                      <a:pt x="7" y="14"/>
                      <a:pt x="7" y="13"/>
                    </a:cubicBezTo>
                    <a:cubicBezTo>
                      <a:pt x="7" y="12"/>
                      <a:pt x="7" y="11"/>
                      <a:pt x="7" y="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2" name="Google Shape;162;p2"/>
              <p:cNvSpPr/>
              <p:nvPr/>
            </p:nvSpPr>
            <p:spPr>
              <a:xfrm>
                <a:off x="11562475" y="4230300"/>
                <a:ext cx="8998" cy="10498"/>
              </a:xfrm>
              <a:custGeom>
                <a:avLst/>
                <a:gdLst/>
                <a:ahLst/>
                <a:cxnLst/>
                <a:rect l="l" t="t" r="r" b="b"/>
                <a:pathLst>
                  <a:path w="7" h="9" extrusionOk="0">
                    <a:moveTo>
                      <a:pt x="7" y="6"/>
                    </a:moveTo>
                    <a:cubicBezTo>
                      <a:pt x="7" y="7"/>
                      <a:pt x="7" y="8"/>
                      <a:pt x="7" y="9"/>
                    </a:cubicBezTo>
                    <a:cubicBezTo>
                      <a:pt x="3" y="9"/>
                      <a:pt x="0" y="2"/>
                      <a:pt x="0" y="0"/>
                    </a:cubicBezTo>
                    <a:cubicBezTo>
                      <a:pt x="4" y="2"/>
                      <a:pt x="7" y="3"/>
                      <a:pt x="7"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3" name="Google Shape;163;p2"/>
              <p:cNvSpPr/>
              <p:nvPr/>
            </p:nvSpPr>
            <p:spPr>
              <a:xfrm>
                <a:off x="11538480" y="4221301"/>
                <a:ext cx="19497" cy="8998"/>
              </a:xfrm>
              <a:custGeom>
                <a:avLst/>
                <a:gdLst/>
                <a:ahLst/>
                <a:cxnLst/>
                <a:rect l="l" t="t" r="r" b="b"/>
                <a:pathLst>
                  <a:path w="15" h="7" extrusionOk="0">
                    <a:moveTo>
                      <a:pt x="15" y="6"/>
                    </a:moveTo>
                    <a:cubicBezTo>
                      <a:pt x="14" y="6"/>
                      <a:pt x="13" y="7"/>
                      <a:pt x="12" y="7"/>
                    </a:cubicBezTo>
                    <a:cubicBezTo>
                      <a:pt x="7" y="7"/>
                      <a:pt x="0" y="5"/>
                      <a:pt x="0" y="0"/>
                    </a:cubicBezTo>
                    <a:cubicBezTo>
                      <a:pt x="7" y="0"/>
                      <a:pt x="11" y="1"/>
                      <a:pt x="15"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4" name="Google Shape;164;p2"/>
              <p:cNvSpPr/>
              <p:nvPr/>
            </p:nvSpPr>
            <p:spPr>
              <a:xfrm>
                <a:off x="11541479" y="4198805"/>
                <a:ext cx="16497" cy="17996"/>
              </a:xfrm>
              <a:custGeom>
                <a:avLst/>
                <a:gdLst/>
                <a:ahLst/>
                <a:cxnLst/>
                <a:rect l="l" t="t" r="r" b="b"/>
                <a:pathLst>
                  <a:path w="13" h="14" extrusionOk="0">
                    <a:moveTo>
                      <a:pt x="13" y="14"/>
                    </a:moveTo>
                    <a:cubicBezTo>
                      <a:pt x="9" y="14"/>
                      <a:pt x="1" y="3"/>
                      <a:pt x="0" y="0"/>
                    </a:cubicBezTo>
                    <a:cubicBezTo>
                      <a:pt x="6" y="3"/>
                      <a:pt x="11" y="7"/>
                      <a:pt x="13" y="1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5" name="Google Shape;165;p2"/>
              <p:cNvSpPr/>
              <p:nvPr/>
            </p:nvSpPr>
            <p:spPr>
              <a:xfrm>
                <a:off x="11506986" y="4185308"/>
                <a:ext cx="22496" cy="13498"/>
              </a:xfrm>
              <a:custGeom>
                <a:avLst/>
                <a:gdLst/>
                <a:ahLst/>
                <a:cxnLst/>
                <a:rect l="l" t="t" r="r" b="b"/>
                <a:pathLst>
                  <a:path w="17" h="10" extrusionOk="0">
                    <a:moveTo>
                      <a:pt x="2" y="0"/>
                    </a:moveTo>
                    <a:cubicBezTo>
                      <a:pt x="6" y="2"/>
                      <a:pt x="15" y="5"/>
                      <a:pt x="17" y="9"/>
                    </a:cubicBezTo>
                    <a:cubicBezTo>
                      <a:pt x="17" y="9"/>
                      <a:pt x="15" y="10"/>
                      <a:pt x="14" y="10"/>
                    </a:cubicBezTo>
                    <a:cubicBezTo>
                      <a:pt x="10" y="10"/>
                      <a:pt x="0" y="6"/>
                      <a:pt x="0" y="1"/>
                    </a:cubicBezTo>
                    <a:cubicBezTo>
                      <a:pt x="1" y="1"/>
                      <a:pt x="1" y="1"/>
                      <a:pt x="1" y="1"/>
                    </a:cubicBezTo>
                    <a:lnTo>
                      <a:pt x="2" y="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6" name="Google Shape;166;p2"/>
              <p:cNvSpPr/>
              <p:nvPr/>
            </p:nvSpPr>
            <p:spPr>
              <a:xfrm>
                <a:off x="11482991" y="4171811"/>
                <a:ext cx="13498" cy="7499"/>
              </a:xfrm>
              <a:custGeom>
                <a:avLst/>
                <a:gdLst/>
                <a:ahLst/>
                <a:cxnLst/>
                <a:rect l="l" t="t" r="r" b="b"/>
                <a:pathLst>
                  <a:path w="11" h="6" extrusionOk="0">
                    <a:moveTo>
                      <a:pt x="0" y="0"/>
                    </a:moveTo>
                    <a:cubicBezTo>
                      <a:pt x="5" y="3"/>
                      <a:pt x="8" y="2"/>
                      <a:pt x="11" y="6"/>
                    </a:cubicBezTo>
                    <a:cubicBezTo>
                      <a:pt x="7" y="6"/>
                      <a:pt x="7" y="6"/>
                      <a:pt x="7" y="6"/>
                    </a:cubicBezTo>
                    <a:cubicBezTo>
                      <a:pt x="0" y="2"/>
                      <a:pt x="0" y="2"/>
                      <a:pt x="0" y="2"/>
                    </a:cubicBezTo>
                    <a:cubicBezTo>
                      <a:pt x="1" y="2"/>
                      <a:pt x="3" y="2"/>
                      <a:pt x="3" y="1"/>
                    </a:cubicBezTo>
                    <a:lnTo>
                      <a:pt x="0" y="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7" name="Google Shape;167;p2"/>
              <p:cNvSpPr/>
              <p:nvPr/>
            </p:nvSpPr>
            <p:spPr>
              <a:xfrm>
                <a:off x="11292527" y="4747697"/>
                <a:ext cx="59989" cy="61488"/>
              </a:xfrm>
              <a:custGeom>
                <a:avLst/>
                <a:gdLst/>
                <a:ahLst/>
                <a:cxnLst/>
                <a:rect l="l" t="t" r="r" b="b"/>
                <a:pathLst>
                  <a:path w="48" h="49" extrusionOk="0">
                    <a:moveTo>
                      <a:pt x="24" y="7"/>
                    </a:moveTo>
                    <a:cubicBezTo>
                      <a:pt x="30" y="7"/>
                      <a:pt x="37" y="5"/>
                      <a:pt x="43" y="3"/>
                    </a:cubicBezTo>
                    <a:cubicBezTo>
                      <a:pt x="45" y="8"/>
                      <a:pt x="48" y="11"/>
                      <a:pt x="48" y="16"/>
                    </a:cubicBezTo>
                    <a:cubicBezTo>
                      <a:pt x="48" y="26"/>
                      <a:pt x="36" y="49"/>
                      <a:pt x="27" y="49"/>
                    </a:cubicBezTo>
                    <a:cubicBezTo>
                      <a:pt x="14" y="49"/>
                      <a:pt x="0" y="16"/>
                      <a:pt x="0" y="7"/>
                    </a:cubicBezTo>
                    <a:cubicBezTo>
                      <a:pt x="0" y="0"/>
                      <a:pt x="24" y="7"/>
                      <a:pt x="24" y="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8" name="Google Shape;168;p2"/>
              <p:cNvSpPr/>
              <p:nvPr/>
            </p:nvSpPr>
            <p:spPr>
              <a:xfrm>
                <a:off x="10796122" y="4240797"/>
                <a:ext cx="638878" cy="481406"/>
              </a:xfrm>
              <a:custGeom>
                <a:avLst/>
                <a:gdLst/>
                <a:ahLst/>
                <a:cxnLst/>
                <a:rect l="l" t="t" r="r" b="b"/>
                <a:pathLst>
                  <a:path w="508" h="383" extrusionOk="0">
                    <a:moveTo>
                      <a:pt x="496" y="186"/>
                    </a:moveTo>
                    <a:cubicBezTo>
                      <a:pt x="503" y="195"/>
                      <a:pt x="508" y="219"/>
                      <a:pt x="508" y="232"/>
                    </a:cubicBezTo>
                    <a:cubicBezTo>
                      <a:pt x="508" y="242"/>
                      <a:pt x="505" y="256"/>
                      <a:pt x="501" y="260"/>
                    </a:cubicBezTo>
                    <a:cubicBezTo>
                      <a:pt x="501" y="272"/>
                      <a:pt x="501" y="272"/>
                      <a:pt x="501" y="272"/>
                    </a:cubicBezTo>
                    <a:cubicBezTo>
                      <a:pt x="499" y="276"/>
                      <a:pt x="500" y="277"/>
                      <a:pt x="498" y="281"/>
                    </a:cubicBezTo>
                    <a:cubicBezTo>
                      <a:pt x="490" y="293"/>
                      <a:pt x="482" y="298"/>
                      <a:pt x="478" y="312"/>
                    </a:cubicBezTo>
                    <a:cubicBezTo>
                      <a:pt x="474" y="322"/>
                      <a:pt x="465" y="336"/>
                      <a:pt x="465" y="352"/>
                    </a:cubicBezTo>
                    <a:cubicBezTo>
                      <a:pt x="465" y="351"/>
                      <a:pt x="465" y="351"/>
                      <a:pt x="465" y="351"/>
                    </a:cubicBezTo>
                    <a:cubicBezTo>
                      <a:pt x="460" y="371"/>
                      <a:pt x="424" y="362"/>
                      <a:pt x="420" y="383"/>
                    </a:cubicBezTo>
                    <a:cubicBezTo>
                      <a:pt x="417" y="382"/>
                      <a:pt x="399" y="372"/>
                      <a:pt x="398" y="370"/>
                    </a:cubicBezTo>
                    <a:cubicBezTo>
                      <a:pt x="388" y="371"/>
                      <a:pt x="392" y="379"/>
                      <a:pt x="381" y="379"/>
                    </a:cubicBezTo>
                    <a:cubicBezTo>
                      <a:pt x="363" y="379"/>
                      <a:pt x="335" y="368"/>
                      <a:pt x="335" y="350"/>
                    </a:cubicBezTo>
                    <a:cubicBezTo>
                      <a:pt x="335" y="343"/>
                      <a:pt x="329" y="338"/>
                      <a:pt x="329" y="332"/>
                    </a:cubicBezTo>
                    <a:cubicBezTo>
                      <a:pt x="329" y="332"/>
                      <a:pt x="329" y="330"/>
                      <a:pt x="329" y="330"/>
                    </a:cubicBezTo>
                    <a:cubicBezTo>
                      <a:pt x="325" y="332"/>
                      <a:pt x="323" y="332"/>
                      <a:pt x="320" y="333"/>
                    </a:cubicBezTo>
                    <a:cubicBezTo>
                      <a:pt x="314" y="333"/>
                      <a:pt x="314" y="333"/>
                      <a:pt x="314" y="333"/>
                    </a:cubicBezTo>
                    <a:cubicBezTo>
                      <a:pt x="316" y="330"/>
                      <a:pt x="318" y="328"/>
                      <a:pt x="318" y="323"/>
                    </a:cubicBezTo>
                    <a:cubicBezTo>
                      <a:pt x="318" y="318"/>
                      <a:pt x="315" y="316"/>
                      <a:pt x="313" y="315"/>
                    </a:cubicBezTo>
                    <a:cubicBezTo>
                      <a:pt x="313" y="316"/>
                      <a:pt x="312" y="318"/>
                      <a:pt x="312" y="319"/>
                    </a:cubicBezTo>
                    <a:cubicBezTo>
                      <a:pt x="308" y="321"/>
                      <a:pt x="308" y="329"/>
                      <a:pt x="301" y="329"/>
                    </a:cubicBezTo>
                    <a:cubicBezTo>
                      <a:pt x="299" y="329"/>
                      <a:pt x="297" y="326"/>
                      <a:pt x="297" y="324"/>
                    </a:cubicBezTo>
                    <a:cubicBezTo>
                      <a:pt x="308" y="322"/>
                      <a:pt x="310" y="299"/>
                      <a:pt x="310" y="292"/>
                    </a:cubicBezTo>
                    <a:cubicBezTo>
                      <a:pt x="302" y="300"/>
                      <a:pt x="291" y="323"/>
                      <a:pt x="281" y="323"/>
                    </a:cubicBezTo>
                    <a:cubicBezTo>
                      <a:pt x="276" y="323"/>
                      <a:pt x="278" y="315"/>
                      <a:pt x="278" y="315"/>
                    </a:cubicBezTo>
                    <a:cubicBezTo>
                      <a:pt x="275" y="315"/>
                      <a:pt x="265" y="294"/>
                      <a:pt x="262" y="289"/>
                    </a:cubicBezTo>
                    <a:cubicBezTo>
                      <a:pt x="254" y="280"/>
                      <a:pt x="228" y="276"/>
                      <a:pt x="214" y="276"/>
                    </a:cubicBezTo>
                    <a:cubicBezTo>
                      <a:pt x="198" y="276"/>
                      <a:pt x="195" y="283"/>
                      <a:pt x="185" y="286"/>
                    </a:cubicBezTo>
                    <a:cubicBezTo>
                      <a:pt x="163" y="293"/>
                      <a:pt x="135" y="285"/>
                      <a:pt x="131" y="308"/>
                    </a:cubicBezTo>
                    <a:cubicBezTo>
                      <a:pt x="122" y="309"/>
                      <a:pt x="115" y="311"/>
                      <a:pt x="105" y="311"/>
                    </a:cubicBezTo>
                    <a:cubicBezTo>
                      <a:pt x="98" y="307"/>
                      <a:pt x="98" y="311"/>
                      <a:pt x="93" y="311"/>
                    </a:cubicBezTo>
                    <a:cubicBezTo>
                      <a:pt x="77" y="311"/>
                      <a:pt x="71" y="326"/>
                      <a:pt x="51" y="326"/>
                    </a:cubicBezTo>
                    <a:cubicBezTo>
                      <a:pt x="43" y="326"/>
                      <a:pt x="22" y="316"/>
                      <a:pt x="22" y="310"/>
                    </a:cubicBezTo>
                    <a:cubicBezTo>
                      <a:pt x="22" y="303"/>
                      <a:pt x="32" y="300"/>
                      <a:pt x="32" y="290"/>
                    </a:cubicBezTo>
                    <a:cubicBezTo>
                      <a:pt x="32" y="277"/>
                      <a:pt x="26" y="270"/>
                      <a:pt x="23" y="262"/>
                    </a:cubicBezTo>
                    <a:cubicBezTo>
                      <a:pt x="18" y="243"/>
                      <a:pt x="17" y="237"/>
                      <a:pt x="11" y="220"/>
                    </a:cubicBezTo>
                    <a:cubicBezTo>
                      <a:pt x="9" y="213"/>
                      <a:pt x="0" y="211"/>
                      <a:pt x="2" y="204"/>
                    </a:cubicBezTo>
                    <a:cubicBezTo>
                      <a:pt x="3" y="202"/>
                      <a:pt x="3" y="201"/>
                      <a:pt x="5" y="198"/>
                    </a:cubicBezTo>
                    <a:cubicBezTo>
                      <a:pt x="6" y="201"/>
                      <a:pt x="7" y="203"/>
                      <a:pt x="9" y="204"/>
                    </a:cubicBezTo>
                    <a:cubicBezTo>
                      <a:pt x="10" y="202"/>
                      <a:pt x="9" y="201"/>
                      <a:pt x="9" y="198"/>
                    </a:cubicBezTo>
                    <a:cubicBezTo>
                      <a:pt x="9" y="192"/>
                      <a:pt x="3" y="187"/>
                      <a:pt x="3" y="176"/>
                    </a:cubicBezTo>
                    <a:cubicBezTo>
                      <a:pt x="3" y="162"/>
                      <a:pt x="3" y="161"/>
                      <a:pt x="3" y="150"/>
                    </a:cubicBezTo>
                    <a:cubicBezTo>
                      <a:pt x="3" y="146"/>
                      <a:pt x="7" y="146"/>
                      <a:pt x="8" y="145"/>
                    </a:cubicBezTo>
                    <a:cubicBezTo>
                      <a:pt x="9" y="146"/>
                      <a:pt x="9" y="148"/>
                      <a:pt x="9" y="149"/>
                    </a:cubicBezTo>
                    <a:cubicBezTo>
                      <a:pt x="17" y="148"/>
                      <a:pt x="27" y="137"/>
                      <a:pt x="32" y="132"/>
                    </a:cubicBezTo>
                    <a:cubicBezTo>
                      <a:pt x="37" y="127"/>
                      <a:pt x="53" y="126"/>
                      <a:pt x="62" y="125"/>
                    </a:cubicBezTo>
                    <a:cubicBezTo>
                      <a:pt x="78" y="122"/>
                      <a:pt x="114" y="110"/>
                      <a:pt x="114" y="95"/>
                    </a:cubicBezTo>
                    <a:cubicBezTo>
                      <a:pt x="114" y="92"/>
                      <a:pt x="114" y="90"/>
                      <a:pt x="114" y="87"/>
                    </a:cubicBezTo>
                    <a:cubicBezTo>
                      <a:pt x="114" y="83"/>
                      <a:pt x="115" y="79"/>
                      <a:pt x="119" y="76"/>
                    </a:cubicBezTo>
                    <a:cubicBezTo>
                      <a:pt x="122" y="80"/>
                      <a:pt x="124" y="82"/>
                      <a:pt x="126" y="85"/>
                    </a:cubicBezTo>
                    <a:cubicBezTo>
                      <a:pt x="131" y="82"/>
                      <a:pt x="129" y="75"/>
                      <a:pt x="131" y="71"/>
                    </a:cubicBezTo>
                    <a:cubicBezTo>
                      <a:pt x="134" y="72"/>
                      <a:pt x="137" y="74"/>
                      <a:pt x="140" y="74"/>
                    </a:cubicBezTo>
                    <a:cubicBezTo>
                      <a:pt x="140" y="62"/>
                      <a:pt x="149" y="60"/>
                      <a:pt x="150" y="50"/>
                    </a:cubicBezTo>
                    <a:cubicBezTo>
                      <a:pt x="162" y="50"/>
                      <a:pt x="164" y="41"/>
                      <a:pt x="173" y="41"/>
                    </a:cubicBezTo>
                    <a:cubicBezTo>
                      <a:pt x="181" y="41"/>
                      <a:pt x="186" y="50"/>
                      <a:pt x="187" y="58"/>
                    </a:cubicBezTo>
                    <a:cubicBezTo>
                      <a:pt x="189" y="55"/>
                      <a:pt x="192" y="53"/>
                      <a:pt x="196" y="53"/>
                    </a:cubicBezTo>
                    <a:cubicBezTo>
                      <a:pt x="198" y="53"/>
                      <a:pt x="202" y="56"/>
                      <a:pt x="203" y="56"/>
                    </a:cubicBezTo>
                    <a:cubicBezTo>
                      <a:pt x="205" y="52"/>
                      <a:pt x="204" y="49"/>
                      <a:pt x="204" y="45"/>
                    </a:cubicBezTo>
                    <a:cubicBezTo>
                      <a:pt x="204" y="39"/>
                      <a:pt x="211" y="36"/>
                      <a:pt x="211" y="30"/>
                    </a:cubicBezTo>
                    <a:cubicBezTo>
                      <a:pt x="211" y="24"/>
                      <a:pt x="228" y="20"/>
                      <a:pt x="236" y="20"/>
                    </a:cubicBezTo>
                    <a:cubicBezTo>
                      <a:pt x="239" y="20"/>
                      <a:pt x="243" y="17"/>
                      <a:pt x="244" y="17"/>
                    </a:cubicBezTo>
                    <a:cubicBezTo>
                      <a:pt x="241" y="13"/>
                      <a:pt x="237" y="11"/>
                      <a:pt x="236" y="7"/>
                    </a:cubicBezTo>
                    <a:cubicBezTo>
                      <a:pt x="251" y="13"/>
                      <a:pt x="260" y="19"/>
                      <a:pt x="276" y="19"/>
                    </a:cubicBezTo>
                    <a:cubicBezTo>
                      <a:pt x="281" y="19"/>
                      <a:pt x="283" y="15"/>
                      <a:pt x="288" y="15"/>
                    </a:cubicBezTo>
                    <a:cubicBezTo>
                      <a:pt x="291" y="15"/>
                      <a:pt x="297" y="20"/>
                      <a:pt x="297" y="23"/>
                    </a:cubicBezTo>
                    <a:cubicBezTo>
                      <a:pt x="297" y="29"/>
                      <a:pt x="290" y="30"/>
                      <a:pt x="287" y="32"/>
                    </a:cubicBezTo>
                    <a:cubicBezTo>
                      <a:pt x="281" y="54"/>
                      <a:pt x="281" y="54"/>
                      <a:pt x="281" y="54"/>
                    </a:cubicBezTo>
                    <a:cubicBezTo>
                      <a:pt x="281" y="58"/>
                      <a:pt x="288" y="57"/>
                      <a:pt x="290" y="59"/>
                    </a:cubicBezTo>
                    <a:cubicBezTo>
                      <a:pt x="293" y="60"/>
                      <a:pt x="293" y="67"/>
                      <a:pt x="295" y="68"/>
                    </a:cubicBezTo>
                    <a:cubicBezTo>
                      <a:pt x="306" y="72"/>
                      <a:pt x="313" y="74"/>
                      <a:pt x="324" y="79"/>
                    </a:cubicBezTo>
                    <a:cubicBezTo>
                      <a:pt x="330" y="81"/>
                      <a:pt x="333" y="90"/>
                      <a:pt x="341" y="90"/>
                    </a:cubicBezTo>
                    <a:cubicBezTo>
                      <a:pt x="355" y="90"/>
                      <a:pt x="357" y="64"/>
                      <a:pt x="359" y="54"/>
                    </a:cubicBezTo>
                    <a:cubicBezTo>
                      <a:pt x="359" y="15"/>
                      <a:pt x="359" y="15"/>
                      <a:pt x="359" y="15"/>
                    </a:cubicBezTo>
                    <a:cubicBezTo>
                      <a:pt x="366" y="9"/>
                      <a:pt x="364" y="4"/>
                      <a:pt x="372" y="0"/>
                    </a:cubicBezTo>
                    <a:cubicBezTo>
                      <a:pt x="373" y="11"/>
                      <a:pt x="379" y="19"/>
                      <a:pt x="381" y="28"/>
                    </a:cubicBezTo>
                    <a:cubicBezTo>
                      <a:pt x="383" y="34"/>
                      <a:pt x="381" y="42"/>
                      <a:pt x="386" y="45"/>
                    </a:cubicBezTo>
                    <a:cubicBezTo>
                      <a:pt x="390" y="47"/>
                      <a:pt x="399" y="49"/>
                      <a:pt x="400" y="50"/>
                    </a:cubicBezTo>
                    <a:cubicBezTo>
                      <a:pt x="406" y="54"/>
                      <a:pt x="406" y="68"/>
                      <a:pt x="408" y="75"/>
                    </a:cubicBezTo>
                    <a:cubicBezTo>
                      <a:pt x="412" y="87"/>
                      <a:pt x="415" y="93"/>
                      <a:pt x="419" y="104"/>
                    </a:cubicBezTo>
                    <a:cubicBezTo>
                      <a:pt x="422" y="114"/>
                      <a:pt x="441" y="118"/>
                      <a:pt x="449" y="126"/>
                    </a:cubicBezTo>
                    <a:cubicBezTo>
                      <a:pt x="454" y="131"/>
                      <a:pt x="455" y="139"/>
                      <a:pt x="457" y="146"/>
                    </a:cubicBezTo>
                    <a:cubicBezTo>
                      <a:pt x="459" y="151"/>
                      <a:pt x="466" y="151"/>
                      <a:pt x="471" y="151"/>
                    </a:cubicBezTo>
                    <a:cubicBezTo>
                      <a:pt x="471" y="169"/>
                      <a:pt x="488" y="176"/>
                      <a:pt x="497" y="185"/>
                    </a:cubicBezTo>
                    <a:lnTo>
                      <a:pt x="496" y="186"/>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9" name="Google Shape;169;p2"/>
              <p:cNvSpPr/>
              <p:nvPr/>
            </p:nvSpPr>
            <p:spPr>
              <a:xfrm>
                <a:off x="11521983" y="4752197"/>
                <a:ext cx="119977" cy="118477"/>
              </a:xfrm>
              <a:custGeom>
                <a:avLst/>
                <a:gdLst/>
                <a:ahLst/>
                <a:cxnLst/>
                <a:rect l="l" t="t" r="r" b="b"/>
                <a:pathLst>
                  <a:path w="96" h="94" extrusionOk="0">
                    <a:moveTo>
                      <a:pt x="58" y="26"/>
                    </a:moveTo>
                    <a:cubicBezTo>
                      <a:pt x="58" y="26"/>
                      <a:pt x="58" y="23"/>
                      <a:pt x="59" y="22"/>
                    </a:cubicBezTo>
                    <a:cubicBezTo>
                      <a:pt x="60" y="18"/>
                      <a:pt x="63" y="17"/>
                      <a:pt x="67" y="17"/>
                    </a:cubicBezTo>
                    <a:cubicBezTo>
                      <a:pt x="67" y="16"/>
                      <a:pt x="67" y="15"/>
                      <a:pt x="67" y="14"/>
                    </a:cubicBezTo>
                    <a:cubicBezTo>
                      <a:pt x="67" y="8"/>
                      <a:pt x="74" y="2"/>
                      <a:pt x="78" y="0"/>
                    </a:cubicBezTo>
                    <a:cubicBezTo>
                      <a:pt x="78" y="3"/>
                      <a:pt x="79" y="4"/>
                      <a:pt x="81" y="4"/>
                    </a:cubicBezTo>
                    <a:cubicBezTo>
                      <a:pt x="81" y="7"/>
                      <a:pt x="80" y="10"/>
                      <a:pt x="83" y="10"/>
                    </a:cubicBezTo>
                    <a:cubicBezTo>
                      <a:pt x="86" y="10"/>
                      <a:pt x="88" y="7"/>
                      <a:pt x="90" y="6"/>
                    </a:cubicBezTo>
                    <a:cubicBezTo>
                      <a:pt x="91" y="8"/>
                      <a:pt x="92" y="8"/>
                      <a:pt x="94" y="8"/>
                    </a:cubicBezTo>
                    <a:cubicBezTo>
                      <a:pt x="94" y="12"/>
                      <a:pt x="94" y="14"/>
                      <a:pt x="96" y="15"/>
                    </a:cubicBezTo>
                    <a:cubicBezTo>
                      <a:pt x="95" y="21"/>
                      <a:pt x="86" y="37"/>
                      <a:pt x="79" y="37"/>
                    </a:cubicBezTo>
                    <a:cubicBezTo>
                      <a:pt x="78" y="43"/>
                      <a:pt x="80" y="45"/>
                      <a:pt x="79" y="50"/>
                    </a:cubicBezTo>
                    <a:cubicBezTo>
                      <a:pt x="77" y="50"/>
                      <a:pt x="66" y="53"/>
                      <a:pt x="63" y="53"/>
                    </a:cubicBezTo>
                    <a:cubicBezTo>
                      <a:pt x="61" y="58"/>
                      <a:pt x="49" y="84"/>
                      <a:pt x="49" y="84"/>
                    </a:cubicBezTo>
                    <a:cubicBezTo>
                      <a:pt x="45" y="88"/>
                      <a:pt x="37" y="94"/>
                      <a:pt x="32" y="94"/>
                    </a:cubicBezTo>
                    <a:cubicBezTo>
                      <a:pt x="30" y="94"/>
                      <a:pt x="25" y="92"/>
                      <a:pt x="23" y="92"/>
                    </a:cubicBezTo>
                    <a:cubicBezTo>
                      <a:pt x="20" y="92"/>
                      <a:pt x="3" y="85"/>
                      <a:pt x="3" y="83"/>
                    </a:cubicBezTo>
                    <a:cubicBezTo>
                      <a:pt x="2" y="83"/>
                      <a:pt x="0" y="82"/>
                      <a:pt x="0" y="81"/>
                    </a:cubicBezTo>
                    <a:cubicBezTo>
                      <a:pt x="0" y="70"/>
                      <a:pt x="14" y="64"/>
                      <a:pt x="18" y="57"/>
                    </a:cubicBezTo>
                    <a:cubicBezTo>
                      <a:pt x="20" y="54"/>
                      <a:pt x="22" y="51"/>
                      <a:pt x="25" y="51"/>
                    </a:cubicBezTo>
                    <a:cubicBezTo>
                      <a:pt x="36" y="51"/>
                      <a:pt x="42" y="40"/>
                      <a:pt x="50" y="37"/>
                    </a:cubicBezTo>
                    <a:cubicBezTo>
                      <a:pt x="52" y="36"/>
                      <a:pt x="58" y="26"/>
                      <a:pt x="58" y="2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0" name="Google Shape;170;p2"/>
              <p:cNvSpPr/>
              <p:nvPr/>
            </p:nvSpPr>
            <p:spPr>
              <a:xfrm>
                <a:off x="11620964" y="4636719"/>
                <a:ext cx="88484" cy="131974"/>
              </a:xfrm>
              <a:custGeom>
                <a:avLst/>
                <a:gdLst/>
                <a:ahLst/>
                <a:cxnLst/>
                <a:rect l="l" t="t" r="r" b="b"/>
                <a:pathLst>
                  <a:path w="71" h="104" extrusionOk="0">
                    <a:moveTo>
                      <a:pt x="22" y="40"/>
                    </a:moveTo>
                    <a:cubicBezTo>
                      <a:pt x="21" y="36"/>
                      <a:pt x="17" y="35"/>
                      <a:pt x="17" y="31"/>
                    </a:cubicBezTo>
                    <a:cubicBezTo>
                      <a:pt x="17" y="30"/>
                      <a:pt x="18" y="28"/>
                      <a:pt x="19" y="27"/>
                    </a:cubicBezTo>
                    <a:cubicBezTo>
                      <a:pt x="8" y="25"/>
                      <a:pt x="2" y="11"/>
                      <a:pt x="0" y="0"/>
                    </a:cubicBezTo>
                    <a:cubicBezTo>
                      <a:pt x="4" y="7"/>
                      <a:pt x="12" y="8"/>
                      <a:pt x="16" y="12"/>
                    </a:cubicBezTo>
                    <a:cubicBezTo>
                      <a:pt x="19" y="15"/>
                      <a:pt x="19" y="18"/>
                      <a:pt x="22" y="19"/>
                    </a:cubicBezTo>
                    <a:cubicBezTo>
                      <a:pt x="21" y="21"/>
                      <a:pt x="20" y="21"/>
                      <a:pt x="20" y="22"/>
                    </a:cubicBezTo>
                    <a:cubicBezTo>
                      <a:pt x="20" y="25"/>
                      <a:pt x="25" y="34"/>
                      <a:pt x="27" y="37"/>
                    </a:cubicBezTo>
                    <a:cubicBezTo>
                      <a:pt x="30" y="37"/>
                      <a:pt x="30" y="37"/>
                      <a:pt x="30" y="37"/>
                    </a:cubicBezTo>
                    <a:cubicBezTo>
                      <a:pt x="30" y="34"/>
                      <a:pt x="32" y="32"/>
                      <a:pt x="34" y="32"/>
                    </a:cubicBezTo>
                    <a:cubicBezTo>
                      <a:pt x="35" y="32"/>
                      <a:pt x="36" y="32"/>
                      <a:pt x="37" y="32"/>
                    </a:cubicBezTo>
                    <a:cubicBezTo>
                      <a:pt x="37" y="44"/>
                      <a:pt x="42" y="50"/>
                      <a:pt x="53" y="50"/>
                    </a:cubicBezTo>
                    <a:cubicBezTo>
                      <a:pt x="61" y="50"/>
                      <a:pt x="61" y="46"/>
                      <a:pt x="68" y="46"/>
                    </a:cubicBezTo>
                    <a:cubicBezTo>
                      <a:pt x="69" y="46"/>
                      <a:pt x="71" y="47"/>
                      <a:pt x="71" y="48"/>
                    </a:cubicBezTo>
                    <a:cubicBezTo>
                      <a:pt x="65" y="55"/>
                      <a:pt x="67" y="64"/>
                      <a:pt x="63" y="71"/>
                    </a:cubicBezTo>
                    <a:cubicBezTo>
                      <a:pt x="61" y="68"/>
                      <a:pt x="61" y="68"/>
                      <a:pt x="61" y="68"/>
                    </a:cubicBezTo>
                    <a:cubicBezTo>
                      <a:pt x="60" y="68"/>
                      <a:pt x="60" y="70"/>
                      <a:pt x="60" y="70"/>
                    </a:cubicBezTo>
                    <a:cubicBezTo>
                      <a:pt x="55" y="71"/>
                      <a:pt x="51" y="72"/>
                      <a:pt x="51" y="75"/>
                    </a:cubicBezTo>
                    <a:cubicBezTo>
                      <a:pt x="51" y="77"/>
                      <a:pt x="52" y="78"/>
                      <a:pt x="52" y="80"/>
                    </a:cubicBezTo>
                    <a:cubicBezTo>
                      <a:pt x="52" y="83"/>
                      <a:pt x="47" y="87"/>
                      <a:pt x="46" y="89"/>
                    </a:cubicBezTo>
                    <a:cubicBezTo>
                      <a:pt x="42" y="95"/>
                      <a:pt x="39" y="104"/>
                      <a:pt x="30" y="104"/>
                    </a:cubicBezTo>
                    <a:cubicBezTo>
                      <a:pt x="26" y="104"/>
                      <a:pt x="23" y="102"/>
                      <a:pt x="23" y="98"/>
                    </a:cubicBezTo>
                    <a:cubicBezTo>
                      <a:pt x="23" y="93"/>
                      <a:pt x="29" y="91"/>
                      <a:pt x="29" y="86"/>
                    </a:cubicBezTo>
                    <a:cubicBezTo>
                      <a:pt x="29" y="77"/>
                      <a:pt x="12" y="80"/>
                      <a:pt x="12" y="72"/>
                    </a:cubicBezTo>
                    <a:cubicBezTo>
                      <a:pt x="12" y="68"/>
                      <a:pt x="16" y="67"/>
                      <a:pt x="19" y="65"/>
                    </a:cubicBezTo>
                    <a:cubicBezTo>
                      <a:pt x="23" y="61"/>
                      <a:pt x="24" y="55"/>
                      <a:pt x="24" y="48"/>
                    </a:cubicBezTo>
                    <a:cubicBezTo>
                      <a:pt x="24" y="44"/>
                      <a:pt x="22" y="40"/>
                      <a:pt x="22" y="38"/>
                    </a:cubicBezTo>
                    <a:cubicBezTo>
                      <a:pt x="22" y="38"/>
                      <a:pt x="22" y="38"/>
                      <a:pt x="22" y="38"/>
                    </a:cubicBezTo>
                    <a:lnTo>
                      <a:pt x="22" y="4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1" name="Google Shape;171;p2"/>
              <p:cNvSpPr/>
              <p:nvPr/>
            </p:nvSpPr>
            <p:spPr>
              <a:xfrm>
                <a:off x="11345017" y="4737200"/>
                <a:ext cx="5999" cy="8998"/>
              </a:xfrm>
              <a:custGeom>
                <a:avLst/>
                <a:gdLst/>
                <a:ahLst/>
                <a:cxnLst/>
                <a:rect l="l" t="t" r="r" b="b"/>
                <a:pathLst>
                  <a:path w="5" h="7" extrusionOk="0">
                    <a:moveTo>
                      <a:pt x="5" y="0"/>
                    </a:moveTo>
                    <a:cubicBezTo>
                      <a:pt x="5" y="4"/>
                      <a:pt x="4" y="5"/>
                      <a:pt x="4" y="7"/>
                    </a:cubicBezTo>
                    <a:cubicBezTo>
                      <a:pt x="0" y="6"/>
                      <a:pt x="0" y="3"/>
                      <a:pt x="0" y="0"/>
                    </a:cubicBezTo>
                    <a:cubicBezTo>
                      <a:pt x="2" y="0"/>
                      <a:pt x="4" y="0"/>
                      <a:pt x="5"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2" name="Google Shape;172;p2"/>
              <p:cNvSpPr/>
              <p:nvPr/>
            </p:nvSpPr>
            <p:spPr>
              <a:xfrm>
                <a:off x="11163551" y="4659215"/>
                <a:ext cx="20996" cy="10498"/>
              </a:xfrm>
              <a:custGeom>
                <a:avLst/>
                <a:gdLst/>
                <a:ahLst/>
                <a:cxnLst/>
                <a:rect l="l" t="t" r="r" b="b"/>
                <a:pathLst>
                  <a:path w="16" h="8" extrusionOk="0">
                    <a:moveTo>
                      <a:pt x="16" y="4"/>
                    </a:moveTo>
                    <a:cubicBezTo>
                      <a:pt x="11" y="7"/>
                      <a:pt x="4" y="8"/>
                      <a:pt x="0" y="4"/>
                    </a:cubicBezTo>
                    <a:cubicBezTo>
                      <a:pt x="9" y="0"/>
                      <a:pt x="10" y="0"/>
                      <a:pt x="16" y="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3" name="Google Shape;173;p2"/>
              <p:cNvSpPr/>
              <p:nvPr/>
            </p:nvSpPr>
            <p:spPr>
              <a:xfrm>
                <a:off x="11061571" y="4248296"/>
                <a:ext cx="20996" cy="8998"/>
              </a:xfrm>
              <a:custGeom>
                <a:avLst/>
                <a:gdLst/>
                <a:ahLst/>
                <a:cxnLst/>
                <a:rect l="l" t="t" r="r" b="b"/>
                <a:pathLst>
                  <a:path w="17" h="7" extrusionOk="0">
                    <a:moveTo>
                      <a:pt x="17" y="1"/>
                    </a:moveTo>
                    <a:cubicBezTo>
                      <a:pt x="17" y="7"/>
                      <a:pt x="17" y="7"/>
                      <a:pt x="17" y="7"/>
                    </a:cubicBezTo>
                    <a:cubicBezTo>
                      <a:pt x="16" y="7"/>
                      <a:pt x="14" y="7"/>
                      <a:pt x="13" y="7"/>
                    </a:cubicBezTo>
                    <a:cubicBezTo>
                      <a:pt x="8" y="7"/>
                      <a:pt x="2" y="5"/>
                      <a:pt x="0" y="3"/>
                    </a:cubicBezTo>
                    <a:cubicBezTo>
                      <a:pt x="8" y="1"/>
                      <a:pt x="11" y="0"/>
                      <a:pt x="17" y="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4" name="Google Shape;174;p2"/>
              <p:cNvSpPr/>
              <p:nvPr/>
            </p:nvSpPr>
            <p:spPr>
              <a:xfrm>
                <a:off x="9419374" y="3361980"/>
                <a:ext cx="587887" cy="508402"/>
              </a:xfrm>
              <a:custGeom>
                <a:avLst/>
                <a:gdLst/>
                <a:ahLst/>
                <a:cxnLst/>
                <a:rect l="l" t="t" r="r" b="b"/>
                <a:pathLst>
                  <a:path w="467" h="405" extrusionOk="0">
                    <a:moveTo>
                      <a:pt x="112" y="177"/>
                    </a:moveTo>
                    <a:cubicBezTo>
                      <a:pt x="102" y="154"/>
                      <a:pt x="102" y="154"/>
                      <a:pt x="102" y="154"/>
                    </a:cubicBezTo>
                    <a:cubicBezTo>
                      <a:pt x="102" y="151"/>
                      <a:pt x="105" y="151"/>
                      <a:pt x="106" y="149"/>
                    </a:cubicBezTo>
                    <a:cubicBezTo>
                      <a:pt x="109" y="139"/>
                      <a:pt x="110" y="134"/>
                      <a:pt x="113" y="126"/>
                    </a:cubicBezTo>
                    <a:cubicBezTo>
                      <a:pt x="115" y="117"/>
                      <a:pt x="124" y="115"/>
                      <a:pt x="124" y="104"/>
                    </a:cubicBezTo>
                    <a:cubicBezTo>
                      <a:pt x="124" y="97"/>
                      <a:pt x="122" y="91"/>
                      <a:pt x="122" y="86"/>
                    </a:cubicBezTo>
                    <a:cubicBezTo>
                      <a:pt x="122" y="83"/>
                      <a:pt x="124" y="82"/>
                      <a:pt x="125" y="81"/>
                    </a:cubicBezTo>
                    <a:cubicBezTo>
                      <a:pt x="125" y="77"/>
                      <a:pt x="125" y="77"/>
                      <a:pt x="125" y="77"/>
                    </a:cubicBezTo>
                    <a:cubicBezTo>
                      <a:pt x="121" y="78"/>
                      <a:pt x="120" y="81"/>
                      <a:pt x="117" y="81"/>
                    </a:cubicBezTo>
                    <a:cubicBezTo>
                      <a:pt x="112" y="81"/>
                      <a:pt x="110" y="79"/>
                      <a:pt x="108" y="77"/>
                    </a:cubicBezTo>
                    <a:cubicBezTo>
                      <a:pt x="101" y="82"/>
                      <a:pt x="98" y="88"/>
                      <a:pt x="86" y="88"/>
                    </a:cubicBezTo>
                    <a:cubicBezTo>
                      <a:pt x="76" y="88"/>
                      <a:pt x="73" y="77"/>
                      <a:pt x="64" y="77"/>
                    </a:cubicBezTo>
                    <a:cubicBezTo>
                      <a:pt x="54" y="77"/>
                      <a:pt x="56" y="87"/>
                      <a:pt x="48" y="87"/>
                    </a:cubicBezTo>
                    <a:cubicBezTo>
                      <a:pt x="40" y="87"/>
                      <a:pt x="35" y="75"/>
                      <a:pt x="27" y="79"/>
                    </a:cubicBezTo>
                    <a:cubicBezTo>
                      <a:pt x="22" y="79"/>
                      <a:pt x="22" y="79"/>
                      <a:pt x="22" y="79"/>
                    </a:cubicBezTo>
                    <a:cubicBezTo>
                      <a:pt x="24" y="79"/>
                      <a:pt x="25" y="78"/>
                      <a:pt x="26" y="77"/>
                    </a:cubicBezTo>
                    <a:cubicBezTo>
                      <a:pt x="23" y="74"/>
                      <a:pt x="10" y="67"/>
                      <a:pt x="15" y="63"/>
                    </a:cubicBezTo>
                    <a:cubicBezTo>
                      <a:pt x="11" y="57"/>
                      <a:pt x="6" y="58"/>
                      <a:pt x="0" y="55"/>
                    </a:cubicBezTo>
                    <a:cubicBezTo>
                      <a:pt x="4" y="50"/>
                      <a:pt x="9" y="51"/>
                      <a:pt x="9" y="43"/>
                    </a:cubicBezTo>
                    <a:cubicBezTo>
                      <a:pt x="9" y="40"/>
                      <a:pt x="8" y="40"/>
                      <a:pt x="9" y="37"/>
                    </a:cubicBezTo>
                    <a:cubicBezTo>
                      <a:pt x="6" y="37"/>
                      <a:pt x="1" y="38"/>
                      <a:pt x="1" y="35"/>
                    </a:cubicBezTo>
                    <a:cubicBezTo>
                      <a:pt x="1" y="22"/>
                      <a:pt x="33" y="24"/>
                      <a:pt x="41" y="20"/>
                    </a:cubicBezTo>
                    <a:cubicBezTo>
                      <a:pt x="40" y="17"/>
                      <a:pt x="38" y="18"/>
                      <a:pt x="38" y="15"/>
                    </a:cubicBezTo>
                    <a:cubicBezTo>
                      <a:pt x="38" y="11"/>
                      <a:pt x="46" y="13"/>
                      <a:pt x="48" y="13"/>
                    </a:cubicBezTo>
                    <a:cubicBezTo>
                      <a:pt x="53" y="13"/>
                      <a:pt x="62" y="13"/>
                      <a:pt x="62" y="13"/>
                    </a:cubicBezTo>
                    <a:cubicBezTo>
                      <a:pt x="67" y="13"/>
                      <a:pt x="75" y="7"/>
                      <a:pt x="80" y="4"/>
                    </a:cubicBezTo>
                    <a:cubicBezTo>
                      <a:pt x="86" y="0"/>
                      <a:pt x="98" y="0"/>
                      <a:pt x="106" y="0"/>
                    </a:cubicBezTo>
                    <a:cubicBezTo>
                      <a:pt x="117" y="0"/>
                      <a:pt x="117" y="7"/>
                      <a:pt x="127" y="7"/>
                    </a:cubicBezTo>
                    <a:cubicBezTo>
                      <a:pt x="127" y="12"/>
                      <a:pt x="144" y="15"/>
                      <a:pt x="149" y="15"/>
                    </a:cubicBezTo>
                    <a:cubicBezTo>
                      <a:pt x="162" y="15"/>
                      <a:pt x="170" y="15"/>
                      <a:pt x="174" y="15"/>
                    </a:cubicBezTo>
                    <a:cubicBezTo>
                      <a:pt x="186" y="15"/>
                      <a:pt x="192" y="3"/>
                      <a:pt x="205" y="3"/>
                    </a:cubicBezTo>
                    <a:cubicBezTo>
                      <a:pt x="219" y="3"/>
                      <a:pt x="218" y="12"/>
                      <a:pt x="223" y="21"/>
                    </a:cubicBezTo>
                    <a:cubicBezTo>
                      <a:pt x="224" y="23"/>
                      <a:pt x="233" y="28"/>
                      <a:pt x="233" y="28"/>
                    </a:cubicBezTo>
                    <a:cubicBezTo>
                      <a:pt x="241" y="31"/>
                      <a:pt x="243" y="44"/>
                      <a:pt x="256" y="44"/>
                    </a:cubicBezTo>
                    <a:cubicBezTo>
                      <a:pt x="265" y="44"/>
                      <a:pt x="265" y="36"/>
                      <a:pt x="271" y="34"/>
                    </a:cubicBezTo>
                    <a:cubicBezTo>
                      <a:pt x="275" y="33"/>
                      <a:pt x="274" y="33"/>
                      <a:pt x="278" y="33"/>
                    </a:cubicBezTo>
                    <a:cubicBezTo>
                      <a:pt x="279" y="35"/>
                      <a:pt x="279" y="39"/>
                      <a:pt x="281" y="41"/>
                    </a:cubicBezTo>
                    <a:cubicBezTo>
                      <a:pt x="280" y="41"/>
                      <a:pt x="281" y="42"/>
                      <a:pt x="281" y="43"/>
                    </a:cubicBezTo>
                    <a:cubicBezTo>
                      <a:pt x="281" y="48"/>
                      <a:pt x="284" y="47"/>
                      <a:pt x="286" y="51"/>
                    </a:cubicBezTo>
                    <a:cubicBezTo>
                      <a:pt x="290" y="56"/>
                      <a:pt x="286" y="59"/>
                      <a:pt x="289" y="65"/>
                    </a:cubicBezTo>
                    <a:cubicBezTo>
                      <a:pt x="291" y="70"/>
                      <a:pt x="297" y="67"/>
                      <a:pt x="301" y="68"/>
                    </a:cubicBezTo>
                    <a:cubicBezTo>
                      <a:pt x="305" y="69"/>
                      <a:pt x="306" y="73"/>
                      <a:pt x="309" y="76"/>
                    </a:cubicBezTo>
                    <a:cubicBezTo>
                      <a:pt x="312" y="79"/>
                      <a:pt x="323" y="78"/>
                      <a:pt x="329" y="78"/>
                    </a:cubicBezTo>
                    <a:cubicBezTo>
                      <a:pt x="337" y="78"/>
                      <a:pt x="345" y="77"/>
                      <a:pt x="350" y="76"/>
                    </a:cubicBezTo>
                    <a:cubicBezTo>
                      <a:pt x="350" y="72"/>
                      <a:pt x="350" y="71"/>
                      <a:pt x="350" y="68"/>
                    </a:cubicBezTo>
                    <a:cubicBezTo>
                      <a:pt x="350" y="64"/>
                      <a:pt x="355" y="64"/>
                      <a:pt x="359" y="63"/>
                    </a:cubicBezTo>
                    <a:cubicBezTo>
                      <a:pt x="364" y="61"/>
                      <a:pt x="363" y="59"/>
                      <a:pt x="368" y="57"/>
                    </a:cubicBezTo>
                    <a:cubicBezTo>
                      <a:pt x="376" y="54"/>
                      <a:pt x="381" y="56"/>
                      <a:pt x="387" y="51"/>
                    </a:cubicBezTo>
                    <a:cubicBezTo>
                      <a:pt x="397" y="57"/>
                      <a:pt x="403" y="57"/>
                      <a:pt x="412" y="60"/>
                    </a:cubicBezTo>
                    <a:cubicBezTo>
                      <a:pt x="423" y="64"/>
                      <a:pt x="426" y="74"/>
                      <a:pt x="439" y="74"/>
                    </a:cubicBezTo>
                    <a:cubicBezTo>
                      <a:pt x="439" y="76"/>
                      <a:pt x="442" y="77"/>
                      <a:pt x="443" y="79"/>
                    </a:cubicBezTo>
                    <a:cubicBezTo>
                      <a:pt x="445" y="86"/>
                      <a:pt x="442" y="92"/>
                      <a:pt x="445" y="96"/>
                    </a:cubicBezTo>
                    <a:cubicBezTo>
                      <a:pt x="442" y="98"/>
                      <a:pt x="435" y="114"/>
                      <a:pt x="435" y="115"/>
                    </a:cubicBezTo>
                    <a:cubicBezTo>
                      <a:pt x="435" y="116"/>
                      <a:pt x="436" y="118"/>
                      <a:pt x="435" y="119"/>
                    </a:cubicBezTo>
                    <a:cubicBezTo>
                      <a:pt x="436" y="121"/>
                      <a:pt x="435" y="122"/>
                      <a:pt x="436" y="124"/>
                    </a:cubicBezTo>
                    <a:cubicBezTo>
                      <a:pt x="436" y="138"/>
                      <a:pt x="436" y="138"/>
                      <a:pt x="436" y="138"/>
                    </a:cubicBezTo>
                    <a:cubicBezTo>
                      <a:pt x="438" y="142"/>
                      <a:pt x="437" y="145"/>
                      <a:pt x="439" y="149"/>
                    </a:cubicBezTo>
                    <a:cubicBezTo>
                      <a:pt x="440" y="153"/>
                      <a:pt x="449" y="149"/>
                      <a:pt x="449" y="156"/>
                    </a:cubicBezTo>
                    <a:cubicBezTo>
                      <a:pt x="449" y="165"/>
                      <a:pt x="439" y="164"/>
                      <a:pt x="439" y="171"/>
                    </a:cubicBezTo>
                    <a:cubicBezTo>
                      <a:pt x="439" y="177"/>
                      <a:pt x="443" y="177"/>
                      <a:pt x="445" y="179"/>
                    </a:cubicBezTo>
                    <a:cubicBezTo>
                      <a:pt x="452" y="194"/>
                      <a:pt x="467" y="196"/>
                      <a:pt x="467" y="215"/>
                    </a:cubicBezTo>
                    <a:cubicBezTo>
                      <a:pt x="456" y="218"/>
                      <a:pt x="448" y="220"/>
                      <a:pt x="448" y="232"/>
                    </a:cubicBezTo>
                    <a:cubicBezTo>
                      <a:pt x="448" y="235"/>
                      <a:pt x="450" y="238"/>
                      <a:pt x="450" y="240"/>
                    </a:cubicBezTo>
                    <a:cubicBezTo>
                      <a:pt x="450" y="240"/>
                      <a:pt x="448" y="240"/>
                      <a:pt x="448" y="240"/>
                    </a:cubicBezTo>
                    <a:cubicBezTo>
                      <a:pt x="439" y="240"/>
                      <a:pt x="420" y="235"/>
                      <a:pt x="408" y="235"/>
                    </a:cubicBezTo>
                    <a:cubicBezTo>
                      <a:pt x="406" y="235"/>
                      <a:pt x="393" y="231"/>
                      <a:pt x="393" y="231"/>
                    </a:cubicBezTo>
                    <a:cubicBezTo>
                      <a:pt x="388" y="226"/>
                      <a:pt x="388" y="213"/>
                      <a:pt x="379" y="213"/>
                    </a:cubicBezTo>
                    <a:cubicBezTo>
                      <a:pt x="374" y="213"/>
                      <a:pt x="372" y="217"/>
                      <a:pt x="370" y="220"/>
                    </a:cubicBezTo>
                    <a:cubicBezTo>
                      <a:pt x="348" y="220"/>
                      <a:pt x="348" y="220"/>
                      <a:pt x="348" y="220"/>
                    </a:cubicBezTo>
                    <a:cubicBezTo>
                      <a:pt x="341" y="217"/>
                      <a:pt x="337" y="212"/>
                      <a:pt x="333" y="207"/>
                    </a:cubicBezTo>
                    <a:cubicBezTo>
                      <a:pt x="327" y="202"/>
                      <a:pt x="320" y="205"/>
                      <a:pt x="315" y="200"/>
                    </a:cubicBezTo>
                    <a:cubicBezTo>
                      <a:pt x="313" y="197"/>
                      <a:pt x="314" y="194"/>
                      <a:pt x="313" y="192"/>
                    </a:cubicBezTo>
                    <a:cubicBezTo>
                      <a:pt x="308" y="182"/>
                      <a:pt x="299" y="168"/>
                      <a:pt x="286" y="168"/>
                    </a:cubicBezTo>
                    <a:cubicBezTo>
                      <a:pt x="280" y="168"/>
                      <a:pt x="278" y="176"/>
                      <a:pt x="278" y="183"/>
                    </a:cubicBezTo>
                    <a:cubicBezTo>
                      <a:pt x="278" y="187"/>
                      <a:pt x="278" y="189"/>
                      <a:pt x="278" y="193"/>
                    </a:cubicBezTo>
                    <a:cubicBezTo>
                      <a:pt x="281" y="203"/>
                      <a:pt x="293" y="222"/>
                      <a:pt x="304" y="224"/>
                    </a:cubicBezTo>
                    <a:cubicBezTo>
                      <a:pt x="304" y="229"/>
                      <a:pt x="306" y="231"/>
                      <a:pt x="307" y="235"/>
                    </a:cubicBezTo>
                    <a:cubicBezTo>
                      <a:pt x="312" y="233"/>
                      <a:pt x="311" y="228"/>
                      <a:pt x="315" y="227"/>
                    </a:cubicBezTo>
                    <a:cubicBezTo>
                      <a:pt x="316" y="228"/>
                      <a:pt x="316" y="230"/>
                      <a:pt x="316" y="231"/>
                    </a:cubicBezTo>
                    <a:cubicBezTo>
                      <a:pt x="316" y="237"/>
                      <a:pt x="313" y="240"/>
                      <a:pt x="313" y="246"/>
                    </a:cubicBezTo>
                    <a:cubicBezTo>
                      <a:pt x="313" y="252"/>
                      <a:pt x="324" y="255"/>
                      <a:pt x="331" y="255"/>
                    </a:cubicBezTo>
                    <a:cubicBezTo>
                      <a:pt x="360" y="255"/>
                      <a:pt x="363" y="237"/>
                      <a:pt x="379" y="225"/>
                    </a:cubicBezTo>
                    <a:cubicBezTo>
                      <a:pt x="379" y="241"/>
                      <a:pt x="379" y="241"/>
                      <a:pt x="379" y="241"/>
                    </a:cubicBezTo>
                    <a:cubicBezTo>
                      <a:pt x="385" y="254"/>
                      <a:pt x="393" y="256"/>
                      <a:pt x="406" y="260"/>
                    </a:cubicBezTo>
                    <a:cubicBezTo>
                      <a:pt x="411" y="261"/>
                      <a:pt x="411" y="269"/>
                      <a:pt x="414" y="271"/>
                    </a:cubicBezTo>
                    <a:cubicBezTo>
                      <a:pt x="414" y="270"/>
                      <a:pt x="414" y="270"/>
                      <a:pt x="414" y="270"/>
                    </a:cubicBezTo>
                    <a:cubicBezTo>
                      <a:pt x="416" y="274"/>
                      <a:pt x="423" y="273"/>
                      <a:pt x="423" y="277"/>
                    </a:cubicBezTo>
                    <a:cubicBezTo>
                      <a:pt x="423" y="288"/>
                      <a:pt x="410" y="291"/>
                      <a:pt x="410" y="302"/>
                    </a:cubicBezTo>
                    <a:cubicBezTo>
                      <a:pt x="403" y="302"/>
                      <a:pt x="399" y="303"/>
                      <a:pt x="397" y="309"/>
                    </a:cubicBezTo>
                    <a:cubicBezTo>
                      <a:pt x="395" y="314"/>
                      <a:pt x="396" y="321"/>
                      <a:pt x="390" y="321"/>
                    </a:cubicBezTo>
                    <a:cubicBezTo>
                      <a:pt x="384" y="321"/>
                      <a:pt x="384" y="334"/>
                      <a:pt x="378" y="334"/>
                    </a:cubicBezTo>
                    <a:cubicBezTo>
                      <a:pt x="374" y="334"/>
                      <a:pt x="365" y="342"/>
                      <a:pt x="365" y="347"/>
                    </a:cubicBezTo>
                    <a:cubicBezTo>
                      <a:pt x="353" y="349"/>
                      <a:pt x="327" y="354"/>
                      <a:pt x="327" y="364"/>
                    </a:cubicBezTo>
                    <a:cubicBezTo>
                      <a:pt x="327" y="365"/>
                      <a:pt x="327" y="367"/>
                      <a:pt x="328" y="368"/>
                    </a:cubicBezTo>
                    <a:cubicBezTo>
                      <a:pt x="318" y="373"/>
                      <a:pt x="304" y="376"/>
                      <a:pt x="294" y="378"/>
                    </a:cubicBezTo>
                    <a:cubicBezTo>
                      <a:pt x="289" y="380"/>
                      <a:pt x="271" y="392"/>
                      <a:pt x="265" y="395"/>
                    </a:cubicBezTo>
                    <a:cubicBezTo>
                      <a:pt x="252" y="395"/>
                      <a:pt x="252" y="395"/>
                      <a:pt x="252" y="395"/>
                    </a:cubicBezTo>
                    <a:cubicBezTo>
                      <a:pt x="244" y="400"/>
                      <a:pt x="243" y="404"/>
                      <a:pt x="234" y="404"/>
                    </a:cubicBezTo>
                    <a:cubicBezTo>
                      <a:pt x="231" y="405"/>
                      <a:pt x="231" y="405"/>
                      <a:pt x="231" y="405"/>
                    </a:cubicBezTo>
                    <a:cubicBezTo>
                      <a:pt x="229" y="405"/>
                      <a:pt x="218" y="400"/>
                      <a:pt x="217" y="399"/>
                    </a:cubicBezTo>
                    <a:cubicBezTo>
                      <a:pt x="216" y="399"/>
                      <a:pt x="219" y="399"/>
                      <a:pt x="217" y="394"/>
                    </a:cubicBezTo>
                    <a:cubicBezTo>
                      <a:pt x="212" y="387"/>
                      <a:pt x="209" y="380"/>
                      <a:pt x="209" y="372"/>
                    </a:cubicBezTo>
                    <a:cubicBezTo>
                      <a:pt x="204" y="371"/>
                      <a:pt x="207" y="363"/>
                      <a:pt x="208" y="359"/>
                    </a:cubicBezTo>
                    <a:cubicBezTo>
                      <a:pt x="210" y="349"/>
                      <a:pt x="203" y="345"/>
                      <a:pt x="198" y="340"/>
                    </a:cubicBezTo>
                    <a:cubicBezTo>
                      <a:pt x="193" y="335"/>
                      <a:pt x="181" y="320"/>
                      <a:pt x="181" y="309"/>
                    </a:cubicBezTo>
                    <a:cubicBezTo>
                      <a:pt x="165" y="306"/>
                      <a:pt x="162" y="297"/>
                      <a:pt x="162" y="280"/>
                    </a:cubicBezTo>
                    <a:cubicBezTo>
                      <a:pt x="162" y="270"/>
                      <a:pt x="156" y="268"/>
                      <a:pt x="154" y="259"/>
                    </a:cubicBezTo>
                    <a:cubicBezTo>
                      <a:pt x="154" y="259"/>
                      <a:pt x="154" y="259"/>
                      <a:pt x="154" y="259"/>
                    </a:cubicBezTo>
                    <a:cubicBezTo>
                      <a:pt x="152" y="258"/>
                      <a:pt x="150" y="255"/>
                      <a:pt x="148" y="254"/>
                    </a:cubicBezTo>
                    <a:cubicBezTo>
                      <a:pt x="147" y="252"/>
                      <a:pt x="141" y="253"/>
                      <a:pt x="140" y="251"/>
                    </a:cubicBezTo>
                    <a:cubicBezTo>
                      <a:pt x="137" y="249"/>
                      <a:pt x="138" y="242"/>
                      <a:pt x="137" y="239"/>
                    </a:cubicBezTo>
                    <a:cubicBezTo>
                      <a:pt x="136" y="235"/>
                      <a:pt x="132" y="231"/>
                      <a:pt x="131" y="229"/>
                    </a:cubicBezTo>
                    <a:cubicBezTo>
                      <a:pt x="125" y="221"/>
                      <a:pt x="121" y="214"/>
                      <a:pt x="116" y="207"/>
                    </a:cubicBezTo>
                    <a:cubicBezTo>
                      <a:pt x="115" y="205"/>
                      <a:pt x="109" y="198"/>
                      <a:pt x="109" y="196"/>
                    </a:cubicBezTo>
                    <a:cubicBezTo>
                      <a:pt x="109" y="192"/>
                      <a:pt x="112" y="182"/>
                      <a:pt x="112" y="175"/>
                    </a:cubicBezTo>
                    <a:lnTo>
                      <a:pt x="112" y="177"/>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5" name="Google Shape;175;p2"/>
              <p:cNvSpPr/>
              <p:nvPr/>
            </p:nvSpPr>
            <p:spPr>
              <a:xfrm>
                <a:off x="10265211" y="3916872"/>
                <a:ext cx="31494" cy="59988"/>
              </a:xfrm>
              <a:custGeom>
                <a:avLst/>
                <a:gdLst/>
                <a:ahLst/>
                <a:cxnLst/>
                <a:rect l="l" t="t" r="r" b="b"/>
                <a:pathLst>
                  <a:path w="25" h="48" extrusionOk="0">
                    <a:moveTo>
                      <a:pt x="25" y="30"/>
                    </a:moveTo>
                    <a:cubicBezTo>
                      <a:pt x="25" y="37"/>
                      <a:pt x="20" y="48"/>
                      <a:pt x="11" y="48"/>
                    </a:cubicBezTo>
                    <a:cubicBezTo>
                      <a:pt x="5" y="48"/>
                      <a:pt x="0" y="41"/>
                      <a:pt x="0" y="35"/>
                    </a:cubicBezTo>
                    <a:cubicBezTo>
                      <a:pt x="0" y="22"/>
                      <a:pt x="6" y="13"/>
                      <a:pt x="6" y="0"/>
                    </a:cubicBezTo>
                    <a:cubicBezTo>
                      <a:pt x="13" y="10"/>
                      <a:pt x="25" y="15"/>
                      <a:pt x="25" y="3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6" name="Google Shape;176;p2"/>
              <p:cNvSpPr/>
              <p:nvPr/>
            </p:nvSpPr>
            <p:spPr>
              <a:xfrm>
                <a:off x="9966768" y="3426468"/>
                <a:ext cx="640377" cy="514400"/>
              </a:xfrm>
              <a:custGeom>
                <a:avLst/>
                <a:gdLst/>
                <a:ahLst/>
                <a:cxnLst/>
                <a:rect l="l" t="t" r="r" b="b"/>
                <a:pathLst>
                  <a:path w="509" h="410" extrusionOk="0">
                    <a:moveTo>
                      <a:pt x="149" y="265"/>
                    </a:moveTo>
                    <a:cubicBezTo>
                      <a:pt x="147" y="263"/>
                      <a:pt x="147" y="263"/>
                      <a:pt x="147" y="263"/>
                    </a:cubicBezTo>
                    <a:cubicBezTo>
                      <a:pt x="147" y="265"/>
                      <a:pt x="148" y="268"/>
                      <a:pt x="148" y="270"/>
                    </a:cubicBezTo>
                    <a:cubicBezTo>
                      <a:pt x="148" y="278"/>
                      <a:pt x="153" y="286"/>
                      <a:pt x="155" y="295"/>
                    </a:cubicBezTo>
                    <a:cubicBezTo>
                      <a:pt x="158" y="305"/>
                      <a:pt x="166" y="319"/>
                      <a:pt x="168" y="326"/>
                    </a:cubicBezTo>
                    <a:cubicBezTo>
                      <a:pt x="170" y="332"/>
                      <a:pt x="170" y="334"/>
                      <a:pt x="174" y="340"/>
                    </a:cubicBezTo>
                    <a:cubicBezTo>
                      <a:pt x="177" y="345"/>
                      <a:pt x="175" y="351"/>
                      <a:pt x="179" y="358"/>
                    </a:cubicBezTo>
                    <a:cubicBezTo>
                      <a:pt x="180" y="362"/>
                      <a:pt x="187" y="366"/>
                      <a:pt x="188" y="372"/>
                    </a:cubicBezTo>
                    <a:cubicBezTo>
                      <a:pt x="191" y="382"/>
                      <a:pt x="196" y="390"/>
                      <a:pt x="200" y="401"/>
                    </a:cubicBezTo>
                    <a:cubicBezTo>
                      <a:pt x="200" y="402"/>
                      <a:pt x="202" y="405"/>
                      <a:pt x="204" y="405"/>
                    </a:cubicBezTo>
                    <a:cubicBezTo>
                      <a:pt x="204" y="409"/>
                      <a:pt x="207" y="410"/>
                      <a:pt x="210" y="410"/>
                    </a:cubicBezTo>
                    <a:cubicBezTo>
                      <a:pt x="214" y="410"/>
                      <a:pt x="214" y="405"/>
                      <a:pt x="216" y="401"/>
                    </a:cubicBezTo>
                    <a:cubicBezTo>
                      <a:pt x="218" y="397"/>
                      <a:pt x="219" y="398"/>
                      <a:pt x="224" y="396"/>
                    </a:cubicBezTo>
                    <a:cubicBezTo>
                      <a:pt x="228" y="394"/>
                      <a:pt x="227" y="382"/>
                      <a:pt x="233" y="381"/>
                    </a:cubicBezTo>
                    <a:cubicBezTo>
                      <a:pt x="234" y="380"/>
                      <a:pt x="237" y="380"/>
                      <a:pt x="237" y="379"/>
                    </a:cubicBezTo>
                    <a:cubicBezTo>
                      <a:pt x="240" y="379"/>
                      <a:pt x="240" y="379"/>
                      <a:pt x="240" y="379"/>
                    </a:cubicBezTo>
                    <a:cubicBezTo>
                      <a:pt x="237" y="367"/>
                      <a:pt x="237" y="367"/>
                      <a:pt x="237" y="367"/>
                    </a:cubicBezTo>
                    <a:cubicBezTo>
                      <a:pt x="237" y="359"/>
                      <a:pt x="243" y="352"/>
                      <a:pt x="243" y="341"/>
                    </a:cubicBezTo>
                    <a:cubicBezTo>
                      <a:pt x="243" y="334"/>
                      <a:pt x="240" y="329"/>
                      <a:pt x="240" y="321"/>
                    </a:cubicBezTo>
                    <a:cubicBezTo>
                      <a:pt x="240" y="312"/>
                      <a:pt x="249" y="311"/>
                      <a:pt x="257" y="308"/>
                    </a:cubicBezTo>
                    <a:cubicBezTo>
                      <a:pt x="260" y="307"/>
                      <a:pt x="265" y="302"/>
                      <a:pt x="268" y="298"/>
                    </a:cubicBezTo>
                    <a:cubicBezTo>
                      <a:pt x="277" y="290"/>
                      <a:pt x="284" y="281"/>
                      <a:pt x="293" y="272"/>
                    </a:cubicBezTo>
                    <a:cubicBezTo>
                      <a:pt x="300" y="265"/>
                      <a:pt x="313" y="263"/>
                      <a:pt x="321" y="255"/>
                    </a:cubicBezTo>
                    <a:cubicBezTo>
                      <a:pt x="325" y="251"/>
                      <a:pt x="325" y="246"/>
                      <a:pt x="326" y="240"/>
                    </a:cubicBezTo>
                    <a:cubicBezTo>
                      <a:pt x="328" y="236"/>
                      <a:pt x="337" y="236"/>
                      <a:pt x="340" y="229"/>
                    </a:cubicBezTo>
                    <a:cubicBezTo>
                      <a:pt x="344" y="231"/>
                      <a:pt x="344" y="233"/>
                      <a:pt x="351" y="233"/>
                    </a:cubicBezTo>
                    <a:cubicBezTo>
                      <a:pt x="362" y="233"/>
                      <a:pt x="374" y="231"/>
                      <a:pt x="374" y="218"/>
                    </a:cubicBezTo>
                    <a:cubicBezTo>
                      <a:pt x="381" y="219"/>
                      <a:pt x="389" y="222"/>
                      <a:pt x="390" y="228"/>
                    </a:cubicBezTo>
                    <a:cubicBezTo>
                      <a:pt x="392" y="233"/>
                      <a:pt x="391" y="240"/>
                      <a:pt x="395" y="245"/>
                    </a:cubicBezTo>
                    <a:cubicBezTo>
                      <a:pt x="398" y="251"/>
                      <a:pt x="403" y="255"/>
                      <a:pt x="409" y="259"/>
                    </a:cubicBezTo>
                    <a:cubicBezTo>
                      <a:pt x="414" y="267"/>
                      <a:pt x="419" y="274"/>
                      <a:pt x="422" y="283"/>
                    </a:cubicBezTo>
                    <a:cubicBezTo>
                      <a:pt x="423" y="285"/>
                      <a:pt x="425" y="286"/>
                      <a:pt x="425" y="289"/>
                    </a:cubicBezTo>
                    <a:cubicBezTo>
                      <a:pt x="425" y="293"/>
                      <a:pt x="423" y="296"/>
                      <a:pt x="423" y="302"/>
                    </a:cubicBezTo>
                    <a:cubicBezTo>
                      <a:pt x="423" y="307"/>
                      <a:pt x="423" y="313"/>
                      <a:pt x="430" y="313"/>
                    </a:cubicBezTo>
                    <a:cubicBezTo>
                      <a:pt x="442" y="313"/>
                      <a:pt x="445" y="300"/>
                      <a:pt x="453" y="293"/>
                    </a:cubicBezTo>
                    <a:cubicBezTo>
                      <a:pt x="455" y="295"/>
                      <a:pt x="454" y="297"/>
                      <a:pt x="457" y="300"/>
                    </a:cubicBezTo>
                    <a:cubicBezTo>
                      <a:pt x="457" y="300"/>
                      <a:pt x="461" y="300"/>
                      <a:pt x="462" y="302"/>
                    </a:cubicBezTo>
                    <a:cubicBezTo>
                      <a:pt x="467" y="308"/>
                      <a:pt x="459" y="322"/>
                      <a:pt x="465" y="322"/>
                    </a:cubicBezTo>
                    <a:cubicBezTo>
                      <a:pt x="465" y="336"/>
                      <a:pt x="476" y="347"/>
                      <a:pt x="476" y="367"/>
                    </a:cubicBezTo>
                    <a:cubicBezTo>
                      <a:pt x="476" y="371"/>
                      <a:pt x="473" y="382"/>
                      <a:pt x="476" y="383"/>
                    </a:cubicBezTo>
                    <a:cubicBezTo>
                      <a:pt x="480" y="376"/>
                      <a:pt x="481" y="371"/>
                      <a:pt x="485" y="363"/>
                    </a:cubicBezTo>
                    <a:cubicBezTo>
                      <a:pt x="486" y="361"/>
                      <a:pt x="489" y="360"/>
                      <a:pt x="489" y="358"/>
                    </a:cubicBezTo>
                    <a:cubicBezTo>
                      <a:pt x="489" y="354"/>
                      <a:pt x="483" y="334"/>
                      <a:pt x="479" y="330"/>
                    </a:cubicBezTo>
                    <a:cubicBezTo>
                      <a:pt x="476" y="327"/>
                      <a:pt x="472" y="325"/>
                      <a:pt x="472" y="320"/>
                    </a:cubicBezTo>
                    <a:cubicBezTo>
                      <a:pt x="472" y="319"/>
                      <a:pt x="472" y="318"/>
                      <a:pt x="472" y="316"/>
                    </a:cubicBezTo>
                    <a:cubicBezTo>
                      <a:pt x="472" y="317"/>
                      <a:pt x="472" y="317"/>
                      <a:pt x="472" y="317"/>
                    </a:cubicBezTo>
                    <a:cubicBezTo>
                      <a:pt x="473" y="316"/>
                      <a:pt x="476" y="311"/>
                      <a:pt x="476" y="307"/>
                    </a:cubicBezTo>
                    <a:cubicBezTo>
                      <a:pt x="476" y="302"/>
                      <a:pt x="476" y="293"/>
                      <a:pt x="473" y="288"/>
                    </a:cubicBezTo>
                    <a:cubicBezTo>
                      <a:pt x="470" y="284"/>
                      <a:pt x="464" y="284"/>
                      <a:pt x="464" y="276"/>
                    </a:cubicBezTo>
                    <a:cubicBezTo>
                      <a:pt x="464" y="268"/>
                      <a:pt x="467" y="262"/>
                      <a:pt x="472" y="258"/>
                    </a:cubicBezTo>
                    <a:cubicBezTo>
                      <a:pt x="474" y="255"/>
                      <a:pt x="479" y="256"/>
                      <a:pt x="483" y="254"/>
                    </a:cubicBezTo>
                    <a:cubicBezTo>
                      <a:pt x="493" y="247"/>
                      <a:pt x="500" y="244"/>
                      <a:pt x="509" y="230"/>
                    </a:cubicBezTo>
                    <a:cubicBezTo>
                      <a:pt x="506" y="230"/>
                      <a:pt x="505" y="231"/>
                      <a:pt x="501" y="231"/>
                    </a:cubicBezTo>
                    <a:cubicBezTo>
                      <a:pt x="493" y="231"/>
                      <a:pt x="487" y="222"/>
                      <a:pt x="487" y="213"/>
                    </a:cubicBezTo>
                    <a:cubicBezTo>
                      <a:pt x="483" y="212"/>
                      <a:pt x="482" y="199"/>
                      <a:pt x="478" y="199"/>
                    </a:cubicBezTo>
                    <a:cubicBezTo>
                      <a:pt x="475" y="199"/>
                      <a:pt x="472" y="202"/>
                      <a:pt x="469" y="202"/>
                    </a:cubicBezTo>
                    <a:cubicBezTo>
                      <a:pt x="468" y="202"/>
                      <a:pt x="467" y="199"/>
                      <a:pt x="467" y="197"/>
                    </a:cubicBezTo>
                    <a:cubicBezTo>
                      <a:pt x="467" y="181"/>
                      <a:pt x="479" y="180"/>
                      <a:pt x="479" y="163"/>
                    </a:cubicBezTo>
                    <a:cubicBezTo>
                      <a:pt x="479" y="154"/>
                      <a:pt x="472" y="151"/>
                      <a:pt x="468" y="144"/>
                    </a:cubicBezTo>
                    <a:cubicBezTo>
                      <a:pt x="457" y="139"/>
                      <a:pt x="448" y="140"/>
                      <a:pt x="445" y="125"/>
                    </a:cubicBezTo>
                    <a:cubicBezTo>
                      <a:pt x="442" y="125"/>
                      <a:pt x="442" y="125"/>
                      <a:pt x="442" y="125"/>
                    </a:cubicBezTo>
                    <a:cubicBezTo>
                      <a:pt x="438" y="129"/>
                      <a:pt x="438" y="129"/>
                      <a:pt x="438" y="129"/>
                    </a:cubicBezTo>
                    <a:cubicBezTo>
                      <a:pt x="433" y="131"/>
                      <a:pt x="427" y="126"/>
                      <a:pt x="423" y="130"/>
                    </a:cubicBezTo>
                    <a:cubicBezTo>
                      <a:pt x="422" y="132"/>
                      <a:pt x="421" y="133"/>
                      <a:pt x="418" y="135"/>
                    </a:cubicBezTo>
                    <a:cubicBezTo>
                      <a:pt x="415" y="137"/>
                      <a:pt x="401" y="149"/>
                      <a:pt x="394" y="149"/>
                    </a:cubicBezTo>
                    <a:cubicBezTo>
                      <a:pt x="387" y="149"/>
                      <a:pt x="382" y="144"/>
                      <a:pt x="373" y="144"/>
                    </a:cubicBezTo>
                    <a:cubicBezTo>
                      <a:pt x="362" y="144"/>
                      <a:pt x="360" y="152"/>
                      <a:pt x="354" y="155"/>
                    </a:cubicBezTo>
                    <a:cubicBezTo>
                      <a:pt x="353" y="152"/>
                      <a:pt x="352" y="145"/>
                      <a:pt x="349" y="145"/>
                    </a:cubicBezTo>
                    <a:cubicBezTo>
                      <a:pt x="347" y="145"/>
                      <a:pt x="345" y="147"/>
                      <a:pt x="341" y="147"/>
                    </a:cubicBezTo>
                    <a:cubicBezTo>
                      <a:pt x="335" y="147"/>
                      <a:pt x="329" y="147"/>
                      <a:pt x="323" y="147"/>
                    </a:cubicBezTo>
                    <a:cubicBezTo>
                      <a:pt x="313" y="147"/>
                      <a:pt x="309" y="141"/>
                      <a:pt x="302" y="136"/>
                    </a:cubicBezTo>
                    <a:cubicBezTo>
                      <a:pt x="300" y="135"/>
                      <a:pt x="296" y="139"/>
                      <a:pt x="295" y="136"/>
                    </a:cubicBezTo>
                    <a:cubicBezTo>
                      <a:pt x="293" y="132"/>
                      <a:pt x="293" y="129"/>
                      <a:pt x="290" y="127"/>
                    </a:cubicBezTo>
                    <a:cubicBezTo>
                      <a:pt x="283" y="124"/>
                      <a:pt x="279" y="126"/>
                      <a:pt x="273" y="120"/>
                    </a:cubicBezTo>
                    <a:cubicBezTo>
                      <a:pt x="268" y="115"/>
                      <a:pt x="263" y="118"/>
                      <a:pt x="254" y="116"/>
                    </a:cubicBezTo>
                    <a:cubicBezTo>
                      <a:pt x="246" y="114"/>
                      <a:pt x="243" y="108"/>
                      <a:pt x="236" y="106"/>
                    </a:cubicBezTo>
                    <a:cubicBezTo>
                      <a:pt x="234" y="105"/>
                      <a:pt x="229" y="106"/>
                      <a:pt x="228" y="103"/>
                    </a:cubicBezTo>
                    <a:cubicBezTo>
                      <a:pt x="227" y="98"/>
                      <a:pt x="227" y="94"/>
                      <a:pt x="226" y="89"/>
                    </a:cubicBezTo>
                    <a:cubicBezTo>
                      <a:pt x="226" y="85"/>
                      <a:pt x="226" y="85"/>
                      <a:pt x="226" y="85"/>
                    </a:cubicBezTo>
                    <a:cubicBezTo>
                      <a:pt x="231" y="85"/>
                      <a:pt x="236" y="86"/>
                      <a:pt x="236" y="80"/>
                    </a:cubicBezTo>
                    <a:cubicBezTo>
                      <a:pt x="236" y="75"/>
                      <a:pt x="229" y="74"/>
                      <a:pt x="229" y="69"/>
                    </a:cubicBezTo>
                    <a:cubicBezTo>
                      <a:pt x="229" y="57"/>
                      <a:pt x="246" y="59"/>
                      <a:pt x="246" y="47"/>
                    </a:cubicBezTo>
                    <a:cubicBezTo>
                      <a:pt x="246" y="43"/>
                      <a:pt x="236" y="35"/>
                      <a:pt x="232" y="35"/>
                    </a:cubicBezTo>
                    <a:cubicBezTo>
                      <a:pt x="224" y="35"/>
                      <a:pt x="221" y="42"/>
                      <a:pt x="213" y="43"/>
                    </a:cubicBezTo>
                    <a:cubicBezTo>
                      <a:pt x="205" y="40"/>
                      <a:pt x="200" y="40"/>
                      <a:pt x="194" y="34"/>
                    </a:cubicBezTo>
                    <a:cubicBezTo>
                      <a:pt x="191" y="31"/>
                      <a:pt x="193" y="25"/>
                      <a:pt x="188" y="24"/>
                    </a:cubicBezTo>
                    <a:cubicBezTo>
                      <a:pt x="182" y="22"/>
                      <a:pt x="178" y="24"/>
                      <a:pt x="178" y="16"/>
                    </a:cubicBezTo>
                    <a:cubicBezTo>
                      <a:pt x="172" y="15"/>
                      <a:pt x="168" y="15"/>
                      <a:pt x="163" y="15"/>
                    </a:cubicBezTo>
                    <a:cubicBezTo>
                      <a:pt x="154" y="15"/>
                      <a:pt x="150" y="23"/>
                      <a:pt x="140" y="23"/>
                    </a:cubicBezTo>
                    <a:cubicBezTo>
                      <a:pt x="130" y="23"/>
                      <a:pt x="140" y="0"/>
                      <a:pt x="131" y="0"/>
                    </a:cubicBezTo>
                    <a:cubicBezTo>
                      <a:pt x="122" y="0"/>
                      <a:pt x="120" y="10"/>
                      <a:pt x="116" y="10"/>
                    </a:cubicBezTo>
                    <a:cubicBezTo>
                      <a:pt x="115" y="10"/>
                      <a:pt x="114" y="11"/>
                      <a:pt x="113" y="10"/>
                    </a:cubicBezTo>
                    <a:cubicBezTo>
                      <a:pt x="110" y="16"/>
                      <a:pt x="103" y="21"/>
                      <a:pt x="94" y="21"/>
                    </a:cubicBezTo>
                    <a:cubicBezTo>
                      <a:pt x="91" y="21"/>
                      <a:pt x="90" y="16"/>
                      <a:pt x="86" y="16"/>
                    </a:cubicBezTo>
                    <a:cubicBezTo>
                      <a:pt x="83" y="16"/>
                      <a:pt x="73" y="20"/>
                      <a:pt x="72" y="15"/>
                    </a:cubicBezTo>
                    <a:cubicBezTo>
                      <a:pt x="68" y="15"/>
                      <a:pt x="69" y="13"/>
                      <a:pt x="65" y="13"/>
                    </a:cubicBezTo>
                    <a:cubicBezTo>
                      <a:pt x="54" y="13"/>
                      <a:pt x="53" y="24"/>
                      <a:pt x="45" y="32"/>
                    </a:cubicBezTo>
                    <a:cubicBezTo>
                      <a:pt x="42" y="35"/>
                      <a:pt x="37" y="35"/>
                      <a:pt x="33" y="39"/>
                    </a:cubicBezTo>
                    <a:cubicBezTo>
                      <a:pt x="30" y="42"/>
                      <a:pt x="28" y="46"/>
                      <a:pt x="23" y="46"/>
                    </a:cubicBezTo>
                    <a:cubicBezTo>
                      <a:pt x="19" y="46"/>
                      <a:pt x="16" y="42"/>
                      <a:pt x="12" y="42"/>
                    </a:cubicBezTo>
                    <a:cubicBezTo>
                      <a:pt x="11" y="42"/>
                      <a:pt x="11" y="45"/>
                      <a:pt x="10" y="45"/>
                    </a:cubicBezTo>
                    <a:cubicBezTo>
                      <a:pt x="7" y="47"/>
                      <a:pt x="0" y="63"/>
                      <a:pt x="0" y="64"/>
                    </a:cubicBezTo>
                    <a:cubicBezTo>
                      <a:pt x="0" y="65"/>
                      <a:pt x="1" y="67"/>
                      <a:pt x="0" y="68"/>
                    </a:cubicBezTo>
                    <a:cubicBezTo>
                      <a:pt x="1" y="70"/>
                      <a:pt x="0" y="71"/>
                      <a:pt x="1" y="73"/>
                    </a:cubicBezTo>
                    <a:cubicBezTo>
                      <a:pt x="1" y="87"/>
                      <a:pt x="1" y="87"/>
                      <a:pt x="1" y="87"/>
                    </a:cubicBezTo>
                    <a:cubicBezTo>
                      <a:pt x="3" y="91"/>
                      <a:pt x="2" y="94"/>
                      <a:pt x="4" y="98"/>
                    </a:cubicBezTo>
                    <a:cubicBezTo>
                      <a:pt x="5" y="102"/>
                      <a:pt x="14" y="98"/>
                      <a:pt x="14" y="105"/>
                    </a:cubicBezTo>
                    <a:cubicBezTo>
                      <a:pt x="14" y="114"/>
                      <a:pt x="4" y="113"/>
                      <a:pt x="4" y="120"/>
                    </a:cubicBezTo>
                    <a:cubicBezTo>
                      <a:pt x="4" y="126"/>
                      <a:pt x="8" y="126"/>
                      <a:pt x="10" y="128"/>
                    </a:cubicBezTo>
                    <a:cubicBezTo>
                      <a:pt x="17" y="143"/>
                      <a:pt x="32" y="145"/>
                      <a:pt x="32" y="164"/>
                    </a:cubicBezTo>
                    <a:cubicBezTo>
                      <a:pt x="21" y="167"/>
                      <a:pt x="13" y="169"/>
                      <a:pt x="13" y="181"/>
                    </a:cubicBezTo>
                    <a:cubicBezTo>
                      <a:pt x="13" y="184"/>
                      <a:pt x="15" y="187"/>
                      <a:pt x="15" y="189"/>
                    </a:cubicBezTo>
                    <a:cubicBezTo>
                      <a:pt x="30" y="188"/>
                      <a:pt x="30" y="188"/>
                      <a:pt x="30" y="188"/>
                    </a:cubicBezTo>
                    <a:cubicBezTo>
                      <a:pt x="31" y="187"/>
                      <a:pt x="33" y="186"/>
                      <a:pt x="34" y="185"/>
                    </a:cubicBezTo>
                    <a:cubicBezTo>
                      <a:pt x="46" y="188"/>
                      <a:pt x="46" y="188"/>
                      <a:pt x="46" y="188"/>
                    </a:cubicBezTo>
                    <a:cubicBezTo>
                      <a:pt x="50" y="188"/>
                      <a:pt x="52" y="184"/>
                      <a:pt x="57" y="184"/>
                    </a:cubicBezTo>
                    <a:cubicBezTo>
                      <a:pt x="62" y="184"/>
                      <a:pt x="65" y="184"/>
                      <a:pt x="70" y="185"/>
                    </a:cubicBezTo>
                    <a:cubicBezTo>
                      <a:pt x="75" y="187"/>
                      <a:pt x="78" y="197"/>
                      <a:pt x="82" y="203"/>
                    </a:cubicBezTo>
                    <a:cubicBezTo>
                      <a:pt x="86" y="209"/>
                      <a:pt x="99" y="218"/>
                      <a:pt x="108" y="218"/>
                    </a:cubicBezTo>
                    <a:cubicBezTo>
                      <a:pt x="111" y="218"/>
                      <a:pt x="114" y="218"/>
                      <a:pt x="118" y="219"/>
                    </a:cubicBezTo>
                    <a:cubicBezTo>
                      <a:pt x="116" y="221"/>
                      <a:pt x="116" y="225"/>
                      <a:pt x="112" y="225"/>
                    </a:cubicBezTo>
                    <a:cubicBezTo>
                      <a:pt x="108" y="227"/>
                      <a:pt x="105" y="225"/>
                      <a:pt x="101" y="227"/>
                    </a:cubicBezTo>
                    <a:cubicBezTo>
                      <a:pt x="108" y="234"/>
                      <a:pt x="113" y="248"/>
                      <a:pt x="127" y="248"/>
                    </a:cubicBezTo>
                    <a:cubicBezTo>
                      <a:pt x="138" y="248"/>
                      <a:pt x="139" y="233"/>
                      <a:pt x="144" y="227"/>
                    </a:cubicBezTo>
                    <a:cubicBezTo>
                      <a:pt x="148" y="227"/>
                      <a:pt x="148" y="227"/>
                      <a:pt x="148" y="227"/>
                    </a:cubicBezTo>
                    <a:cubicBezTo>
                      <a:pt x="148" y="229"/>
                      <a:pt x="145" y="232"/>
                      <a:pt x="145" y="233"/>
                    </a:cubicBezTo>
                    <a:cubicBezTo>
                      <a:pt x="145" y="239"/>
                      <a:pt x="150" y="244"/>
                      <a:pt x="150" y="251"/>
                    </a:cubicBezTo>
                    <a:cubicBezTo>
                      <a:pt x="150" y="257"/>
                      <a:pt x="147" y="258"/>
                      <a:pt x="147" y="264"/>
                    </a:cubicBezTo>
                    <a:lnTo>
                      <a:pt x="149" y="265"/>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7" name="Google Shape;177;p2"/>
              <p:cNvSpPr/>
              <p:nvPr/>
            </p:nvSpPr>
            <p:spPr>
              <a:xfrm>
                <a:off x="10512663" y="3979860"/>
                <a:ext cx="167968" cy="181465"/>
              </a:xfrm>
              <a:custGeom>
                <a:avLst/>
                <a:gdLst/>
                <a:ahLst/>
                <a:cxnLst/>
                <a:rect l="l" t="t" r="r" b="b"/>
                <a:pathLst>
                  <a:path w="133" h="144" extrusionOk="0">
                    <a:moveTo>
                      <a:pt x="59" y="74"/>
                    </a:moveTo>
                    <a:cubicBezTo>
                      <a:pt x="58" y="74"/>
                      <a:pt x="59" y="72"/>
                      <a:pt x="58" y="70"/>
                    </a:cubicBezTo>
                    <a:cubicBezTo>
                      <a:pt x="57" y="69"/>
                      <a:pt x="52" y="69"/>
                      <a:pt x="51" y="68"/>
                    </a:cubicBezTo>
                    <a:cubicBezTo>
                      <a:pt x="49" y="67"/>
                      <a:pt x="45" y="56"/>
                      <a:pt x="45" y="53"/>
                    </a:cubicBezTo>
                    <a:cubicBezTo>
                      <a:pt x="41" y="43"/>
                      <a:pt x="31" y="44"/>
                      <a:pt x="28" y="38"/>
                    </a:cubicBezTo>
                    <a:cubicBezTo>
                      <a:pt x="26" y="33"/>
                      <a:pt x="24" y="30"/>
                      <a:pt x="22" y="25"/>
                    </a:cubicBezTo>
                    <a:cubicBezTo>
                      <a:pt x="20" y="21"/>
                      <a:pt x="15" y="22"/>
                      <a:pt x="11" y="21"/>
                    </a:cubicBezTo>
                    <a:cubicBezTo>
                      <a:pt x="8" y="20"/>
                      <a:pt x="1" y="8"/>
                      <a:pt x="0" y="3"/>
                    </a:cubicBezTo>
                    <a:cubicBezTo>
                      <a:pt x="0" y="0"/>
                      <a:pt x="0" y="0"/>
                      <a:pt x="0" y="0"/>
                    </a:cubicBezTo>
                    <a:cubicBezTo>
                      <a:pt x="0" y="0"/>
                      <a:pt x="1" y="0"/>
                      <a:pt x="2" y="0"/>
                    </a:cubicBezTo>
                    <a:cubicBezTo>
                      <a:pt x="7" y="0"/>
                      <a:pt x="8" y="2"/>
                      <a:pt x="11" y="4"/>
                    </a:cubicBezTo>
                    <a:cubicBezTo>
                      <a:pt x="26" y="4"/>
                      <a:pt x="26" y="4"/>
                      <a:pt x="26" y="4"/>
                    </a:cubicBezTo>
                    <a:cubicBezTo>
                      <a:pt x="35" y="7"/>
                      <a:pt x="38" y="13"/>
                      <a:pt x="42" y="20"/>
                    </a:cubicBezTo>
                    <a:cubicBezTo>
                      <a:pt x="43" y="23"/>
                      <a:pt x="45" y="22"/>
                      <a:pt x="47" y="23"/>
                    </a:cubicBezTo>
                    <a:cubicBezTo>
                      <a:pt x="53" y="25"/>
                      <a:pt x="56" y="30"/>
                      <a:pt x="61" y="35"/>
                    </a:cubicBezTo>
                    <a:cubicBezTo>
                      <a:pt x="69" y="43"/>
                      <a:pt x="74" y="49"/>
                      <a:pt x="86" y="53"/>
                    </a:cubicBezTo>
                    <a:cubicBezTo>
                      <a:pt x="93" y="55"/>
                      <a:pt x="101" y="57"/>
                      <a:pt x="101" y="64"/>
                    </a:cubicBezTo>
                    <a:cubicBezTo>
                      <a:pt x="101" y="64"/>
                      <a:pt x="100" y="65"/>
                      <a:pt x="100" y="66"/>
                    </a:cubicBezTo>
                    <a:cubicBezTo>
                      <a:pt x="101" y="66"/>
                      <a:pt x="102" y="66"/>
                      <a:pt x="103" y="66"/>
                    </a:cubicBezTo>
                    <a:cubicBezTo>
                      <a:pt x="105" y="66"/>
                      <a:pt x="106" y="68"/>
                      <a:pt x="107" y="70"/>
                    </a:cubicBezTo>
                    <a:cubicBezTo>
                      <a:pt x="105" y="74"/>
                      <a:pt x="105" y="74"/>
                      <a:pt x="105" y="74"/>
                    </a:cubicBezTo>
                    <a:cubicBezTo>
                      <a:pt x="105" y="80"/>
                      <a:pt x="109" y="81"/>
                      <a:pt x="114" y="81"/>
                    </a:cubicBezTo>
                    <a:cubicBezTo>
                      <a:pt x="114" y="91"/>
                      <a:pt x="119" y="93"/>
                      <a:pt x="124" y="98"/>
                    </a:cubicBezTo>
                    <a:cubicBezTo>
                      <a:pt x="127" y="101"/>
                      <a:pt x="133" y="102"/>
                      <a:pt x="133" y="106"/>
                    </a:cubicBezTo>
                    <a:cubicBezTo>
                      <a:pt x="133" y="112"/>
                      <a:pt x="133" y="116"/>
                      <a:pt x="133" y="125"/>
                    </a:cubicBezTo>
                    <a:cubicBezTo>
                      <a:pt x="128" y="127"/>
                      <a:pt x="131" y="133"/>
                      <a:pt x="131" y="138"/>
                    </a:cubicBezTo>
                    <a:cubicBezTo>
                      <a:pt x="131" y="143"/>
                      <a:pt x="122" y="144"/>
                      <a:pt x="119" y="144"/>
                    </a:cubicBezTo>
                    <a:cubicBezTo>
                      <a:pt x="116" y="144"/>
                      <a:pt x="109" y="132"/>
                      <a:pt x="108" y="132"/>
                    </a:cubicBezTo>
                    <a:cubicBezTo>
                      <a:pt x="100" y="124"/>
                      <a:pt x="92" y="120"/>
                      <a:pt x="84" y="112"/>
                    </a:cubicBezTo>
                    <a:cubicBezTo>
                      <a:pt x="75" y="103"/>
                      <a:pt x="71" y="95"/>
                      <a:pt x="67" y="85"/>
                    </a:cubicBezTo>
                    <a:cubicBezTo>
                      <a:pt x="66" y="83"/>
                      <a:pt x="60" y="74"/>
                      <a:pt x="59" y="7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8" name="Google Shape;178;p2"/>
              <p:cNvSpPr/>
              <p:nvPr/>
            </p:nvSpPr>
            <p:spPr>
              <a:xfrm>
                <a:off x="10728622" y="3957364"/>
                <a:ext cx="160470" cy="178466"/>
              </a:xfrm>
              <a:custGeom>
                <a:avLst/>
                <a:gdLst/>
                <a:ahLst/>
                <a:cxnLst/>
                <a:rect l="l" t="t" r="r" b="b"/>
                <a:pathLst>
                  <a:path w="127" h="141" extrusionOk="0">
                    <a:moveTo>
                      <a:pt x="37" y="130"/>
                    </a:moveTo>
                    <a:cubicBezTo>
                      <a:pt x="36" y="130"/>
                      <a:pt x="36" y="125"/>
                      <a:pt x="36" y="124"/>
                    </a:cubicBezTo>
                    <a:cubicBezTo>
                      <a:pt x="32" y="123"/>
                      <a:pt x="30" y="126"/>
                      <a:pt x="27" y="126"/>
                    </a:cubicBezTo>
                    <a:cubicBezTo>
                      <a:pt x="10" y="126"/>
                      <a:pt x="17" y="110"/>
                      <a:pt x="11" y="102"/>
                    </a:cubicBezTo>
                    <a:cubicBezTo>
                      <a:pt x="11" y="101"/>
                      <a:pt x="12" y="100"/>
                      <a:pt x="12" y="99"/>
                    </a:cubicBezTo>
                    <a:cubicBezTo>
                      <a:pt x="11" y="97"/>
                      <a:pt x="8" y="97"/>
                      <a:pt x="6" y="97"/>
                    </a:cubicBezTo>
                    <a:cubicBezTo>
                      <a:pt x="4" y="96"/>
                      <a:pt x="0" y="80"/>
                      <a:pt x="0" y="78"/>
                    </a:cubicBezTo>
                    <a:cubicBezTo>
                      <a:pt x="0" y="71"/>
                      <a:pt x="9" y="74"/>
                      <a:pt x="15" y="74"/>
                    </a:cubicBezTo>
                    <a:cubicBezTo>
                      <a:pt x="29" y="74"/>
                      <a:pt x="27" y="60"/>
                      <a:pt x="33" y="54"/>
                    </a:cubicBezTo>
                    <a:cubicBezTo>
                      <a:pt x="36" y="51"/>
                      <a:pt x="41" y="51"/>
                      <a:pt x="45" y="50"/>
                    </a:cubicBezTo>
                    <a:cubicBezTo>
                      <a:pt x="52" y="49"/>
                      <a:pt x="52" y="44"/>
                      <a:pt x="56" y="41"/>
                    </a:cubicBezTo>
                    <a:cubicBezTo>
                      <a:pt x="54" y="39"/>
                      <a:pt x="59" y="35"/>
                      <a:pt x="59" y="35"/>
                    </a:cubicBezTo>
                    <a:cubicBezTo>
                      <a:pt x="61" y="34"/>
                      <a:pt x="61" y="33"/>
                      <a:pt x="63" y="32"/>
                    </a:cubicBezTo>
                    <a:cubicBezTo>
                      <a:pt x="64" y="32"/>
                      <a:pt x="65" y="30"/>
                      <a:pt x="66" y="29"/>
                    </a:cubicBezTo>
                    <a:cubicBezTo>
                      <a:pt x="70" y="25"/>
                      <a:pt x="80" y="27"/>
                      <a:pt x="82" y="23"/>
                    </a:cubicBezTo>
                    <a:cubicBezTo>
                      <a:pt x="85" y="16"/>
                      <a:pt x="95" y="0"/>
                      <a:pt x="102" y="0"/>
                    </a:cubicBezTo>
                    <a:cubicBezTo>
                      <a:pt x="109" y="0"/>
                      <a:pt x="109" y="4"/>
                      <a:pt x="109" y="11"/>
                    </a:cubicBezTo>
                    <a:cubicBezTo>
                      <a:pt x="109" y="20"/>
                      <a:pt x="127" y="15"/>
                      <a:pt x="127" y="23"/>
                    </a:cubicBezTo>
                    <a:cubicBezTo>
                      <a:pt x="127" y="27"/>
                      <a:pt x="117" y="25"/>
                      <a:pt x="117" y="29"/>
                    </a:cubicBezTo>
                    <a:cubicBezTo>
                      <a:pt x="117" y="30"/>
                      <a:pt x="118" y="31"/>
                      <a:pt x="119" y="31"/>
                    </a:cubicBezTo>
                    <a:cubicBezTo>
                      <a:pt x="118" y="32"/>
                      <a:pt x="106" y="37"/>
                      <a:pt x="106" y="37"/>
                    </a:cubicBezTo>
                    <a:cubicBezTo>
                      <a:pt x="107" y="38"/>
                      <a:pt x="108" y="40"/>
                      <a:pt x="108" y="41"/>
                    </a:cubicBezTo>
                    <a:cubicBezTo>
                      <a:pt x="107" y="42"/>
                      <a:pt x="105" y="43"/>
                      <a:pt x="105" y="44"/>
                    </a:cubicBezTo>
                    <a:cubicBezTo>
                      <a:pt x="105" y="51"/>
                      <a:pt x="117" y="73"/>
                      <a:pt x="125" y="73"/>
                    </a:cubicBezTo>
                    <a:cubicBezTo>
                      <a:pt x="124" y="79"/>
                      <a:pt x="120" y="77"/>
                      <a:pt x="115" y="77"/>
                    </a:cubicBezTo>
                    <a:cubicBezTo>
                      <a:pt x="114" y="77"/>
                      <a:pt x="112" y="78"/>
                      <a:pt x="111" y="78"/>
                    </a:cubicBezTo>
                    <a:cubicBezTo>
                      <a:pt x="109" y="83"/>
                      <a:pt x="109" y="83"/>
                      <a:pt x="109" y="83"/>
                    </a:cubicBezTo>
                    <a:cubicBezTo>
                      <a:pt x="106" y="92"/>
                      <a:pt x="103" y="95"/>
                      <a:pt x="103" y="102"/>
                    </a:cubicBezTo>
                    <a:cubicBezTo>
                      <a:pt x="98" y="103"/>
                      <a:pt x="93" y="110"/>
                      <a:pt x="93" y="113"/>
                    </a:cubicBezTo>
                    <a:cubicBezTo>
                      <a:pt x="93" y="116"/>
                      <a:pt x="95" y="117"/>
                      <a:pt x="95" y="119"/>
                    </a:cubicBezTo>
                    <a:cubicBezTo>
                      <a:pt x="95" y="122"/>
                      <a:pt x="90" y="129"/>
                      <a:pt x="90" y="134"/>
                    </a:cubicBezTo>
                    <a:cubicBezTo>
                      <a:pt x="83" y="135"/>
                      <a:pt x="82" y="141"/>
                      <a:pt x="76" y="141"/>
                    </a:cubicBezTo>
                    <a:cubicBezTo>
                      <a:pt x="72" y="141"/>
                      <a:pt x="71" y="137"/>
                      <a:pt x="71" y="135"/>
                    </a:cubicBezTo>
                    <a:cubicBezTo>
                      <a:pt x="64" y="133"/>
                      <a:pt x="59" y="128"/>
                      <a:pt x="51" y="128"/>
                    </a:cubicBezTo>
                    <a:cubicBezTo>
                      <a:pt x="48" y="128"/>
                      <a:pt x="45" y="132"/>
                      <a:pt x="40" y="132"/>
                    </a:cubicBezTo>
                    <a:cubicBezTo>
                      <a:pt x="39" y="132"/>
                      <a:pt x="38" y="130"/>
                      <a:pt x="37" y="13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9" name="Google Shape;179;p2"/>
              <p:cNvSpPr/>
              <p:nvPr/>
            </p:nvSpPr>
            <p:spPr>
              <a:xfrm>
                <a:off x="10883093" y="4042847"/>
                <a:ext cx="100481" cy="116977"/>
              </a:xfrm>
              <a:custGeom>
                <a:avLst/>
                <a:gdLst/>
                <a:ahLst/>
                <a:cxnLst/>
                <a:rect l="l" t="t" r="r" b="b"/>
                <a:pathLst>
                  <a:path w="79" h="93" extrusionOk="0">
                    <a:moveTo>
                      <a:pt x="31" y="34"/>
                    </a:moveTo>
                    <a:cubicBezTo>
                      <a:pt x="30" y="36"/>
                      <a:pt x="29" y="38"/>
                      <a:pt x="27" y="38"/>
                    </a:cubicBezTo>
                    <a:cubicBezTo>
                      <a:pt x="20" y="38"/>
                      <a:pt x="17" y="30"/>
                      <a:pt x="17" y="24"/>
                    </a:cubicBezTo>
                    <a:cubicBezTo>
                      <a:pt x="17" y="15"/>
                      <a:pt x="24" y="16"/>
                      <a:pt x="32" y="16"/>
                    </a:cubicBezTo>
                    <a:cubicBezTo>
                      <a:pt x="39" y="16"/>
                      <a:pt x="42" y="15"/>
                      <a:pt x="49" y="15"/>
                    </a:cubicBezTo>
                    <a:cubicBezTo>
                      <a:pt x="54" y="15"/>
                      <a:pt x="58" y="18"/>
                      <a:pt x="64" y="18"/>
                    </a:cubicBezTo>
                    <a:cubicBezTo>
                      <a:pt x="73" y="18"/>
                      <a:pt x="76" y="10"/>
                      <a:pt x="77" y="4"/>
                    </a:cubicBezTo>
                    <a:cubicBezTo>
                      <a:pt x="79" y="4"/>
                      <a:pt x="79" y="1"/>
                      <a:pt x="79" y="0"/>
                    </a:cubicBezTo>
                    <a:cubicBezTo>
                      <a:pt x="77" y="0"/>
                      <a:pt x="77" y="0"/>
                      <a:pt x="77" y="0"/>
                    </a:cubicBezTo>
                    <a:cubicBezTo>
                      <a:pt x="72" y="4"/>
                      <a:pt x="65" y="8"/>
                      <a:pt x="63" y="10"/>
                    </a:cubicBezTo>
                    <a:cubicBezTo>
                      <a:pt x="59" y="10"/>
                      <a:pt x="59" y="10"/>
                      <a:pt x="59" y="10"/>
                    </a:cubicBezTo>
                    <a:cubicBezTo>
                      <a:pt x="28" y="5"/>
                      <a:pt x="28" y="5"/>
                      <a:pt x="28" y="5"/>
                    </a:cubicBezTo>
                    <a:cubicBezTo>
                      <a:pt x="17" y="5"/>
                      <a:pt x="12" y="20"/>
                      <a:pt x="12" y="30"/>
                    </a:cubicBezTo>
                    <a:cubicBezTo>
                      <a:pt x="12" y="33"/>
                      <a:pt x="8" y="35"/>
                      <a:pt x="8" y="37"/>
                    </a:cubicBezTo>
                    <a:cubicBezTo>
                      <a:pt x="4" y="47"/>
                      <a:pt x="0" y="51"/>
                      <a:pt x="0" y="61"/>
                    </a:cubicBezTo>
                    <a:cubicBezTo>
                      <a:pt x="0" y="66"/>
                      <a:pt x="6" y="66"/>
                      <a:pt x="8" y="66"/>
                    </a:cubicBezTo>
                    <a:cubicBezTo>
                      <a:pt x="8" y="73"/>
                      <a:pt x="8" y="83"/>
                      <a:pt x="8" y="87"/>
                    </a:cubicBezTo>
                    <a:cubicBezTo>
                      <a:pt x="8" y="90"/>
                      <a:pt x="12" y="93"/>
                      <a:pt x="16" y="93"/>
                    </a:cubicBezTo>
                    <a:cubicBezTo>
                      <a:pt x="20" y="93"/>
                      <a:pt x="22" y="78"/>
                      <a:pt x="22" y="76"/>
                    </a:cubicBezTo>
                    <a:cubicBezTo>
                      <a:pt x="22" y="70"/>
                      <a:pt x="18" y="67"/>
                      <a:pt x="18" y="61"/>
                    </a:cubicBezTo>
                    <a:cubicBezTo>
                      <a:pt x="18" y="58"/>
                      <a:pt x="22" y="56"/>
                      <a:pt x="25" y="56"/>
                    </a:cubicBezTo>
                    <a:cubicBezTo>
                      <a:pt x="26" y="56"/>
                      <a:pt x="27" y="56"/>
                      <a:pt x="28" y="56"/>
                    </a:cubicBezTo>
                    <a:cubicBezTo>
                      <a:pt x="27" y="65"/>
                      <a:pt x="27" y="65"/>
                      <a:pt x="27" y="65"/>
                    </a:cubicBezTo>
                    <a:cubicBezTo>
                      <a:pt x="27" y="71"/>
                      <a:pt x="34" y="73"/>
                      <a:pt x="34" y="79"/>
                    </a:cubicBezTo>
                    <a:cubicBezTo>
                      <a:pt x="34" y="80"/>
                      <a:pt x="34" y="81"/>
                      <a:pt x="34" y="83"/>
                    </a:cubicBezTo>
                    <a:cubicBezTo>
                      <a:pt x="39" y="83"/>
                      <a:pt x="39" y="83"/>
                      <a:pt x="39" y="83"/>
                    </a:cubicBezTo>
                    <a:cubicBezTo>
                      <a:pt x="39" y="78"/>
                      <a:pt x="49" y="78"/>
                      <a:pt x="49" y="73"/>
                    </a:cubicBezTo>
                    <a:cubicBezTo>
                      <a:pt x="47" y="73"/>
                      <a:pt x="43" y="68"/>
                      <a:pt x="43" y="65"/>
                    </a:cubicBezTo>
                    <a:cubicBezTo>
                      <a:pt x="43" y="65"/>
                      <a:pt x="44" y="64"/>
                      <a:pt x="45" y="63"/>
                    </a:cubicBezTo>
                    <a:cubicBezTo>
                      <a:pt x="42" y="61"/>
                      <a:pt x="34" y="46"/>
                      <a:pt x="34" y="44"/>
                    </a:cubicBezTo>
                    <a:cubicBezTo>
                      <a:pt x="46" y="44"/>
                      <a:pt x="47" y="35"/>
                      <a:pt x="57" y="31"/>
                    </a:cubicBezTo>
                    <a:cubicBezTo>
                      <a:pt x="57" y="28"/>
                      <a:pt x="57" y="28"/>
                      <a:pt x="57" y="28"/>
                    </a:cubicBezTo>
                    <a:cubicBezTo>
                      <a:pt x="54" y="27"/>
                      <a:pt x="31" y="35"/>
                      <a:pt x="31" y="36"/>
                    </a:cubicBezTo>
                    <a:lnTo>
                      <a:pt x="31" y="34"/>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0" name="Google Shape;180;p2"/>
              <p:cNvSpPr/>
              <p:nvPr/>
            </p:nvSpPr>
            <p:spPr>
              <a:xfrm>
                <a:off x="10673133" y="4161325"/>
                <a:ext cx="161969" cy="46491"/>
              </a:xfrm>
              <a:custGeom>
                <a:avLst/>
                <a:gdLst/>
                <a:ahLst/>
                <a:cxnLst/>
                <a:rect l="l" t="t" r="r" b="b"/>
                <a:pathLst>
                  <a:path w="128" h="37" extrusionOk="0">
                    <a:moveTo>
                      <a:pt x="123" y="36"/>
                    </a:moveTo>
                    <a:cubicBezTo>
                      <a:pt x="119" y="36"/>
                      <a:pt x="119" y="33"/>
                      <a:pt x="114" y="33"/>
                    </a:cubicBezTo>
                    <a:cubicBezTo>
                      <a:pt x="113" y="33"/>
                      <a:pt x="114" y="36"/>
                      <a:pt x="114" y="37"/>
                    </a:cubicBezTo>
                    <a:cubicBezTo>
                      <a:pt x="100" y="32"/>
                      <a:pt x="85" y="31"/>
                      <a:pt x="67" y="31"/>
                    </a:cubicBezTo>
                    <a:cubicBezTo>
                      <a:pt x="62" y="31"/>
                      <a:pt x="61" y="25"/>
                      <a:pt x="56" y="25"/>
                    </a:cubicBezTo>
                    <a:cubicBezTo>
                      <a:pt x="48" y="25"/>
                      <a:pt x="41" y="25"/>
                      <a:pt x="32" y="22"/>
                    </a:cubicBezTo>
                    <a:cubicBezTo>
                      <a:pt x="25" y="20"/>
                      <a:pt x="19" y="24"/>
                      <a:pt x="14" y="20"/>
                    </a:cubicBezTo>
                    <a:cubicBezTo>
                      <a:pt x="10" y="15"/>
                      <a:pt x="7" y="10"/>
                      <a:pt x="0" y="10"/>
                    </a:cubicBezTo>
                    <a:cubicBezTo>
                      <a:pt x="0" y="9"/>
                      <a:pt x="8" y="1"/>
                      <a:pt x="11" y="1"/>
                    </a:cubicBezTo>
                    <a:cubicBezTo>
                      <a:pt x="12" y="1"/>
                      <a:pt x="13" y="3"/>
                      <a:pt x="14" y="3"/>
                    </a:cubicBezTo>
                    <a:cubicBezTo>
                      <a:pt x="17" y="3"/>
                      <a:pt x="19" y="0"/>
                      <a:pt x="22" y="0"/>
                    </a:cubicBezTo>
                    <a:cubicBezTo>
                      <a:pt x="35" y="0"/>
                      <a:pt x="41" y="14"/>
                      <a:pt x="55" y="14"/>
                    </a:cubicBezTo>
                    <a:cubicBezTo>
                      <a:pt x="62" y="14"/>
                      <a:pt x="63" y="7"/>
                      <a:pt x="68" y="7"/>
                    </a:cubicBezTo>
                    <a:cubicBezTo>
                      <a:pt x="77" y="7"/>
                      <a:pt x="80" y="15"/>
                      <a:pt x="88" y="15"/>
                    </a:cubicBezTo>
                    <a:cubicBezTo>
                      <a:pt x="101" y="14"/>
                      <a:pt x="101" y="14"/>
                      <a:pt x="101" y="14"/>
                    </a:cubicBezTo>
                    <a:cubicBezTo>
                      <a:pt x="105" y="14"/>
                      <a:pt x="105" y="14"/>
                      <a:pt x="105" y="14"/>
                    </a:cubicBezTo>
                    <a:cubicBezTo>
                      <a:pt x="104" y="16"/>
                      <a:pt x="89" y="17"/>
                      <a:pt x="89" y="17"/>
                    </a:cubicBezTo>
                    <a:cubicBezTo>
                      <a:pt x="93" y="22"/>
                      <a:pt x="99" y="22"/>
                      <a:pt x="107" y="22"/>
                    </a:cubicBezTo>
                    <a:cubicBezTo>
                      <a:pt x="110" y="22"/>
                      <a:pt x="110" y="26"/>
                      <a:pt x="111" y="26"/>
                    </a:cubicBezTo>
                    <a:cubicBezTo>
                      <a:pt x="114" y="30"/>
                      <a:pt x="117" y="26"/>
                      <a:pt x="121" y="27"/>
                    </a:cubicBezTo>
                    <a:cubicBezTo>
                      <a:pt x="125" y="29"/>
                      <a:pt x="125" y="30"/>
                      <a:pt x="128" y="31"/>
                    </a:cubicBezTo>
                    <a:cubicBezTo>
                      <a:pt x="127" y="33"/>
                      <a:pt x="124" y="36"/>
                      <a:pt x="123" y="3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1" name="Google Shape;181;p2"/>
              <p:cNvSpPr/>
              <p:nvPr/>
            </p:nvSpPr>
            <p:spPr>
              <a:xfrm>
                <a:off x="10901089" y="4198817"/>
                <a:ext cx="49491" cy="11998"/>
              </a:xfrm>
              <a:custGeom>
                <a:avLst/>
                <a:gdLst/>
                <a:ahLst/>
                <a:cxnLst/>
                <a:rect l="l" t="t" r="r" b="b"/>
                <a:pathLst>
                  <a:path w="39" h="9" extrusionOk="0">
                    <a:moveTo>
                      <a:pt x="26" y="9"/>
                    </a:moveTo>
                    <a:cubicBezTo>
                      <a:pt x="20" y="9"/>
                      <a:pt x="13" y="9"/>
                      <a:pt x="10" y="9"/>
                    </a:cubicBezTo>
                    <a:cubicBezTo>
                      <a:pt x="7" y="9"/>
                      <a:pt x="0" y="9"/>
                      <a:pt x="0" y="4"/>
                    </a:cubicBezTo>
                    <a:cubicBezTo>
                      <a:pt x="0" y="1"/>
                      <a:pt x="5" y="1"/>
                      <a:pt x="8" y="1"/>
                    </a:cubicBezTo>
                    <a:cubicBezTo>
                      <a:pt x="16" y="1"/>
                      <a:pt x="19" y="4"/>
                      <a:pt x="26" y="4"/>
                    </a:cubicBezTo>
                    <a:cubicBezTo>
                      <a:pt x="32" y="4"/>
                      <a:pt x="35" y="2"/>
                      <a:pt x="39" y="0"/>
                    </a:cubicBezTo>
                    <a:cubicBezTo>
                      <a:pt x="35" y="6"/>
                      <a:pt x="32" y="7"/>
                      <a:pt x="26" y="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2" name="Google Shape;182;p2"/>
              <p:cNvSpPr/>
              <p:nvPr/>
            </p:nvSpPr>
            <p:spPr>
              <a:xfrm>
                <a:off x="10853098" y="4201816"/>
                <a:ext cx="34494" cy="11998"/>
              </a:xfrm>
              <a:custGeom>
                <a:avLst/>
                <a:gdLst/>
                <a:ahLst/>
                <a:cxnLst/>
                <a:rect l="l" t="t" r="r" b="b"/>
                <a:pathLst>
                  <a:path w="27" h="9" extrusionOk="0">
                    <a:moveTo>
                      <a:pt x="27" y="6"/>
                    </a:moveTo>
                    <a:cubicBezTo>
                      <a:pt x="23" y="6"/>
                      <a:pt x="23" y="6"/>
                      <a:pt x="23" y="6"/>
                    </a:cubicBezTo>
                    <a:cubicBezTo>
                      <a:pt x="19" y="5"/>
                      <a:pt x="19" y="5"/>
                      <a:pt x="19" y="5"/>
                    </a:cubicBezTo>
                    <a:cubicBezTo>
                      <a:pt x="15" y="6"/>
                      <a:pt x="13" y="9"/>
                      <a:pt x="9" y="9"/>
                    </a:cubicBezTo>
                    <a:cubicBezTo>
                      <a:pt x="5" y="9"/>
                      <a:pt x="0" y="8"/>
                      <a:pt x="0" y="6"/>
                    </a:cubicBezTo>
                    <a:cubicBezTo>
                      <a:pt x="0" y="1"/>
                      <a:pt x="3" y="1"/>
                      <a:pt x="7" y="1"/>
                    </a:cubicBezTo>
                    <a:cubicBezTo>
                      <a:pt x="11" y="1"/>
                      <a:pt x="13" y="2"/>
                      <a:pt x="16" y="3"/>
                    </a:cubicBezTo>
                    <a:cubicBezTo>
                      <a:pt x="16" y="2"/>
                      <a:pt x="16" y="1"/>
                      <a:pt x="16" y="0"/>
                    </a:cubicBezTo>
                    <a:cubicBezTo>
                      <a:pt x="27" y="0"/>
                      <a:pt x="27" y="0"/>
                      <a:pt x="27" y="0"/>
                    </a:cubicBezTo>
                    <a:cubicBezTo>
                      <a:pt x="27" y="3"/>
                      <a:pt x="26" y="5"/>
                      <a:pt x="27"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3" name="Google Shape;183;p2"/>
              <p:cNvSpPr/>
              <p:nvPr/>
            </p:nvSpPr>
            <p:spPr>
              <a:xfrm>
                <a:off x="10889092" y="4215314"/>
                <a:ext cx="25496" cy="17996"/>
              </a:xfrm>
              <a:custGeom>
                <a:avLst/>
                <a:gdLst/>
                <a:ahLst/>
                <a:cxnLst/>
                <a:rect l="l" t="t" r="r" b="b"/>
                <a:pathLst>
                  <a:path w="20" h="14" extrusionOk="0">
                    <a:moveTo>
                      <a:pt x="15" y="14"/>
                    </a:moveTo>
                    <a:cubicBezTo>
                      <a:pt x="12" y="14"/>
                      <a:pt x="12" y="10"/>
                      <a:pt x="12" y="9"/>
                    </a:cubicBezTo>
                    <a:cubicBezTo>
                      <a:pt x="8" y="9"/>
                      <a:pt x="0" y="8"/>
                      <a:pt x="0" y="4"/>
                    </a:cubicBezTo>
                    <a:cubicBezTo>
                      <a:pt x="0" y="0"/>
                      <a:pt x="6" y="1"/>
                      <a:pt x="9" y="1"/>
                    </a:cubicBezTo>
                    <a:cubicBezTo>
                      <a:pt x="10" y="1"/>
                      <a:pt x="12" y="1"/>
                      <a:pt x="13" y="1"/>
                    </a:cubicBezTo>
                    <a:cubicBezTo>
                      <a:pt x="13" y="7"/>
                      <a:pt x="20" y="6"/>
                      <a:pt x="20" y="11"/>
                    </a:cubicBezTo>
                    <a:cubicBezTo>
                      <a:pt x="20" y="13"/>
                      <a:pt x="18" y="14"/>
                      <a:pt x="16" y="14"/>
                    </a:cubicBezTo>
                    <a:cubicBezTo>
                      <a:pt x="16" y="14"/>
                      <a:pt x="15" y="14"/>
                      <a:pt x="15" y="1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4" name="Google Shape;184;p2"/>
              <p:cNvSpPr/>
              <p:nvPr/>
            </p:nvSpPr>
            <p:spPr>
              <a:xfrm>
                <a:off x="10841101" y="4200317"/>
                <a:ext cx="10498" cy="10498"/>
              </a:xfrm>
              <a:custGeom>
                <a:avLst/>
                <a:gdLst/>
                <a:ahLst/>
                <a:cxnLst/>
                <a:rect l="l" t="t" r="r" b="b"/>
                <a:pathLst>
                  <a:path w="8" h="8" extrusionOk="0">
                    <a:moveTo>
                      <a:pt x="0" y="0"/>
                    </a:moveTo>
                    <a:cubicBezTo>
                      <a:pt x="1" y="0"/>
                      <a:pt x="2" y="0"/>
                      <a:pt x="4" y="0"/>
                    </a:cubicBezTo>
                    <a:cubicBezTo>
                      <a:pt x="6" y="0"/>
                      <a:pt x="6" y="2"/>
                      <a:pt x="8" y="3"/>
                    </a:cubicBezTo>
                    <a:cubicBezTo>
                      <a:pt x="7" y="6"/>
                      <a:pt x="5" y="8"/>
                      <a:pt x="3" y="8"/>
                    </a:cubicBezTo>
                    <a:cubicBezTo>
                      <a:pt x="2" y="8"/>
                      <a:pt x="0" y="6"/>
                      <a:pt x="0" y="5"/>
                    </a:cubicBezTo>
                    <a:cubicBezTo>
                      <a:pt x="0" y="3"/>
                      <a:pt x="0" y="2"/>
                      <a:pt x="0"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5" name="Google Shape;185;p2"/>
              <p:cNvSpPr/>
              <p:nvPr/>
            </p:nvSpPr>
            <p:spPr>
              <a:xfrm>
                <a:off x="10959578" y="4201816"/>
                <a:ext cx="55490" cy="32994"/>
              </a:xfrm>
              <a:custGeom>
                <a:avLst/>
                <a:gdLst/>
                <a:ahLst/>
                <a:cxnLst/>
                <a:rect l="l" t="t" r="r" b="b"/>
                <a:pathLst>
                  <a:path w="45" h="26" extrusionOk="0">
                    <a:moveTo>
                      <a:pt x="19" y="13"/>
                    </a:moveTo>
                    <a:cubicBezTo>
                      <a:pt x="16" y="13"/>
                      <a:pt x="19" y="17"/>
                      <a:pt x="17" y="19"/>
                    </a:cubicBezTo>
                    <a:cubicBezTo>
                      <a:pt x="15" y="21"/>
                      <a:pt x="8" y="26"/>
                      <a:pt x="3" y="26"/>
                    </a:cubicBezTo>
                    <a:cubicBezTo>
                      <a:pt x="1" y="26"/>
                      <a:pt x="0" y="24"/>
                      <a:pt x="0" y="22"/>
                    </a:cubicBezTo>
                    <a:cubicBezTo>
                      <a:pt x="0" y="12"/>
                      <a:pt x="8" y="12"/>
                      <a:pt x="15" y="10"/>
                    </a:cubicBezTo>
                    <a:cubicBezTo>
                      <a:pt x="16" y="10"/>
                      <a:pt x="16" y="7"/>
                      <a:pt x="17" y="6"/>
                    </a:cubicBezTo>
                    <a:cubicBezTo>
                      <a:pt x="21" y="2"/>
                      <a:pt x="41" y="0"/>
                      <a:pt x="45" y="3"/>
                    </a:cubicBezTo>
                    <a:cubicBezTo>
                      <a:pt x="40" y="9"/>
                      <a:pt x="26" y="13"/>
                      <a:pt x="19" y="13"/>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6" name="Google Shape;186;p2"/>
              <p:cNvSpPr/>
              <p:nvPr/>
            </p:nvSpPr>
            <p:spPr>
              <a:xfrm>
                <a:off x="10998570" y="4113334"/>
                <a:ext cx="16497" cy="17996"/>
              </a:xfrm>
              <a:custGeom>
                <a:avLst/>
                <a:gdLst/>
                <a:ahLst/>
                <a:cxnLst/>
                <a:rect l="l" t="t" r="r" b="b"/>
                <a:pathLst>
                  <a:path w="13" h="14" extrusionOk="0">
                    <a:moveTo>
                      <a:pt x="13" y="8"/>
                    </a:moveTo>
                    <a:cubicBezTo>
                      <a:pt x="13" y="9"/>
                      <a:pt x="10" y="14"/>
                      <a:pt x="8" y="14"/>
                    </a:cubicBezTo>
                    <a:cubicBezTo>
                      <a:pt x="6" y="14"/>
                      <a:pt x="0" y="9"/>
                      <a:pt x="0" y="5"/>
                    </a:cubicBezTo>
                    <a:cubicBezTo>
                      <a:pt x="0" y="0"/>
                      <a:pt x="13" y="4"/>
                      <a:pt x="13" y="8"/>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7" name="Google Shape;187;p2"/>
              <p:cNvSpPr/>
              <p:nvPr/>
            </p:nvSpPr>
            <p:spPr>
              <a:xfrm>
                <a:off x="11027065" y="4114833"/>
                <a:ext cx="44991" cy="13498"/>
              </a:xfrm>
              <a:custGeom>
                <a:avLst/>
                <a:gdLst/>
                <a:ahLst/>
                <a:cxnLst/>
                <a:rect l="l" t="t" r="r" b="b"/>
                <a:pathLst>
                  <a:path w="36" h="10" extrusionOk="0">
                    <a:moveTo>
                      <a:pt x="31" y="2"/>
                    </a:moveTo>
                    <a:cubicBezTo>
                      <a:pt x="32" y="5"/>
                      <a:pt x="36" y="6"/>
                      <a:pt x="36" y="10"/>
                    </a:cubicBezTo>
                    <a:cubicBezTo>
                      <a:pt x="36" y="10"/>
                      <a:pt x="35" y="10"/>
                      <a:pt x="34" y="10"/>
                    </a:cubicBezTo>
                    <a:cubicBezTo>
                      <a:pt x="28" y="10"/>
                      <a:pt x="25" y="6"/>
                      <a:pt x="18" y="6"/>
                    </a:cubicBezTo>
                    <a:cubicBezTo>
                      <a:pt x="14" y="6"/>
                      <a:pt x="12" y="6"/>
                      <a:pt x="8" y="6"/>
                    </a:cubicBezTo>
                    <a:cubicBezTo>
                      <a:pt x="6" y="6"/>
                      <a:pt x="0" y="4"/>
                      <a:pt x="0" y="4"/>
                    </a:cubicBezTo>
                    <a:cubicBezTo>
                      <a:pt x="0" y="2"/>
                      <a:pt x="3" y="1"/>
                      <a:pt x="3" y="0"/>
                    </a:cubicBezTo>
                    <a:cubicBezTo>
                      <a:pt x="23" y="0"/>
                      <a:pt x="23" y="0"/>
                      <a:pt x="23" y="0"/>
                    </a:cubicBezTo>
                    <a:cubicBezTo>
                      <a:pt x="24" y="3"/>
                      <a:pt x="27" y="2"/>
                      <a:pt x="30" y="2"/>
                    </a:cubicBezTo>
                    <a:lnTo>
                      <a:pt x="31" y="2"/>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8" name="Google Shape;188;p2"/>
              <p:cNvSpPr/>
              <p:nvPr/>
            </p:nvSpPr>
            <p:spPr>
              <a:xfrm>
                <a:off x="11021066" y="4032350"/>
                <a:ext cx="17997" cy="43492"/>
              </a:xfrm>
              <a:custGeom>
                <a:avLst/>
                <a:gdLst/>
                <a:ahLst/>
                <a:cxnLst/>
                <a:rect l="l" t="t" r="r" b="b"/>
                <a:pathLst>
                  <a:path w="15" h="35" extrusionOk="0">
                    <a:moveTo>
                      <a:pt x="4" y="28"/>
                    </a:moveTo>
                    <a:cubicBezTo>
                      <a:pt x="4" y="25"/>
                      <a:pt x="4" y="25"/>
                      <a:pt x="4" y="25"/>
                    </a:cubicBezTo>
                    <a:cubicBezTo>
                      <a:pt x="8" y="25"/>
                      <a:pt x="12" y="24"/>
                      <a:pt x="14" y="24"/>
                    </a:cubicBezTo>
                    <a:cubicBezTo>
                      <a:pt x="14" y="20"/>
                      <a:pt x="11" y="20"/>
                      <a:pt x="11" y="17"/>
                    </a:cubicBezTo>
                    <a:cubicBezTo>
                      <a:pt x="11" y="15"/>
                      <a:pt x="15" y="14"/>
                      <a:pt x="15" y="12"/>
                    </a:cubicBezTo>
                    <a:cubicBezTo>
                      <a:pt x="8" y="10"/>
                      <a:pt x="4" y="6"/>
                      <a:pt x="4" y="0"/>
                    </a:cubicBezTo>
                    <a:cubicBezTo>
                      <a:pt x="0" y="2"/>
                      <a:pt x="0" y="5"/>
                      <a:pt x="0" y="9"/>
                    </a:cubicBezTo>
                    <a:cubicBezTo>
                      <a:pt x="0" y="15"/>
                      <a:pt x="3" y="16"/>
                      <a:pt x="3" y="21"/>
                    </a:cubicBezTo>
                    <a:cubicBezTo>
                      <a:pt x="3" y="26"/>
                      <a:pt x="3" y="24"/>
                      <a:pt x="3" y="27"/>
                    </a:cubicBezTo>
                    <a:cubicBezTo>
                      <a:pt x="3" y="30"/>
                      <a:pt x="4" y="35"/>
                      <a:pt x="9" y="35"/>
                    </a:cubicBezTo>
                    <a:cubicBezTo>
                      <a:pt x="7" y="32"/>
                      <a:pt x="6" y="31"/>
                      <a:pt x="4" y="28"/>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9" name="Google Shape;189;p2"/>
              <p:cNvSpPr/>
              <p:nvPr/>
            </p:nvSpPr>
            <p:spPr>
              <a:xfrm>
                <a:off x="10937082" y="3912373"/>
                <a:ext cx="71986" cy="67487"/>
              </a:xfrm>
              <a:custGeom>
                <a:avLst/>
                <a:gdLst/>
                <a:ahLst/>
                <a:cxnLst/>
                <a:rect l="l" t="t" r="r" b="b"/>
                <a:pathLst>
                  <a:path w="58" h="53" extrusionOk="0">
                    <a:moveTo>
                      <a:pt x="48" y="38"/>
                    </a:moveTo>
                    <a:cubicBezTo>
                      <a:pt x="48" y="37"/>
                      <a:pt x="47" y="36"/>
                      <a:pt x="46" y="35"/>
                    </a:cubicBezTo>
                    <a:cubicBezTo>
                      <a:pt x="44" y="37"/>
                      <a:pt x="42" y="38"/>
                      <a:pt x="42" y="40"/>
                    </a:cubicBezTo>
                    <a:cubicBezTo>
                      <a:pt x="42" y="43"/>
                      <a:pt x="47" y="44"/>
                      <a:pt x="47" y="48"/>
                    </a:cubicBezTo>
                    <a:cubicBezTo>
                      <a:pt x="47" y="51"/>
                      <a:pt x="45" y="53"/>
                      <a:pt x="42" y="53"/>
                    </a:cubicBezTo>
                    <a:cubicBezTo>
                      <a:pt x="41" y="53"/>
                      <a:pt x="40" y="51"/>
                      <a:pt x="40" y="50"/>
                    </a:cubicBezTo>
                    <a:cubicBezTo>
                      <a:pt x="39" y="51"/>
                      <a:pt x="37" y="51"/>
                      <a:pt x="36" y="51"/>
                    </a:cubicBezTo>
                    <a:cubicBezTo>
                      <a:pt x="31" y="51"/>
                      <a:pt x="26" y="44"/>
                      <a:pt x="26" y="37"/>
                    </a:cubicBezTo>
                    <a:cubicBezTo>
                      <a:pt x="26" y="34"/>
                      <a:pt x="27" y="33"/>
                      <a:pt x="28" y="32"/>
                    </a:cubicBezTo>
                    <a:cubicBezTo>
                      <a:pt x="28" y="31"/>
                      <a:pt x="27" y="30"/>
                      <a:pt x="27" y="29"/>
                    </a:cubicBezTo>
                    <a:cubicBezTo>
                      <a:pt x="21" y="28"/>
                      <a:pt x="21" y="28"/>
                      <a:pt x="21" y="28"/>
                    </a:cubicBezTo>
                    <a:cubicBezTo>
                      <a:pt x="21" y="30"/>
                      <a:pt x="20" y="31"/>
                      <a:pt x="21" y="32"/>
                    </a:cubicBezTo>
                    <a:cubicBezTo>
                      <a:pt x="18" y="32"/>
                      <a:pt x="18" y="31"/>
                      <a:pt x="17" y="30"/>
                    </a:cubicBezTo>
                    <a:cubicBezTo>
                      <a:pt x="17" y="30"/>
                      <a:pt x="16" y="31"/>
                      <a:pt x="16" y="32"/>
                    </a:cubicBezTo>
                    <a:cubicBezTo>
                      <a:pt x="14" y="31"/>
                      <a:pt x="12" y="28"/>
                      <a:pt x="12" y="28"/>
                    </a:cubicBezTo>
                    <a:cubicBezTo>
                      <a:pt x="8" y="32"/>
                      <a:pt x="8" y="45"/>
                      <a:pt x="4" y="45"/>
                    </a:cubicBezTo>
                    <a:cubicBezTo>
                      <a:pt x="0" y="45"/>
                      <a:pt x="4" y="37"/>
                      <a:pt x="4" y="36"/>
                    </a:cubicBezTo>
                    <a:cubicBezTo>
                      <a:pt x="4" y="35"/>
                      <a:pt x="2" y="33"/>
                      <a:pt x="2" y="32"/>
                    </a:cubicBezTo>
                    <a:cubicBezTo>
                      <a:pt x="2" y="28"/>
                      <a:pt x="4" y="26"/>
                      <a:pt x="5" y="22"/>
                    </a:cubicBezTo>
                    <a:cubicBezTo>
                      <a:pt x="13" y="22"/>
                      <a:pt x="11" y="14"/>
                      <a:pt x="19" y="14"/>
                    </a:cubicBezTo>
                    <a:cubicBezTo>
                      <a:pt x="24" y="14"/>
                      <a:pt x="23" y="20"/>
                      <a:pt x="26" y="20"/>
                    </a:cubicBezTo>
                    <a:cubicBezTo>
                      <a:pt x="27" y="20"/>
                      <a:pt x="27" y="20"/>
                      <a:pt x="28" y="20"/>
                    </a:cubicBezTo>
                    <a:cubicBezTo>
                      <a:pt x="28" y="18"/>
                      <a:pt x="30" y="16"/>
                      <a:pt x="32" y="15"/>
                    </a:cubicBezTo>
                    <a:cubicBezTo>
                      <a:pt x="32" y="10"/>
                      <a:pt x="39" y="12"/>
                      <a:pt x="41" y="9"/>
                    </a:cubicBezTo>
                    <a:cubicBezTo>
                      <a:pt x="42" y="7"/>
                      <a:pt x="42" y="1"/>
                      <a:pt x="42" y="0"/>
                    </a:cubicBezTo>
                    <a:cubicBezTo>
                      <a:pt x="45" y="0"/>
                      <a:pt x="47" y="2"/>
                      <a:pt x="48" y="4"/>
                    </a:cubicBezTo>
                    <a:cubicBezTo>
                      <a:pt x="51" y="7"/>
                      <a:pt x="58" y="30"/>
                      <a:pt x="58" y="33"/>
                    </a:cubicBezTo>
                    <a:cubicBezTo>
                      <a:pt x="58" y="37"/>
                      <a:pt x="53" y="39"/>
                      <a:pt x="53" y="46"/>
                    </a:cubicBezTo>
                    <a:cubicBezTo>
                      <a:pt x="51" y="46"/>
                      <a:pt x="48" y="37"/>
                      <a:pt x="48" y="36"/>
                    </a:cubicBezTo>
                    <a:lnTo>
                      <a:pt x="48" y="38"/>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0" name="Google Shape;190;p2"/>
              <p:cNvSpPr/>
              <p:nvPr/>
            </p:nvSpPr>
            <p:spPr>
              <a:xfrm>
                <a:off x="10871095" y="3894377"/>
                <a:ext cx="34494" cy="37493"/>
              </a:xfrm>
              <a:custGeom>
                <a:avLst/>
                <a:gdLst/>
                <a:ahLst/>
                <a:cxnLst/>
                <a:rect l="l" t="t" r="r" b="b"/>
                <a:pathLst>
                  <a:path w="28" h="29" extrusionOk="0">
                    <a:moveTo>
                      <a:pt x="3" y="29"/>
                    </a:moveTo>
                    <a:cubicBezTo>
                      <a:pt x="0" y="29"/>
                      <a:pt x="0" y="29"/>
                      <a:pt x="0" y="29"/>
                    </a:cubicBezTo>
                    <a:cubicBezTo>
                      <a:pt x="4" y="18"/>
                      <a:pt x="18" y="13"/>
                      <a:pt x="22" y="5"/>
                    </a:cubicBezTo>
                    <a:cubicBezTo>
                      <a:pt x="23" y="3"/>
                      <a:pt x="23" y="1"/>
                      <a:pt x="25" y="0"/>
                    </a:cubicBezTo>
                    <a:cubicBezTo>
                      <a:pt x="24" y="4"/>
                      <a:pt x="26" y="5"/>
                      <a:pt x="28" y="6"/>
                    </a:cubicBezTo>
                    <a:cubicBezTo>
                      <a:pt x="26" y="8"/>
                      <a:pt x="26" y="9"/>
                      <a:pt x="24" y="9"/>
                    </a:cubicBezTo>
                    <a:cubicBezTo>
                      <a:pt x="23" y="12"/>
                      <a:pt x="20" y="13"/>
                      <a:pt x="17" y="13"/>
                    </a:cubicBezTo>
                    <a:cubicBezTo>
                      <a:pt x="15" y="22"/>
                      <a:pt x="8" y="26"/>
                      <a:pt x="3" y="2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1" name="Google Shape;191;p2"/>
              <p:cNvSpPr/>
              <p:nvPr/>
            </p:nvSpPr>
            <p:spPr>
              <a:xfrm>
                <a:off x="10898090" y="3774400"/>
                <a:ext cx="67488" cy="95981"/>
              </a:xfrm>
              <a:custGeom>
                <a:avLst/>
                <a:gdLst/>
                <a:ahLst/>
                <a:cxnLst/>
                <a:rect l="l" t="t" r="r" b="b"/>
                <a:pathLst>
                  <a:path w="54" h="76" extrusionOk="0">
                    <a:moveTo>
                      <a:pt x="4" y="31"/>
                    </a:moveTo>
                    <a:cubicBezTo>
                      <a:pt x="6" y="28"/>
                      <a:pt x="6" y="23"/>
                      <a:pt x="6" y="20"/>
                    </a:cubicBezTo>
                    <a:cubicBezTo>
                      <a:pt x="7" y="15"/>
                      <a:pt x="5" y="12"/>
                      <a:pt x="5" y="7"/>
                    </a:cubicBezTo>
                    <a:cubicBezTo>
                      <a:pt x="5" y="3"/>
                      <a:pt x="6" y="0"/>
                      <a:pt x="9" y="0"/>
                    </a:cubicBezTo>
                    <a:cubicBezTo>
                      <a:pt x="13" y="0"/>
                      <a:pt x="12" y="7"/>
                      <a:pt x="16" y="7"/>
                    </a:cubicBezTo>
                    <a:cubicBezTo>
                      <a:pt x="18" y="7"/>
                      <a:pt x="20" y="4"/>
                      <a:pt x="21" y="3"/>
                    </a:cubicBezTo>
                    <a:cubicBezTo>
                      <a:pt x="21" y="3"/>
                      <a:pt x="22" y="4"/>
                      <a:pt x="22" y="5"/>
                    </a:cubicBezTo>
                    <a:cubicBezTo>
                      <a:pt x="22" y="6"/>
                      <a:pt x="23" y="7"/>
                      <a:pt x="23" y="8"/>
                    </a:cubicBezTo>
                    <a:cubicBezTo>
                      <a:pt x="23" y="13"/>
                      <a:pt x="28" y="18"/>
                      <a:pt x="28" y="25"/>
                    </a:cubicBezTo>
                    <a:cubicBezTo>
                      <a:pt x="28" y="33"/>
                      <a:pt x="20" y="34"/>
                      <a:pt x="20" y="42"/>
                    </a:cubicBezTo>
                    <a:cubicBezTo>
                      <a:pt x="20" y="48"/>
                      <a:pt x="26" y="57"/>
                      <a:pt x="30" y="59"/>
                    </a:cubicBezTo>
                    <a:cubicBezTo>
                      <a:pt x="30" y="59"/>
                      <a:pt x="30" y="58"/>
                      <a:pt x="30" y="58"/>
                    </a:cubicBezTo>
                    <a:cubicBezTo>
                      <a:pt x="30" y="56"/>
                      <a:pt x="32" y="54"/>
                      <a:pt x="34" y="55"/>
                    </a:cubicBezTo>
                    <a:cubicBezTo>
                      <a:pt x="39" y="55"/>
                      <a:pt x="40" y="63"/>
                      <a:pt x="43" y="64"/>
                    </a:cubicBezTo>
                    <a:cubicBezTo>
                      <a:pt x="44" y="64"/>
                      <a:pt x="45" y="61"/>
                      <a:pt x="46" y="61"/>
                    </a:cubicBezTo>
                    <a:cubicBezTo>
                      <a:pt x="47" y="61"/>
                      <a:pt x="48" y="62"/>
                      <a:pt x="49" y="62"/>
                    </a:cubicBezTo>
                    <a:cubicBezTo>
                      <a:pt x="48" y="64"/>
                      <a:pt x="46" y="64"/>
                      <a:pt x="46" y="66"/>
                    </a:cubicBezTo>
                    <a:cubicBezTo>
                      <a:pt x="46" y="67"/>
                      <a:pt x="48" y="67"/>
                      <a:pt x="49" y="66"/>
                    </a:cubicBezTo>
                    <a:cubicBezTo>
                      <a:pt x="49" y="69"/>
                      <a:pt x="51" y="71"/>
                      <a:pt x="54" y="71"/>
                    </a:cubicBezTo>
                    <a:cubicBezTo>
                      <a:pt x="54" y="72"/>
                      <a:pt x="54" y="73"/>
                      <a:pt x="54" y="74"/>
                    </a:cubicBezTo>
                    <a:cubicBezTo>
                      <a:pt x="54" y="75"/>
                      <a:pt x="53" y="76"/>
                      <a:pt x="53" y="76"/>
                    </a:cubicBezTo>
                    <a:cubicBezTo>
                      <a:pt x="51" y="76"/>
                      <a:pt x="51" y="74"/>
                      <a:pt x="51" y="73"/>
                    </a:cubicBezTo>
                    <a:cubicBezTo>
                      <a:pt x="48" y="69"/>
                      <a:pt x="39" y="65"/>
                      <a:pt x="36" y="61"/>
                    </a:cubicBezTo>
                    <a:cubicBezTo>
                      <a:pt x="34" y="64"/>
                      <a:pt x="35" y="66"/>
                      <a:pt x="37" y="69"/>
                    </a:cubicBezTo>
                    <a:cubicBezTo>
                      <a:pt x="31" y="69"/>
                      <a:pt x="31" y="60"/>
                      <a:pt x="25" y="60"/>
                    </a:cubicBezTo>
                    <a:cubicBezTo>
                      <a:pt x="23" y="60"/>
                      <a:pt x="21" y="62"/>
                      <a:pt x="19" y="62"/>
                    </a:cubicBezTo>
                    <a:cubicBezTo>
                      <a:pt x="16" y="62"/>
                      <a:pt x="13" y="59"/>
                      <a:pt x="13" y="57"/>
                    </a:cubicBezTo>
                    <a:cubicBezTo>
                      <a:pt x="13" y="55"/>
                      <a:pt x="14" y="53"/>
                      <a:pt x="15" y="53"/>
                    </a:cubicBezTo>
                    <a:cubicBezTo>
                      <a:pt x="15" y="49"/>
                      <a:pt x="15" y="49"/>
                      <a:pt x="15" y="49"/>
                    </a:cubicBezTo>
                    <a:cubicBezTo>
                      <a:pt x="13" y="49"/>
                      <a:pt x="13" y="49"/>
                      <a:pt x="13" y="49"/>
                    </a:cubicBezTo>
                    <a:cubicBezTo>
                      <a:pt x="12" y="50"/>
                      <a:pt x="11" y="51"/>
                      <a:pt x="10" y="51"/>
                    </a:cubicBezTo>
                    <a:cubicBezTo>
                      <a:pt x="8" y="51"/>
                      <a:pt x="1" y="47"/>
                      <a:pt x="1" y="44"/>
                    </a:cubicBezTo>
                    <a:cubicBezTo>
                      <a:pt x="1" y="38"/>
                      <a:pt x="0" y="30"/>
                      <a:pt x="4" y="3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2" name="Google Shape;192;p2"/>
              <p:cNvSpPr/>
              <p:nvPr/>
            </p:nvSpPr>
            <p:spPr>
              <a:xfrm>
                <a:off x="10968576" y="3870381"/>
                <a:ext cx="22496" cy="38992"/>
              </a:xfrm>
              <a:custGeom>
                <a:avLst/>
                <a:gdLst/>
                <a:ahLst/>
                <a:cxnLst/>
                <a:rect l="l" t="t" r="r" b="b"/>
                <a:pathLst>
                  <a:path w="18" h="30" extrusionOk="0">
                    <a:moveTo>
                      <a:pt x="16" y="20"/>
                    </a:moveTo>
                    <a:cubicBezTo>
                      <a:pt x="10" y="20"/>
                      <a:pt x="10" y="20"/>
                      <a:pt x="10" y="20"/>
                    </a:cubicBezTo>
                    <a:cubicBezTo>
                      <a:pt x="11" y="23"/>
                      <a:pt x="12" y="27"/>
                      <a:pt x="14" y="28"/>
                    </a:cubicBezTo>
                    <a:cubicBezTo>
                      <a:pt x="14" y="30"/>
                      <a:pt x="14" y="30"/>
                      <a:pt x="14" y="30"/>
                    </a:cubicBezTo>
                    <a:cubicBezTo>
                      <a:pt x="13" y="30"/>
                      <a:pt x="11" y="30"/>
                      <a:pt x="10" y="30"/>
                    </a:cubicBezTo>
                    <a:cubicBezTo>
                      <a:pt x="7" y="30"/>
                      <a:pt x="7" y="27"/>
                      <a:pt x="8" y="25"/>
                    </a:cubicBezTo>
                    <a:cubicBezTo>
                      <a:pt x="8" y="23"/>
                      <a:pt x="8" y="23"/>
                      <a:pt x="8" y="23"/>
                    </a:cubicBezTo>
                    <a:cubicBezTo>
                      <a:pt x="5" y="23"/>
                      <a:pt x="3" y="19"/>
                      <a:pt x="2" y="17"/>
                    </a:cubicBezTo>
                    <a:cubicBezTo>
                      <a:pt x="2" y="15"/>
                      <a:pt x="2" y="15"/>
                      <a:pt x="2" y="15"/>
                    </a:cubicBezTo>
                    <a:cubicBezTo>
                      <a:pt x="4" y="15"/>
                      <a:pt x="7" y="15"/>
                      <a:pt x="8" y="15"/>
                    </a:cubicBezTo>
                    <a:cubicBezTo>
                      <a:pt x="8" y="15"/>
                      <a:pt x="10" y="14"/>
                      <a:pt x="10" y="13"/>
                    </a:cubicBezTo>
                    <a:cubicBezTo>
                      <a:pt x="10" y="8"/>
                      <a:pt x="1" y="5"/>
                      <a:pt x="0" y="2"/>
                    </a:cubicBezTo>
                    <a:cubicBezTo>
                      <a:pt x="1" y="1"/>
                      <a:pt x="3" y="0"/>
                      <a:pt x="4" y="0"/>
                    </a:cubicBezTo>
                    <a:cubicBezTo>
                      <a:pt x="7" y="0"/>
                      <a:pt x="9" y="2"/>
                      <a:pt x="13" y="2"/>
                    </a:cubicBezTo>
                    <a:cubicBezTo>
                      <a:pt x="13" y="3"/>
                      <a:pt x="13" y="5"/>
                      <a:pt x="13" y="6"/>
                    </a:cubicBezTo>
                    <a:cubicBezTo>
                      <a:pt x="13" y="6"/>
                      <a:pt x="14" y="6"/>
                      <a:pt x="15" y="6"/>
                    </a:cubicBezTo>
                    <a:cubicBezTo>
                      <a:pt x="15" y="8"/>
                      <a:pt x="15" y="12"/>
                      <a:pt x="15" y="12"/>
                    </a:cubicBezTo>
                    <a:cubicBezTo>
                      <a:pt x="15" y="12"/>
                      <a:pt x="18" y="15"/>
                      <a:pt x="18" y="15"/>
                    </a:cubicBezTo>
                    <a:cubicBezTo>
                      <a:pt x="18" y="18"/>
                      <a:pt x="17" y="19"/>
                      <a:pt x="16" y="2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3" name="Google Shape;193;p2"/>
              <p:cNvSpPr/>
              <p:nvPr/>
            </p:nvSpPr>
            <p:spPr>
              <a:xfrm>
                <a:off x="10935582" y="3880879"/>
                <a:ext cx="17997" cy="23995"/>
              </a:xfrm>
              <a:custGeom>
                <a:avLst/>
                <a:gdLst/>
                <a:ahLst/>
                <a:cxnLst/>
                <a:rect l="l" t="t" r="r" b="b"/>
                <a:pathLst>
                  <a:path w="14" h="19" extrusionOk="0">
                    <a:moveTo>
                      <a:pt x="3" y="1"/>
                    </a:moveTo>
                    <a:cubicBezTo>
                      <a:pt x="4" y="3"/>
                      <a:pt x="14" y="4"/>
                      <a:pt x="14" y="7"/>
                    </a:cubicBezTo>
                    <a:cubicBezTo>
                      <a:pt x="14" y="14"/>
                      <a:pt x="5" y="17"/>
                      <a:pt x="1" y="19"/>
                    </a:cubicBezTo>
                    <a:cubicBezTo>
                      <a:pt x="1" y="13"/>
                      <a:pt x="0" y="6"/>
                      <a:pt x="0" y="2"/>
                    </a:cubicBezTo>
                    <a:cubicBezTo>
                      <a:pt x="0" y="1"/>
                      <a:pt x="2" y="0"/>
                      <a:pt x="2" y="0"/>
                    </a:cubicBezTo>
                    <a:cubicBezTo>
                      <a:pt x="3" y="0"/>
                      <a:pt x="4" y="2"/>
                      <a:pt x="5" y="2"/>
                    </a:cubicBezTo>
                    <a:lnTo>
                      <a:pt x="3" y="1"/>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4" name="Google Shape;194;p2"/>
              <p:cNvSpPr/>
              <p:nvPr/>
            </p:nvSpPr>
            <p:spPr>
              <a:xfrm>
                <a:off x="10944580" y="3895876"/>
                <a:ext cx="17997" cy="29994"/>
              </a:xfrm>
              <a:custGeom>
                <a:avLst/>
                <a:gdLst/>
                <a:ahLst/>
                <a:cxnLst/>
                <a:rect l="l" t="t" r="r" b="b"/>
                <a:pathLst>
                  <a:path w="14" h="24" extrusionOk="0">
                    <a:moveTo>
                      <a:pt x="14" y="5"/>
                    </a:moveTo>
                    <a:cubicBezTo>
                      <a:pt x="14" y="10"/>
                      <a:pt x="10" y="13"/>
                      <a:pt x="9" y="17"/>
                    </a:cubicBezTo>
                    <a:cubicBezTo>
                      <a:pt x="9" y="21"/>
                      <a:pt x="11" y="20"/>
                      <a:pt x="11" y="22"/>
                    </a:cubicBezTo>
                    <a:cubicBezTo>
                      <a:pt x="11" y="23"/>
                      <a:pt x="10" y="24"/>
                      <a:pt x="9" y="24"/>
                    </a:cubicBezTo>
                    <a:cubicBezTo>
                      <a:pt x="7" y="24"/>
                      <a:pt x="0" y="17"/>
                      <a:pt x="0" y="14"/>
                    </a:cubicBezTo>
                    <a:cubicBezTo>
                      <a:pt x="0" y="13"/>
                      <a:pt x="3" y="12"/>
                      <a:pt x="4" y="12"/>
                    </a:cubicBezTo>
                    <a:cubicBezTo>
                      <a:pt x="4" y="11"/>
                      <a:pt x="6" y="1"/>
                      <a:pt x="8" y="1"/>
                    </a:cubicBezTo>
                    <a:cubicBezTo>
                      <a:pt x="12" y="0"/>
                      <a:pt x="14" y="3"/>
                      <a:pt x="14" y="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5" name="Google Shape;195;p2"/>
              <p:cNvSpPr/>
              <p:nvPr/>
            </p:nvSpPr>
            <p:spPr>
              <a:xfrm>
                <a:off x="10961078" y="3897376"/>
                <a:ext cx="7499" cy="19497"/>
              </a:xfrm>
              <a:custGeom>
                <a:avLst/>
                <a:gdLst/>
                <a:ahLst/>
                <a:cxnLst/>
                <a:rect l="l" t="t" r="r" b="b"/>
                <a:pathLst>
                  <a:path w="7" h="15" extrusionOk="0">
                    <a:moveTo>
                      <a:pt x="7" y="0"/>
                    </a:moveTo>
                    <a:cubicBezTo>
                      <a:pt x="7" y="7"/>
                      <a:pt x="2" y="9"/>
                      <a:pt x="2" y="15"/>
                    </a:cubicBezTo>
                    <a:cubicBezTo>
                      <a:pt x="2" y="15"/>
                      <a:pt x="0" y="15"/>
                      <a:pt x="0" y="15"/>
                    </a:cubicBezTo>
                    <a:cubicBezTo>
                      <a:pt x="1" y="10"/>
                      <a:pt x="4" y="7"/>
                      <a:pt x="4" y="0"/>
                    </a:cubicBezTo>
                    <a:cubicBezTo>
                      <a:pt x="5" y="0"/>
                      <a:pt x="6" y="0"/>
                      <a:pt x="7"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6" name="Google Shape;196;p2"/>
              <p:cNvSpPr/>
              <p:nvPr/>
            </p:nvSpPr>
            <p:spPr>
              <a:xfrm>
                <a:off x="10965576" y="3909374"/>
                <a:ext cx="10498" cy="10498"/>
              </a:xfrm>
              <a:custGeom>
                <a:avLst/>
                <a:gdLst/>
                <a:ahLst/>
                <a:cxnLst/>
                <a:rect l="l" t="t" r="r" b="b"/>
                <a:pathLst>
                  <a:path w="8" h="8" extrusionOk="0">
                    <a:moveTo>
                      <a:pt x="8" y="0"/>
                    </a:moveTo>
                    <a:cubicBezTo>
                      <a:pt x="8" y="4"/>
                      <a:pt x="6" y="8"/>
                      <a:pt x="2" y="8"/>
                    </a:cubicBezTo>
                    <a:cubicBezTo>
                      <a:pt x="1" y="8"/>
                      <a:pt x="0" y="6"/>
                      <a:pt x="0" y="6"/>
                    </a:cubicBezTo>
                    <a:cubicBezTo>
                      <a:pt x="0" y="3"/>
                      <a:pt x="2" y="2"/>
                      <a:pt x="3" y="0"/>
                    </a:cubicBezTo>
                    <a:cubicBezTo>
                      <a:pt x="5" y="1"/>
                      <a:pt x="7" y="1"/>
                      <a:pt x="8"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7" name="Google Shape;197;p2"/>
              <p:cNvSpPr/>
              <p:nvPr/>
            </p:nvSpPr>
            <p:spPr>
              <a:xfrm>
                <a:off x="10953579" y="3870381"/>
                <a:ext cx="11998" cy="16497"/>
              </a:xfrm>
              <a:custGeom>
                <a:avLst/>
                <a:gdLst/>
                <a:ahLst/>
                <a:cxnLst/>
                <a:rect l="l" t="t" r="r" b="b"/>
                <a:pathLst>
                  <a:path w="10" h="12" extrusionOk="0">
                    <a:moveTo>
                      <a:pt x="0" y="6"/>
                    </a:moveTo>
                    <a:cubicBezTo>
                      <a:pt x="0" y="3"/>
                      <a:pt x="0" y="2"/>
                      <a:pt x="0" y="0"/>
                    </a:cubicBezTo>
                    <a:cubicBezTo>
                      <a:pt x="4" y="0"/>
                      <a:pt x="4" y="0"/>
                      <a:pt x="4" y="0"/>
                    </a:cubicBezTo>
                    <a:cubicBezTo>
                      <a:pt x="5" y="4"/>
                      <a:pt x="10" y="5"/>
                      <a:pt x="10" y="10"/>
                    </a:cubicBezTo>
                    <a:cubicBezTo>
                      <a:pt x="10" y="12"/>
                      <a:pt x="6" y="8"/>
                      <a:pt x="6" y="6"/>
                    </a:cubicBezTo>
                    <a:cubicBezTo>
                      <a:pt x="4" y="5"/>
                      <a:pt x="2" y="6"/>
                      <a:pt x="0"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8" name="Google Shape;198;p2"/>
              <p:cNvSpPr/>
              <p:nvPr/>
            </p:nvSpPr>
            <p:spPr>
              <a:xfrm>
                <a:off x="10911587" y="3855384"/>
                <a:ext cx="17997" cy="19497"/>
              </a:xfrm>
              <a:custGeom>
                <a:avLst/>
                <a:gdLst/>
                <a:ahLst/>
                <a:cxnLst/>
                <a:rect l="l" t="t" r="r" b="b"/>
                <a:pathLst>
                  <a:path w="15" h="15" extrusionOk="0">
                    <a:moveTo>
                      <a:pt x="11" y="15"/>
                    </a:moveTo>
                    <a:cubicBezTo>
                      <a:pt x="9" y="15"/>
                      <a:pt x="0" y="0"/>
                      <a:pt x="0" y="0"/>
                    </a:cubicBezTo>
                    <a:cubicBezTo>
                      <a:pt x="4" y="0"/>
                      <a:pt x="4" y="0"/>
                      <a:pt x="4" y="0"/>
                    </a:cubicBezTo>
                    <a:cubicBezTo>
                      <a:pt x="8" y="3"/>
                      <a:pt x="13" y="2"/>
                      <a:pt x="14" y="7"/>
                    </a:cubicBezTo>
                    <a:cubicBezTo>
                      <a:pt x="15" y="10"/>
                      <a:pt x="13" y="15"/>
                      <a:pt x="11" y="1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9" name="Google Shape;199;p2"/>
              <p:cNvSpPr/>
              <p:nvPr/>
            </p:nvSpPr>
            <p:spPr>
              <a:xfrm>
                <a:off x="10929583" y="3858384"/>
                <a:ext cx="5999" cy="1500"/>
              </a:xfrm>
              <a:custGeom>
                <a:avLst/>
                <a:gdLst/>
                <a:ahLst/>
                <a:cxnLst/>
                <a:rect l="l" t="t" r="r" b="b"/>
                <a:pathLst>
                  <a:path w="4" h="1" extrusionOk="0">
                    <a:moveTo>
                      <a:pt x="0" y="0"/>
                    </a:moveTo>
                    <a:cubicBezTo>
                      <a:pt x="1" y="1"/>
                      <a:pt x="3" y="1"/>
                      <a:pt x="4" y="1"/>
                    </a:cubicBezTo>
                    <a:cubicBezTo>
                      <a:pt x="3" y="0"/>
                      <a:pt x="1" y="0"/>
                      <a:pt x="0"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0" name="Google Shape;200;p2"/>
              <p:cNvSpPr/>
              <p:nvPr/>
            </p:nvSpPr>
            <p:spPr>
              <a:xfrm>
                <a:off x="10902588" y="3658922"/>
                <a:ext cx="34494" cy="47991"/>
              </a:xfrm>
              <a:custGeom>
                <a:avLst/>
                <a:gdLst/>
                <a:ahLst/>
                <a:cxnLst/>
                <a:rect l="l" t="t" r="r" b="b"/>
                <a:pathLst>
                  <a:path w="27" h="39" extrusionOk="0">
                    <a:moveTo>
                      <a:pt x="8" y="39"/>
                    </a:moveTo>
                    <a:cubicBezTo>
                      <a:pt x="0" y="39"/>
                      <a:pt x="1" y="33"/>
                      <a:pt x="1" y="26"/>
                    </a:cubicBezTo>
                    <a:cubicBezTo>
                      <a:pt x="1" y="17"/>
                      <a:pt x="10" y="0"/>
                      <a:pt x="16" y="0"/>
                    </a:cubicBezTo>
                    <a:cubicBezTo>
                      <a:pt x="27" y="0"/>
                      <a:pt x="18" y="39"/>
                      <a:pt x="8" y="3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1" name="Google Shape;201;p2"/>
              <p:cNvSpPr/>
              <p:nvPr/>
            </p:nvSpPr>
            <p:spPr>
              <a:xfrm>
                <a:off x="10719624" y="3744406"/>
                <a:ext cx="38993" cy="32994"/>
              </a:xfrm>
              <a:custGeom>
                <a:avLst/>
                <a:gdLst/>
                <a:ahLst/>
                <a:cxnLst/>
                <a:rect l="l" t="t" r="r" b="b"/>
                <a:pathLst>
                  <a:path w="31" h="27" extrusionOk="0">
                    <a:moveTo>
                      <a:pt x="2" y="11"/>
                    </a:moveTo>
                    <a:cubicBezTo>
                      <a:pt x="5" y="11"/>
                      <a:pt x="20" y="0"/>
                      <a:pt x="26" y="0"/>
                    </a:cubicBezTo>
                    <a:cubicBezTo>
                      <a:pt x="28" y="0"/>
                      <a:pt x="31" y="4"/>
                      <a:pt x="31" y="7"/>
                    </a:cubicBezTo>
                    <a:cubicBezTo>
                      <a:pt x="31" y="13"/>
                      <a:pt x="18" y="27"/>
                      <a:pt x="11" y="27"/>
                    </a:cubicBezTo>
                    <a:cubicBezTo>
                      <a:pt x="5" y="27"/>
                      <a:pt x="2" y="24"/>
                      <a:pt x="2" y="18"/>
                    </a:cubicBezTo>
                    <a:cubicBezTo>
                      <a:pt x="2" y="15"/>
                      <a:pt x="0" y="11"/>
                      <a:pt x="2" y="1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2" name="Google Shape;202;p2"/>
              <p:cNvSpPr/>
              <p:nvPr/>
            </p:nvSpPr>
            <p:spPr>
              <a:xfrm>
                <a:off x="10550157" y="3691916"/>
                <a:ext cx="184465" cy="353931"/>
              </a:xfrm>
              <a:custGeom>
                <a:avLst/>
                <a:gdLst/>
                <a:ahLst/>
                <a:cxnLst/>
                <a:rect l="l" t="t" r="r" b="b"/>
                <a:pathLst>
                  <a:path w="147" h="282" extrusionOk="0">
                    <a:moveTo>
                      <a:pt x="12" y="172"/>
                    </a:moveTo>
                    <a:cubicBezTo>
                      <a:pt x="16" y="165"/>
                      <a:pt x="17" y="160"/>
                      <a:pt x="21" y="152"/>
                    </a:cubicBezTo>
                    <a:cubicBezTo>
                      <a:pt x="22" y="150"/>
                      <a:pt x="25" y="149"/>
                      <a:pt x="25" y="147"/>
                    </a:cubicBezTo>
                    <a:cubicBezTo>
                      <a:pt x="25" y="143"/>
                      <a:pt x="19" y="123"/>
                      <a:pt x="15" y="119"/>
                    </a:cubicBezTo>
                    <a:cubicBezTo>
                      <a:pt x="12" y="116"/>
                      <a:pt x="8" y="114"/>
                      <a:pt x="8" y="109"/>
                    </a:cubicBezTo>
                    <a:cubicBezTo>
                      <a:pt x="8" y="108"/>
                      <a:pt x="8" y="107"/>
                      <a:pt x="8" y="105"/>
                    </a:cubicBezTo>
                    <a:cubicBezTo>
                      <a:pt x="8" y="106"/>
                      <a:pt x="8" y="106"/>
                      <a:pt x="8" y="106"/>
                    </a:cubicBezTo>
                    <a:cubicBezTo>
                      <a:pt x="9" y="105"/>
                      <a:pt x="12" y="100"/>
                      <a:pt x="12" y="96"/>
                    </a:cubicBezTo>
                    <a:cubicBezTo>
                      <a:pt x="12" y="91"/>
                      <a:pt x="12" y="82"/>
                      <a:pt x="9" y="77"/>
                    </a:cubicBezTo>
                    <a:cubicBezTo>
                      <a:pt x="6" y="73"/>
                      <a:pt x="0" y="73"/>
                      <a:pt x="0" y="65"/>
                    </a:cubicBezTo>
                    <a:cubicBezTo>
                      <a:pt x="0" y="57"/>
                      <a:pt x="3" y="51"/>
                      <a:pt x="8" y="47"/>
                    </a:cubicBezTo>
                    <a:cubicBezTo>
                      <a:pt x="10" y="44"/>
                      <a:pt x="15" y="45"/>
                      <a:pt x="19" y="43"/>
                    </a:cubicBezTo>
                    <a:cubicBezTo>
                      <a:pt x="29" y="36"/>
                      <a:pt x="36" y="33"/>
                      <a:pt x="45" y="19"/>
                    </a:cubicBezTo>
                    <a:cubicBezTo>
                      <a:pt x="47" y="19"/>
                      <a:pt x="47" y="19"/>
                      <a:pt x="47" y="19"/>
                    </a:cubicBezTo>
                    <a:cubicBezTo>
                      <a:pt x="47" y="23"/>
                      <a:pt x="49" y="24"/>
                      <a:pt x="50" y="24"/>
                    </a:cubicBezTo>
                    <a:cubicBezTo>
                      <a:pt x="51" y="24"/>
                      <a:pt x="52" y="22"/>
                      <a:pt x="52" y="20"/>
                    </a:cubicBezTo>
                    <a:cubicBezTo>
                      <a:pt x="52" y="16"/>
                      <a:pt x="52" y="13"/>
                      <a:pt x="52" y="9"/>
                    </a:cubicBezTo>
                    <a:cubicBezTo>
                      <a:pt x="52" y="9"/>
                      <a:pt x="62" y="6"/>
                      <a:pt x="64" y="6"/>
                    </a:cubicBezTo>
                    <a:cubicBezTo>
                      <a:pt x="78" y="6"/>
                      <a:pt x="78" y="6"/>
                      <a:pt x="78" y="6"/>
                    </a:cubicBezTo>
                    <a:cubicBezTo>
                      <a:pt x="84" y="9"/>
                      <a:pt x="89" y="0"/>
                      <a:pt x="96" y="0"/>
                    </a:cubicBezTo>
                    <a:cubicBezTo>
                      <a:pt x="103" y="0"/>
                      <a:pt x="107" y="5"/>
                      <a:pt x="115" y="5"/>
                    </a:cubicBezTo>
                    <a:cubicBezTo>
                      <a:pt x="115" y="16"/>
                      <a:pt x="123" y="20"/>
                      <a:pt x="130" y="22"/>
                    </a:cubicBezTo>
                    <a:cubicBezTo>
                      <a:pt x="121" y="36"/>
                      <a:pt x="100" y="39"/>
                      <a:pt x="100" y="58"/>
                    </a:cubicBezTo>
                    <a:cubicBezTo>
                      <a:pt x="100" y="62"/>
                      <a:pt x="102" y="63"/>
                      <a:pt x="104" y="64"/>
                    </a:cubicBezTo>
                    <a:cubicBezTo>
                      <a:pt x="114" y="74"/>
                      <a:pt x="118" y="86"/>
                      <a:pt x="129" y="93"/>
                    </a:cubicBezTo>
                    <a:cubicBezTo>
                      <a:pt x="140" y="100"/>
                      <a:pt x="147" y="119"/>
                      <a:pt x="147" y="134"/>
                    </a:cubicBezTo>
                    <a:cubicBezTo>
                      <a:pt x="147" y="144"/>
                      <a:pt x="142" y="148"/>
                      <a:pt x="142" y="156"/>
                    </a:cubicBezTo>
                    <a:cubicBezTo>
                      <a:pt x="127" y="160"/>
                      <a:pt x="126" y="164"/>
                      <a:pt x="115" y="170"/>
                    </a:cubicBezTo>
                    <a:cubicBezTo>
                      <a:pt x="109" y="173"/>
                      <a:pt x="110" y="180"/>
                      <a:pt x="105" y="180"/>
                    </a:cubicBezTo>
                    <a:cubicBezTo>
                      <a:pt x="104" y="180"/>
                      <a:pt x="104" y="177"/>
                      <a:pt x="104" y="176"/>
                    </a:cubicBezTo>
                    <a:cubicBezTo>
                      <a:pt x="104" y="179"/>
                      <a:pt x="104" y="180"/>
                      <a:pt x="104" y="181"/>
                    </a:cubicBezTo>
                    <a:cubicBezTo>
                      <a:pt x="104" y="185"/>
                      <a:pt x="95" y="192"/>
                      <a:pt x="93" y="192"/>
                    </a:cubicBezTo>
                    <a:cubicBezTo>
                      <a:pt x="91" y="192"/>
                      <a:pt x="90" y="186"/>
                      <a:pt x="90" y="183"/>
                    </a:cubicBezTo>
                    <a:cubicBezTo>
                      <a:pt x="90" y="179"/>
                      <a:pt x="90" y="178"/>
                      <a:pt x="91" y="177"/>
                    </a:cubicBezTo>
                    <a:cubicBezTo>
                      <a:pt x="90" y="176"/>
                      <a:pt x="89" y="172"/>
                      <a:pt x="88" y="170"/>
                    </a:cubicBezTo>
                    <a:cubicBezTo>
                      <a:pt x="82" y="170"/>
                      <a:pt x="73" y="168"/>
                      <a:pt x="73" y="161"/>
                    </a:cubicBezTo>
                    <a:cubicBezTo>
                      <a:pt x="63" y="161"/>
                      <a:pt x="68" y="155"/>
                      <a:pt x="63" y="149"/>
                    </a:cubicBezTo>
                    <a:cubicBezTo>
                      <a:pt x="56" y="143"/>
                      <a:pt x="50" y="143"/>
                      <a:pt x="43" y="141"/>
                    </a:cubicBezTo>
                    <a:cubicBezTo>
                      <a:pt x="42" y="141"/>
                      <a:pt x="41" y="135"/>
                      <a:pt x="41" y="135"/>
                    </a:cubicBezTo>
                    <a:cubicBezTo>
                      <a:pt x="40" y="130"/>
                      <a:pt x="34" y="129"/>
                      <a:pt x="30" y="129"/>
                    </a:cubicBezTo>
                    <a:cubicBezTo>
                      <a:pt x="26" y="129"/>
                      <a:pt x="27" y="132"/>
                      <a:pt x="27" y="134"/>
                    </a:cubicBezTo>
                    <a:cubicBezTo>
                      <a:pt x="27" y="138"/>
                      <a:pt x="29" y="139"/>
                      <a:pt x="29" y="142"/>
                    </a:cubicBezTo>
                    <a:cubicBezTo>
                      <a:pt x="29" y="156"/>
                      <a:pt x="16" y="159"/>
                      <a:pt x="16" y="171"/>
                    </a:cubicBezTo>
                    <a:cubicBezTo>
                      <a:pt x="16" y="185"/>
                      <a:pt x="31" y="179"/>
                      <a:pt x="31" y="192"/>
                    </a:cubicBezTo>
                    <a:cubicBezTo>
                      <a:pt x="30" y="192"/>
                      <a:pt x="30" y="192"/>
                      <a:pt x="30" y="192"/>
                    </a:cubicBezTo>
                    <a:cubicBezTo>
                      <a:pt x="32" y="195"/>
                      <a:pt x="32" y="203"/>
                      <a:pt x="35" y="206"/>
                    </a:cubicBezTo>
                    <a:cubicBezTo>
                      <a:pt x="47" y="218"/>
                      <a:pt x="73" y="221"/>
                      <a:pt x="73" y="243"/>
                    </a:cubicBezTo>
                    <a:cubicBezTo>
                      <a:pt x="73" y="247"/>
                      <a:pt x="71" y="247"/>
                      <a:pt x="71" y="251"/>
                    </a:cubicBezTo>
                    <a:cubicBezTo>
                      <a:pt x="71" y="259"/>
                      <a:pt x="78" y="262"/>
                      <a:pt x="80" y="267"/>
                    </a:cubicBezTo>
                    <a:cubicBezTo>
                      <a:pt x="82" y="273"/>
                      <a:pt x="82" y="275"/>
                      <a:pt x="84" y="280"/>
                    </a:cubicBezTo>
                    <a:cubicBezTo>
                      <a:pt x="80" y="280"/>
                      <a:pt x="80" y="280"/>
                      <a:pt x="78" y="280"/>
                    </a:cubicBezTo>
                    <a:cubicBezTo>
                      <a:pt x="77" y="280"/>
                      <a:pt x="76" y="282"/>
                      <a:pt x="75" y="282"/>
                    </a:cubicBezTo>
                    <a:cubicBezTo>
                      <a:pt x="71" y="282"/>
                      <a:pt x="70" y="279"/>
                      <a:pt x="68" y="278"/>
                    </a:cubicBezTo>
                    <a:cubicBezTo>
                      <a:pt x="54" y="274"/>
                      <a:pt x="41" y="261"/>
                      <a:pt x="37" y="246"/>
                    </a:cubicBezTo>
                    <a:cubicBezTo>
                      <a:pt x="33" y="233"/>
                      <a:pt x="32" y="224"/>
                      <a:pt x="27" y="214"/>
                    </a:cubicBezTo>
                    <a:cubicBezTo>
                      <a:pt x="24" y="208"/>
                      <a:pt x="21" y="192"/>
                      <a:pt x="14" y="192"/>
                    </a:cubicBezTo>
                    <a:cubicBezTo>
                      <a:pt x="9" y="192"/>
                      <a:pt x="12" y="194"/>
                      <a:pt x="8" y="192"/>
                    </a:cubicBezTo>
                    <a:cubicBezTo>
                      <a:pt x="7" y="192"/>
                      <a:pt x="8" y="190"/>
                      <a:pt x="8" y="189"/>
                    </a:cubicBezTo>
                    <a:cubicBezTo>
                      <a:pt x="8" y="183"/>
                      <a:pt x="9" y="179"/>
                      <a:pt x="10" y="172"/>
                    </a:cubicBezTo>
                    <a:cubicBezTo>
                      <a:pt x="11" y="172"/>
                      <a:pt x="11" y="172"/>
                      <a:pt x="11" y="172"/>
                    </a:cubicBezTo>
                    <a:lnTo>
                      <a:pt x="12" y="172"/>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3" name="Google Shape;203;p2"/>
              <p:cNvSpPr/>
              <p:nvPr/>
            </p:nvSpPr>
            <p:spPr>
              <a:xfrm>
                <a:off x="10670134" y="4090838"/>
                <a:ext cx="25496" cy="23995"/>
              </a:xfrm>
              <a:custGeom>
                <a:avLst/>
                <a:gdLst/>
                <a:ahLst/>
                <a:cxnLst/>
                <a:rect l="l" t="t" r="r" b="b"/>
                <a:pathLst>
                  <a:path w="21" h="19" extrusionOk="0">
                    <a:moveTo>
                      <a:pt x="12" y="17"/>
                    </a:moveTo>
                    <a:cubicBezTo>
                      <a:pt x="11" y="17"/>
                      <a:pt x="9" y="12"/>
                      <a:pt x="9" y="11"/>
                    </a:cubicBezTo>
                    <a:cubicBezTo>
                      <a:pt x="7" y="7"/>
                      <a:pt x="0" y="9"/>
                      <a:pt x="0" y="6"/>
                    </a:cubicBezTo>
                    <a:cubicBezTo>
                      <a:pt x="0" y="3"/>
                      <a:pt x="6" y="0"/>
                      <a:pt x="9" y="0"/>
                    </a:cubicBezTo>
                    <a:cubicBezTo>
                      <a:pt x="11" y="7"/>
                      <a:pt x="14" y="15"/>
                      <a:pt x="20" y="15"/>
                    </a:cubicBezTo>
                    <a:cubicBezTo>
                      <a:pt x="20" y="16"/>
                      <a:pt x="20" y="18"/>
                      <a:pt x="21" y="19"/>
                    </a:cubicBezTo>
                    <a:cubicBezTo>
                      <a:pt x="20" y="19"/>
                      <a:pt x="18" y="19"/>
                      <a:pt x="17" y="19"/>
                    </a:cubicBezTo>
                    <a:cubicBezTo>
                      <a:pt x="15" y="19"/>
                      <a:pt x="14" y="17"/>
                      <a:pt x="12" y="1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4" name="Google Shape;204;p2"/>
              <p:cNvSpPr/>
              <p:nvPr/>
            </p:nvSpPr>
            <p:spPr>
              <a:xfrm>
                <a:off x="10709126" y="4108835"/>
                <a:ext cx="10498" cy="10498"/>
              </a:xfrm>
              <a:custGeom>
                <a:avLst/>
                <a:gdLst/>
                <a:ahLst/>
                <a:cxnLst/>
                <a:rect l="l" t="t" r="r" b="b"/>
                <a:pathLst>
                  <a:path w="9" h="8" extrusionOk="0">
                    <a:moveTo>
                      <a:pt x="1" y="0"/>
                    </a:moveTo>
                    <a:cubicBezTo>
                      <a:pt x="2" y="0"/>
                      <a:pt x="4" y="0"/>
                      <a:pt x="5" y="0"/>
                    </a:cubicBezTo>
                    <a:cubicBezTo>
                      <a:pt x="6" y="0"/>
                      <a:pt x="8" y="2"/>
                      <a:pt x="9" y="3"/>
                    </a:cubicBezTo>
                    <a:cubicBezTo>
                      <a:pt x="9" y="5"/>
                      <a:pt x="7" y="8"/>
                      <a:pt x="4" y="8"/>
                    </a:cubicBezTo>
                    <a:cubicBezTo>
                      <a:pt x="1" y="8"/>
                      <a:pt x="1" y="5"/>
                      <a:pt x="1" y="3"/>
                    </a:cubicBezTo>
                    <a:cubicBezTo>
                      <a:pt x="1" y="2"/>
                      <a:pt x="0" y="0"/>
                      <a:pt x="1"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5" name="Google Shape;205;p2"/>
              <p:cNvSpPr/>
              <p:nvPr/>
            </p:nvSpPr>
            <p:spPr>
              <a:xfrm>
                <a:off x="10569652" y="4084839"/>
                <a:ext cx="8998" cy="14997"/>
              </a:xfrm>
              <a:custGeom>
                <a:avLst/>
                <a:gdLst/>
                <a:ahLst/>
                <a:cxnLst/>
                <a:rect l="l" t="t" r="r" b="b"/>
                <a:pathLst>
                  <a:path w="8" h="12" extrusionOk="0">
                    <a:moveTo>
                      <a:pt x="1" y="0"/>
                    </a:moveTo>
                    <a:cubicBezTo>
                      <a:pt x="5" y="4"/>
                      <a:pt x="8" y="7"/>
                      <a:pt x="8" y="12"/>
                    </a:cubicBezTo>
                    <a:cubicBezTo>
                      <a:pt x="5" y="12"/>
                      <a:pt x="0" y="5"/>
                      <a:pt x="0" y="2"/>
                    </a:cubicBezTo>
                    <a:cubicBezTo>
                      <a:pt x="0" y="1"/>
                      <a:pt x="0" y="1"/>
                      <a:pt x="0" y="0"/>
                    </a:cubicBezTo>
                    <a:cubicBezTo>
                      <a:pt x="3" y="0"/>
                      <a:pt x="3" y="0"/>
                      <a:pt x="3" y="0"/>
                    </a:cubicBezTo>
                    <a:cubicBezTo>
                      <a:pt x="3" y="1"/>
                      <a:pt x="3" y="2"/>
                      <a:pt x="3" y="2"/>
                    </a:cubicBezTo>
                    <a:lnTo>
                      <a:pt x="1" y="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6" name="Google Shape;206;p2"/>
              <p:cNvSpPr/>
              <p:nvPr/>
            </p:nvSpPr>
            <p:spPr>
              <a:xfrm>
                <a:off x="10548657" y="4050346"/>
                <a:ext cx="14997" cy="14997"/>
              </a:xfrm>
              <a:custGeom>
                <a:avLst/>
                <a:gdLst/>
                <a:ahLst/>
                <a:cxnLst/>
                <a:rect l="l" t="t" r="r" b="b"/>
                <a:pathLst>
                  <a:path w="12" h="11" extrusionOk="0">
                    <a:moveTo>
                      <a:pt x="2" y="0"/>
                    </a:moveTo>
                    <a:cubicBezTo>
                      <a:pt x="5" y="2"/>
                      <a:pt x="12" y="11"/>
                      <a:pt x="8" y="11"/>
                    </a:cubicBezTo>
                    <a:cubicBezTo>
                      <a:pt x="6" y="11"/>
                      <a:pt x="1" y="4"/>
                      <a:pt x="0" y="1"/>
                    </a:cubicBezTo>
                    <a:cubicBezTo>
                      <a:pt x="0" y="1"/>
                      <a:pt x="0" y="1"/>
                      <a:pt x="0" y="1"/>
                    </a:cubicBezTo>
                    <a:lnTo>
                      <a:pt x="2" y="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7" name="Google Shape;207;p2"/>
              <p:cNvSpPr/>
              <p:nvPr/>
            </p:nvSpPr>
            <p:spPr>
              <a:xfrm>
                <a:off x="11054060" y="3510451"/>
                <a:ext cx="38993" cy="46491"/>
              </a:xfrm>
              <a:custGeom>
                <a:avLst/>
                <a:gdLst/>
                <a:ahLst/>
                <a:cxnLst/>
                <a:rect l="l" t="t" r="r" b="b"/>
                <a:pathLst>
                  <a:path w="30" h="37" extrusionOk="0">
                    <a:moveTo>
                      <a:pt x="12" y="22"/>
                    </a:moveTo>
                    <a:cubicBezTo>
                      <a:pt x="14" y="16"/>
                      <a:pt x="14" y="16"/>
                      <a:pt x="14" y="16"/>
                    </a:cubicBezTo>
                    <a:cubicBezTo>
                      <a:pt x="11" y="15"/>
                      <a:pt x="11" y="12"/>
                      <a:pt x="10" y="10"/>
                    </a:cubicBezTo>
                    <a:cubicBezTo>
                      <a:pt x="10" y="11"/>
                      <a:pt x="9" y="13"/>
                      <a:pt x="10" y="14"/>
                    </a:cubicBezTo>
                    <a:cubicBezTo>
                      <a:pt x="8" y="14"/>
                      <a:pt x="6" y="16"/>
                      <a:pt x="5" y="16"/>
                    </a:cubicBezTo>
                    <a:cubicBezTo>
                      <a:pt x="3" y="16"/>
                      <a:pt x="0" y="13"/>
                      <a:pt x="0" y="11"/>
                    </a:cubicBezTo>
                    <a:cubicBezTo>
                      <a:pt x="0" y="8"/>
                      <a:pt x="13" y="0"/>
                      <a:pt x="14" y="0"/>
                    </a:cubicBezTo>
                    <a:cubicBezTo>
                      <a:pt x="18" y="0"/>
                      <a:pt x="20" y="3"/>
                      <a:pt x="26" y="3"/>
                    </a:cubicBezTo>
                    <a:cubicBezTo>
                      <a:pt x="26" y="5"/>
                      <a:pt x="25" y="8"/>
                      <a:pt x="26" y="8"/>
                    </a:cubicBezTo>
                    <a:cubicBezTo>
                      <a:pt x="30" y="11"/>
                      <a:pt x="30" y="11"/>
                      <a:pt x="30" y="11"/>
                    </a:cubicBezTo>
                    <a:cubicBezTo>
                      <a:pt x="30" y="13"/>
                      <a:pt x="29" y="14"/>
                      <a:pt x="30" y="16"/>
                    </a:cubicBezTo>
                    <a:cubicBezTo>
                      <a:pt x="29" y="16"/>
                      <a:pt x="27" y="16"/>
                      <a:pt x="26" y="16"/>
                    </a:cubicBezTo>
                    <a:cubicBezTo>
                      <a:pt x="25" y="24"/>
                      <a:pt x="21" y="37"/>
                      <a:pt x="15" y="37"/>
                    </a:cubicBezTo>
                    <a:cubicBezTo>
                      <a:pt x="14" y="37"/>
                      <a:pt x="14" y="35"/>
                      <a:pt x="14" y="33"/>
                    </a:cubicBezTo>
                    <a:cubicBezTo>
                      <a:pt x="14" y="36"/>
                      <a:pt x="14" y="36"/>
                      <a:pt x="14" y="36"/>
                    </a:cubicBezTo>
                    <a:cubicBezTo>
                      <a:pt x="10" y="36"/>
                      <a:pt x="7" y="31"/>
                      <a:pt x="7" y="29"/>
                    </a:cubicBezTo>
                    <a:cubicBezTo>
                      <a:pt x="7" y="28"/>
                      <a:pt x="12" y="22"/>
                      <a:pt x="12" y="2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8" name="Google Shape;208;p2"/>
              <p:cNvSpPr/>
              <p:nvPr/>
            </p:nvSpPr>
            <p:spPr>
              <a:xfrm>
                <a:off x="11099051" y="3498454"/>
                <a:ext cx="40493" cy="28495"/>
              </a:xfrm>
              <a:custGeom>
                <a:avLst/>
                <a:gdLst/>
                <a:ahLst/>
                <a:cxnLst/>
                <a:rect l="l" t="t" r="r" b="b"/>
                <a:pathLst>
                  <a:path w="33" h="23" extrusionOk="0">
                    <a:moveTo>
                      <a:pt x="23" y="15"/>
                    </a:moveTo>
                    <a:cubicBezTo>
                      <a:pt x="20" y="15"/>
                      <a:pt x="18" y="13"/>
                      <a:pt x="17" y="12"/>
                    </a:cubicBezTo>
                    <a:cubicBezTo>
                      <a:pt x="13" y="16"/>
                      <a:pt x="12" y="23"/>
                      <a:pt x="6" y="23"/>
                    </a:cubicBezTo>
                    <a:cubicBezTo>
                      <a:pt x="4" y="23"/>
                      <a:pt x="3" y="19"/>
                      <a:pt x="3" y="17"/>
                    </a:cubicBezTo>
                    <a:cubicBezTo>
                      <a:pt x="1" y="15"/>
                      <a:pt x="0" y="14"/>
                      <a:pt x="0" y="12"/>
                    </a:cubicBezTo>
                    <a:cubicBezTo>
                      <a:pt x="0" y="12"/>
                      <a:pt x="8" y="6"/>
                      <a:pt x="8" y="5"/>
                    </a:cubicBezTo>
                    <a:cubicBezTo>
                      <a:pt x="16" y="7"/>
                      <a:pt x="17" y="0"/>
                      <a:pt x="23" y="0"/>
                    </a:cubicBezTo>
                    <a:cubicBezTo>
                      <a:pt x="33" y="0"/>
                      <a:pt x="28" y="15"/>
                      <a:pt x="23" y="1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9" name="Google Shape;209;p2"/>
              <p:cNvSpPr/>
              <p:nvPr/>
            </p:nvSpPr>
            <p:spPr>
              <a:xfrm>
                <a:off x="11076555" y="3370978"/>
                <a:ext cx="175467" cy="145472"/>
              </a:xfrm>
              <a:custGeom>
                <a:avLst/>
                <a:gdLst/>
                <a:ahLst/>
                <a:cxnLst/>
                <a:rect l="l" t="t" r="r" b="b"/>
                <a:pathLst>
                  <a:path w="140" h="115" extrusionOk="0">
                    <a:moveTo>
                      <a:pt x="55" y="110"/>
                    </a:moveTo>
                    <a:cubicBezTo>
                      <a:pt x="53" y="110"/>
                      <a:pt x="55" y="108"/>
                      <a:pt x="55" y="107"/>
                    </a:cubicBezTo>
                    <a:cubicBezTo>
                      <a:pt x="55" y="104"/>
                      <a:pt x="56" y="101"/>
                      <a:pt x="56" y="99"/>
                    </a:cubicBezTo>
                    <a:cubicBezTo>
                      <a:pt x="51" y="98"/>
                      <a:pt x="48" y="95"/>
                      <a:pt x="43" y="95"/>
                    </a:cubicBezTo>
                    <a:cubicBezTo>
                      <a:pt x="40" y="95"/>
                      <a:pt x="40" y="98"/>
                      <a:pt x="39" y="99"/>
                    </a:cubicBezTo>
                    <a:cubicBezTo>
                      <a:pt x="35" y="100"/>
                      <a:pt x="32" y="98"/>
                      <a:pt x="29" y="100"/>
                    </a:cubicBezTo>
                    <a:cubicBezTo>
                      <a:pt x="23" y="103"/>
                      <a:pt x="15" y="106"/>
                      <a:pt x="6" y="106"/>
                    </a:cubicBezTo>
                    <a:cubicBezTo>
                      <a:pt x="3" y="106"/>
                      <a:pt x="0" y="106"/>
                      <a:pt x="0" y="104"/>
                    </a:cubicBezTo>
                    <a:cubicBezTo>
                      <a:pt x="0" y="103"/>
                      <a:pt x="4" y="102"/>
                      <a:pt x="5" y="101"/>
                    </a:cubicBezTo>
                    <a:cubicBezTo>
                      <a:pt x="15" y="95"/>
                      <a:pt x="19" y="84"/>
                      <a:pt x="30" y="84"/>
                    </a:cubicBezTo>
                    <a:cubicBezTo>
                      <a:pt x="43" y="84"/>
                      <a:pt x="47" y="84"/>
                      <a:pt x="57" y="84"/>
                    </a:cubicBezTo>
                    <a:cubicBezTo>
                      <a:pt x="65" y="84"/>
                      <a:pt x="68" y="70"/>
                      <a:pt x="72" y="70"/>
                    </a:cubicBezTo>
                    <a:cubicBezTo>
                      <a:pt x="72" y="70"/>
                      <a:pt x="78" y="60"/>
                      <a:pt x="79" y="59"/>
                    </a:cubicBezTo>
                    <a:cubicBezTo>
                      <a:pt x="78" y="61"/>
                      <a:pt x="77" y="62"/>
                      <a:pt x="77" y="64"/>
                    </a:cubicBezTo>
                    <a:cubicBezTo>
                      <a:pt x="77" y="65"/>
                      <a:pt x="78" y="66"/>
                      <a:pt x="79" y="66"/>
                    </a:cubicBezTo>
                    <a:cubicBezTo>
                      <a:pt x="86" y="66"/>
                      <a:pt x="87" y="62"/>
                      <a:pt x="92" y="60"/>
                    </a:cubicBezTo>
                    <a:cubicBezTo>
                      <a:pt x="101" y="57"/>
                      <a:pt x="116" y="39"/>
                      <a:pt x="116" y="25"/>
                    </a:cubicBezTo>
                    <a:cubicBezTo>
                      <a:pt x="116" y="22"/>
                      <a:pt x="114" y="22"/>
                      <a:pt x="114" y="19"/>
                    </a:cubicBezTo>
                    <a:cubicBezTo>
                      <a:pt x="114" y="14"/>
                      <a:pt x="119" y="3"/>
                      <a:pt x="125" y="3"/>
                    </a:cubicBezTo>
                    <a:cubicBezTo>
                      <a:pt x="125" y="3"/>
                      <a:pt x="125" y="9"/>
                      <a:pt x="130" y="4"/>
                    </a:cubicBezTo>
                    <a:cubicBezTo>
                      <a:pt x="130" y="4"/>
                      <a:pt x="129" y="4"/>
                      <a:pt x="129" y="4"/>
                    </a:cubicBezTo>
                    <a:cubicBezTo>
                      <a:pt x="128" y="4"/>
                      <a:pt x="127" y="0"/>
                      <a:pt x="128" y="0"/>
                    </a:cubicBezTo>
                    <a:cubicBezTo>
                      <a:pt x="131" y="0"/>
                      <a:pt x="133" y="1"/>
                      <a:pt x="133" y="2"/>
                    </a:cubicBezTo>
                    <a:cubicBezTo>
                      <a:pt x="135" y="5"/>
                      <a:pt x="134" y="8"/>
                      <a:pt x="134" y="11"/>
                    </a:cubicBezTo>
                    <a:cubicBezTo>
                      <a:pt x="134" y="17"/>
                      <a:pt x="140" y="20"/>
                      <a:pt x="140" y="26"/>
                    </a:cubicBezTo>
                    <a:cubicBezTo>
                      <a:pt x="140" y="33"/>
                      <a:pt x="134" y="34"/>
                      <a:pt x="134" y="40"/>
                    </a:cubicBezTo>
                    <a:cubicBezTo>
                      <a:pt x="134" y="41"/>
                      <a:pt x="134" y="42"/>
                      <a:pt x="134" y="43"/>
                    </a:cubicBezTo>
                    <a:cubicBezTo>
                      <a:pt x="133" y="44"/>
                      <a:pt x="132" y="43"/>
                      <a:pt x="130" y="44"/>
                    </a:cubicBezTo>
                    <a:cubicBezTo>
                      <a:pt x="126" y="45"/>
                      <a:pt x="127" y="59"/>
                      <a:pt x="127" y="63"/>
                    </a:cubicBezTo>
                    <a:cubicBezTo>
                      <a:pt x="127" y="67"/>
                      <a:pt x="122" y="70"/>
                      <a:pt x="122" y="76"/>
                    </a:cubicBezTo>
                    <a:cubicBezTo>
                      <a:pt x="122" y="80"/>
                      <a:pt x="124" y="81"/>
                      <a:pt x="125" y="84"/>
                    </a:cubicBezTo>
                    <a:cubicBezTo>
                      <a:pt x="119" y="87"/>
                      <a:pt x="119" y="91"/>
                      <a:pt x="114" y="93"/>
                    </a:cubicBezTo>
                    <a:cubicBezTo>
                      <a:pt x="112" y="89"/>
                      <a:pt x="114" y="89"/>
                      <a:pt x="114" y="86"/>
                    </a:cubicBezTo>
                    <a:cubicBezTo>
                      <a:pt x="108" y="90"/>
                      <a:pt x="104" y="90"/>
                      <a:pt x="102" y="96"/>
                    </a:cubicBezTo>
                    <a:cubicBezTo>
                      <a:pt x="102" y="96"/>
                      <a:pt x="100" y="95"/>
                      <a:pt x="100" y="94"/>
                    </a:cubicBezTo>
                    <a:cubicBezTo>
                      <a:pt x="96" y="94"/>
                      <a:pt x="96" y="94"/>
                      <a:pt x="96" y="94"/>
                    </a:cubicBezTo>
                    <a:cubicBezTo>
                      <a:pt x="93" y="97"/>
                      <a:pt x="91" y="100"/>
                      <a:pt x="87" y="100"/>
                    </a:cubicBezTo>
                    <a:cubicBezTo>
                      <a:pt x="78" y="100"/>
                      <a:pt x="78" y="92"/>
                      <a:pt x="74" y="92"/>
                    </a:cubicBezTo>
                    <a:cubicBezTo>
                      <a:pt x="73" y="92"/>
                      <a:pt x="72" y="94"/>
                      <a:pt x="72" y="96"/>
                    </a:cubicBezTo>
                    <a:cubicBezTo>
                      <a:pt x="72" y="97"/>
                      <a:pt x="76" y="103"/>
                      <a:pt x="76" y="103"/>
                    </a:cubicBezTo>
                    <a:cubicBezTo>
                      <a:pt x="75" y="103"/>
                      <a:pt x="73" y="103"/>
                      <a:pt x="72" y="103"/>
                    </a:cubicBezTo>
                    <a:cubicBezTo>
                      <a:pt x="68" y="103"/>
                      <a:pt x="63" y="110"/>
                      <a:pt x="61" y="115"/>
                    </a:cubicBezTo>
                    <a:cubicBezTo>
                      <a:pt x="57" y="114"/>
                      <a:pt x="58" y="110"/>
                      <a:pt x="55" y="11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0" name="Google Shape;210;p2"/>
              <p:cNvSpPr/>
              <p:nvPr/>
            </p:nvSpPr>
            <p:spPr>
              <a:xfrm>
                <a:off x="11217528" y="3292993"/>
                <a:ext cx="91483" cy="76486"/>
              </a:xfrm>
              <a:custGeom>
                <a:avLst/>
                <a:gdLst/>
                <a:ahLst/>
                <a:cxnLst/>
                <a:rect l="l" t="t" r="r" b="b"/>
                <a:pathLst>
                  <a:path w="72" h="61" extrusionOk="0">
                    <a:moveTo>
                      <a:pt x="11" y="33"/>
                    </a:moveTo>
                    <a:cubicBezTo>
                      <a:pt x="12" y="33"/>
                      <a:pt x="14" y="33"/>
                      <a:pt x="15" y="33"/>
                    </a:cubicBezTo>
                    <a:cubicBezTo>
                      <a:pt x="23" y="33"/>
                      <a:pt x="26" y="16"/>
                      <a:pt x="26" y="10"/>
                    </a:cubicBezTo>
                    <a:cubicBezTo>
                      <a:pt x="26" y="8"/>
                      <a:pt x="23" y="7"/>
                      <a:pt x="23" y="6"/>
                    </a:cubicBezTo>
                    <a:cubicBezTo>
                      <a:pt x="23" y="2"/>
                      <a:pt x="25" y="1"/>
                      <a:pt x="26" y="0"/>
                    </a:cubicBezTo>
                    <a:cubicBezTo>
                      <a:pt x="38" y="8"/>
                      <a:pt x="43" y="22"/>
                      <a:pt x="60" y="22"/>
                    </a:cubicBezTo>
                    <a:cubicBezTo>
                      <a:pt x="64" y="22"/>
                      <a:pt x="67" y="19"/>
                      <a:pt x="70" y="21"/>
                    </a:cubicBezTo>
                    <a:cubicBezTo>
                      <a:pt x="69" y="23"/>
                      <a:pt x="67" y="24"/>
                      <a:pt x="67" y="26"/>
                    </a:cubicBezTo>
                    <a:cubicBezTo>
                      <a:pt x="67" y="29"/>
                      <a:pt x="71" y="32"/>
                      <a:pt x="72" y="32"/>
                    </a:cubicBezTo>
                    <a:cubicBezTo>
                      <a:pt x="68" y="35"/>
                      <a:pt x="65" y="36"/>
                      <a:pt x="59" y="36"/>
                    </a:cubicBezTo>
                    <a:cubicBezTo>
                      <a:pt x="49" y="36"/>
                      <a:pt x="46" y="46"/>
                      <a:pt x="43" y="51"/>
                    </a:cubicBezTo>
                    <a:cubicBezTo>
                      <a:pt x="36" y="47"/>
                      <a:pt x="31" y="46"/>
                      <a:pt x="24" y="41"/>
                    </a:cubicBezTo>
                    <a:cubicBezTo>
                      <a:pt x="23" y="42"/>
                      <a:pt x="21" y="43"/>
                      <a:pt x="21" y="45"/>
                    </a:cubicBezTo>
                    <a:cubicBezTo>
                      <a:pt x="15" y="45"/>
                      <a:pt x="8" y="40"/>
                      <a:pt x="8" y="48"/>
                    </a:cubicBezTo>
                    <a:cubicBezTo>
                      <a:pt x="8" y="52"/>
                      <a:pt x="14" y="52"/>
                      <a:pt x="16" y="54"/>
                    </a:cubicBezTo>
                    <a:cubicBezTo>
                      <a:pt x="12" y="59"/>
                      <a:pt x="9" y="57"/>
                      <a:pt x="5" y="61"/>
                    </a:cubicBezTo>
                    <a:cubicBezTo>
                      <a:pt x="3" y="61"/>
                      <a:pt x="3" y="61"/>
                      <a:pt x="3" y="61"/>
                    </a:cubicBezTo>
                    <a:cubicBezTo>
                      <a:pt x="3" y="58"/>
                      <a:pt x="3" y="51"/>
                      <a:pt x="3" y="51"/>
                    </a:cubicBezTo>
                    <a:cubicBezTo>
                      <a:pt x="3" y="49"/>
                      <a:pt x="0" y="48"/>
                      <a:pt x="0" y="46"/>
                    </a:cubicBezTo>
                    <a:cubicBezTo>
                      <a:pt x="0" y="41"/>
                      <a:pt x="8" y="38"/>
                      <a:pt x="8" y="35"/>
                    </a:cubicBezTo>
                    <a:cubicBezTo>
                      <a:pt x="8" y="32"/>
                      <a:pt x="8" y="32"/>
                      <a:pt x="8" y="32"/>
                    </a:cubicBezTo>
                    <a:cubicBezTo>
                      <a:pt x="9" y="32"/>
                      <a:pt x="10" y="33"/>
                      <a:pt x="12" y="34"/>
                    </a:cubicBezTo>
                    <a:lnTo>
                      <a:pt x="11" y="3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1" name="Google Shape;211;p2"/>
              <p:cNvSpPr/>
              <p:nvPr/>
            </p:nvSpPr>
            <p:spPr>
              <a:xfrm>
                <a:off x="11307511" y="3310990"/>
                <a:ext cx="14997" cy="13498"/>
              </a:xfrm>
              <a:custGeom>
                <a:avLst/>
                <a:gdLst/>
                <a:ahLst/>
                <a:cxnLst/>
                <a:rect l="l" t="t" r="r" b="b"/>
                <a:pathLst>
                  <a:path w="12" h="11" extrusionOk="0">
                    <a:moveTo>
                      <a:pt x="10" y="0"/>
                    </a:moveTo>
                    <a:cubicBezTo>
                      <a:pt x="12" y="2"/>
                      <a:pt x="12" y="2"/>
                      <a:pt x="12" y="2"/>
                    </a:cubicBezTo>
                    <a:cubicBezTo>
                      <a:pt x="10" y="4"/>
                      <a:pt x="5" y="11"/>
                      <a:pt x="1" y="11"/>
                    </a:cubicBezTo>
                    <a:cubicBezTo>
                      <a:pt x="0" y="11"/>
                      <a:pt x="0" y="8"/>
                      <a:pt x="1" y="7"/>
                    </a:cubicBezTo>
                    <a:cubicBezTo>
                      <a:pt x="3" y="4"/>
                      <a:pt x="8" y="0"/>
                      <a:pt x="11" y="0"/>
                    </a:cubicBezTo>
                    <a:lnTo>
                      <a:pt x="10" y="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2" name="Google Shape;212;p2"/>
              <p:cNvSpPr/>
              <p:nvPr/>
            </p:nvSpPr>
            <p:spPr>
              <a:xfrm>
                <a:off x="11337505" y="3291494"/>
                <a:ext cx="20996" cy="14997"/>
              </a:xfrm>
              <a:custGeom>
                <a:avLst/>
                <a:gdLst/>
                <a:ahLst/>
                <a:cxnLst/>
                <a:rect l="l" t="t" r="r" b="b"/>
                <a:pathLst>
                  <a:path w="17" h="12" extrusionOk="0">
                    <a:moveTo>
                      <a:pt x="17" y="3"/>
                    </a:moveTo>
                    <a:cubicBezTo>
                      <a:pt x="7" y="3"/>
                      <a:pt x="7" y="12"/>
                      <a:pt x="1" y="12"/>
                    </a:cubicBezTo>
                    <a:cubicBezTo>
                      <a:pt x="0" y="12"/>
                      <a:pt x="1" y="10"/>
                      <a:pt x="1" y="10"/>
                    </a:cubicBezTo>
                    <a:cubicBezTo>
                      <a:pt x="1" y="10"/>
                      <a:pt x="5" y="0"/>
                      <a:pt x="10" y="0"/>
                    </a:cubicBezTo>
                    <a:cubicBezTo>
                      <a:pt x="13" y="0"/>
                      <a:pt x="15" y="0"/>
                      <a:pt x="17" y="0"/>
                    </a:cubicBezTo>
                    <a:lnTo>
                      <a:pt x="17" y="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3" name="Google Shape;213;p2"/>
              <p:cNvSpPr/>
              <p:nvPr/>
            </p:nvSpPr>
            <p:spPr>
              <a:xfrm>
                <a:off x="11374998" y="3274997"/>
                <a:ext cx="11998" cy="10498"/>
              </a:xfrm>
              <a:custGeom>
                <a:avLst/>
                <a:gdLst/>
                <a:ahLst/>
                <a:cxnLst/>
                <a:rect l="l" t="t" r="r" b="b"/>
                <a:pathLst>
                  <a:path w="9" h="9" extrusionOk="0">
                    <a:moveTo>
                      <a:pt x="1" y="6"/>
                    </a:moveTo>
                    <a:cubicBezTo>
                      <a:pt x="3" y="6"/>
                      <a:pt x="1" y="4"/>
                      <a:pt x="2" y="3"/>
                    </a:cubicBezTo>
                    <a:cubicBezTo>
                      <a:pt x="3" y="0"/>
                      <a:pt x="8" y="0"/>
                      <a:pt x="9" y="0"/>
                    </a:cubicBezTo>
                    <a:cubicBezTo>
                      <a:pt x="8" y="3"/>
                      <a:pt x="5" y="9"/>
                      <a:pt x="1" y="9"/>
                    </a:cubicBezTo>
                    <a:cubicBezTo>
                      <a:pt x="0" y="9"/>
                      <a:pt x="0" y="6"/>
                      <a:pt x="1"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4" name="Google Shape;214;p2"/>
              <p:cNvSpPr/>
              <p:nvPr/>
            </p:nvSpPr>
            <p:spPr>
              <a:xfrm>
                <a:off x="11247522" y="3105530"/>
                <a:ext cx="44991" cy="173966"/>
              </a:xfrm>
              <a:custGeom>
                <a:avLst/>
                <a:gdLst/>
                <a:ahLst/>
                <a:cxnLst/>
                <a:rect l="l" t="t" r="r" b="b"/>
                <a:pathLst>
                  <a:path w="36" h="138" extrusionOk="0">
                    <a:moveTo>
                      <a:pt x="26" y="84"/>
                    </a:moveTo>
                    <a:cubicBezTo>
                      <a:pt x="15" y="84"/>
                      <a:pt x="13" y="98"/>
                      <a:pt x="13" y="109"/>
                    </a:cubicBezTo>
                    <a:cubicBezTo>
                      <a:pt x="13" y="120"/>
                      <a:pt x="22" y="124"/>
                      <a:pt x="26" y="132"/>
                    </a:cubicBezTo>
                    <a:cubicBezTo>
                      <a:pt x="26" y="132"/>
                      <a:pt x="25" y="132"/>
                      <a:pt x="25" y="132"/>
                    </a:cubicBezTo>
                    <a:cubicBezTo>
                      <a:pt x="23" y="133"/>
                      <a:pt x="21" y="130"/>
                      <a:pt x="20" y="128"/>
                    </a:cubicBezTo>
                    <a:cubicBezTo>
                      <a:pt x="19" y="128"/>
                      <a:pt x="17" y="128"/>
                      <a:pt x="16" y="128"/>
                    </a:cubicBezTo>
                    <a:cubicBezTo>
                      <a:pt x="11" y="128"/>
                      <a:pt x="11" y="138"/>
                      <a:pt x="5" y="138"/>
                    </a:cubicBezTo>
                    <a:cubicBezTo>
                      <a:pt x="4" y="138"/>
                      <a:pt x="5" y="127"/>
                      <a:pt x="5" y="125"/>
                    </a:cubicBezTo>
                    <a:cubicBezTo>
                      <a:pt x="5" y="117"/>
                      <a:pt x="7" y="112"/>
                      <a:pt x="7" y="105"/>
                    </a:cubicBezTo>
                    <a:cubicBezTo>
                      <a:pt x="7" y="99"/>
                      <a:pt x="4" y="98"/>
                      <a:pt x="4" y="93"/>
                    </a:cubicBezTo>
                    <a:cubicBezTo>
                      <a:pt x="4" y="86"/>
                      <a:pt x="7" y="84"/>
                      <a:pt x="7" y="79"/>
                    </a:cubicBezTo>
                    <a:cubicBezTo>
                      <a:pt x="7" y="68"/>
                      <a:pt x="7" y="64"/>
                      <a:pt x="7" y="53"/>
                    </a:cubicBezTo>
                    <a:cubicBezTo>
                      <a:pt x="7" y="46"/>
                      <a:pt x="0" y="44"/>
                      <a:pt x="0" y="37"/>
                    </a:cubicBezTo>
                    <a:cubicBezTo>
                      <a:pt x="0" y="28"/>
                      <a:pt x="3" y="16"/>
                      <a:pt x="9" y="15"/>
                    </a:cubicBezTo>
                    <a:cubicBezTo>
                      <a:pt x="9" y="12"/>
                      <a:pt x="11" y="11"/>
                      <a:pt x="11" y="9"/>
                    </a:cubicBezTo>
                    <a:cubicBezTo>
                      <a:pt x="11" y="4"/>
                      <a:pt x="11" y="3"/>
                      <a:pt x="11" y="0"/>
                    </a:cubicBezTo>
                    <a:cubicBezTo>
                      <a:pt x="12" y="0"/>
                      <a:pt x="13" y="0"/>
                      <a:pt x="14" y="0"/>
                    </a:cubicBezTo>
                    <a:cubicBezTo>
                      <a:pt x="14" y="8"/>
                      <a:pt x="18" y="14"/>
                      <a:pt x="19" y="20"/>
                    </a:cubicBezTo>
                    <a:cubicBezTo>
                      <a:pt x="21" y="26"/>
                      <a:pt x="18" y="30"/>
                      <a:pt x="21" y="37"/>
                    </a:cubicBezTo>
                    <a:cubicBezTo>
                      <a:pt x="21" y="47"/>
                      <a:pt x="21" y="47"/>
                      <a:pt x="21" y="47"/>
                    </a:cubicBezTo>
                    <a:cubicBezTo>
                      <a:pt x="20" y="52"/>
                      <a:pt x="23" y="57"/>
                      <a:pt x="24" y="59"/>
                    </a:cubicBezTo>
                    <a:cubicBezTo>
                      <a:pt x="27" y="70"/>
                      <a:pt x="33" y="79"/>
                      <a:pt x="36" y="90"/>
                    </a:cubicBezTo>
                    <a:cubicBezTo>
                      <a:pt x="34" y="86"/>
                      <a:pt x="30" y="84"/>
                      <a:pt x="26" y="8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5" name="Google Shape;215;p2"/>
              <p:cNvSpPr/>
              <p:nvPr/>
            </p:nvSpPr>
            <p:spPr>
              <a:xfrm>
                <a:off x="9819797" y="2504147"/>
                <a:ext cx="275947" cy="202461"/>
              </a:xfrm>
              <a:custGeom>
                <a:avLst/>
                <a:gdLst/>
                <a:ahLst/>
                <a:cxnLst/>
                <a:rect l="l" t="t" r="r" b="b"/>
                <a:pathLst>
                  <a:path w="220" h="161" extrusionOk="0">
                    <a:moveTo>
                      <a:pt x="76" y="161"/>
                    </a:moveTo>
                    <a:cubicBezTo>
                      <a:pt x="66" y="151"/>
                      <a:pt x="50" y="147"/>
                      <a:pt x="50" y="131"/>
                    </a:cubicBezTo>
                    <a:cubicBezTo>
                      <a:pt x="50" y="102"/>
                      <a:pt x="81" y="73"/>
                      <a:pt x="103" y="67"/>
                    </a:cubicBezTo>
                    <a:cubicBezTo>
                      <a:pt x="111" y="64"/>
                      <a:pt x="113" y="55"/>
                      <a:pt x="125" y="55"/>
                    </a:cubicBezTo>
                    <a:cubicBezTo>
                      <a:pt x="130" y="55"/>
                      <a:pt x="132" y="46"/>
                      <a:pt x="134" y="45"/>
                    </a:cubicBezTo>
                    <a:cubicBezTo>
                      <a:pt x="149" y="38"/>
                      <a:pt x="160" y="41"/>
                      <a:pt x="175" y="34"/>
                    </a:cubicBezTo>
                    <a:cubicBezTo>
                      <a:pt x="186" y="28"/>
                      <a:pt x="220" y="26"/>
                      <a:pt x="220" y="11"/>
                    </a:cubicBezTo>
                    <a:cubicBezTo>
                      <a:pt x="220" y="6"/>
                      <a:pt x="208" y="0"/>
                      <a:pt x="203" y="0"/>
                    </a:cubicBezTo>
                    <a:cubicBezTo>
                      <a:pt x="181" y="0"/>
                      <a:pt x="160" y="25"/>
                      <a:pt x="136" y="25"/>
                    </a:cubicBezTo>
                    <a:cubicBezTo>
                      <a:pt x="131" y="25"/>
                      <a:pt x="128" y="19"/>
                      <a:pt x="123" y="19"/>
                    </a:cubicBezTo>
                    <a:cubicBezTo>
                      <a:pt x="115" y="19"/>
                      <a:pt x="115" y="25"/>
                      <a:pt x="109" y="25"/>
                    </a:cubicBezTo>
                    <a:cubicBezTo>
                      <a:pt x="93" y="25"/>
                      <a:pt x="80" y="46"/>
                      <a:pt x="69" y="46"/>
                    </a:cubicBezTo>
                    <a:cubicBezTo>
                      <a:pt x="63" y="46"/>
                      <a:pt x="58" y="49"/>
                      <a:pt x="52" y="49"/>
                    </a:cubicBezTo>
                    <a:cubicBezTo>
                      <a:pt x="49" y="49"/>
                      <a:pt x="47" y="52"/>
                      <a:pt x="47" y="53"/>
                    </a:cubicBezTo>
                    <a:cubicBezTo>
                      <a:pt x="47" y="56"/>
                      <a:pt x="50" y="58"/>
                      <a:pt x="50" y="61"/>
                    </a:cubicBezTo>
                    <a:cubicBezTo>
                      <a:pt x="50" y="74"/>
                      <a:pt x="27" y="80"/>
                      <a:pt x="27" y="88"/>
                    </a:cubicBezTo>
                    <a:cubicBezTo>
                      <a:pt x="27" y="91"/>
                      <a:pt x="34" y="92"/>
                      <a:pt x="34" y="98"/>
                    </a:cubicBezTo>
                    <a:cubicBezTo>
                      <a:pt x="27" y="99"/>
                      <a:pt x="13" y="102"/>
                      <a:pt x="13" y="110"/>
                    </a:cubicBezTo>
                    <a:cubicBezTo>
                      <a:pt x="13" y="115"/>
                      <a:pt x="13" y="117"/>
                      <a:pt x="13" y="117"/>
                    </a:cubicBezTo>
                    <a:cubicBezTo>
                      <a:pt x="13" y="124"/>
                      <a:pt x="0" y="124"/>
                      <a:pt x="0" y="134"/>
                    </a:cubicBezTo>
                    <a:cubicBezTo>
                      <a:pt x="0" y="139"/>
                      <a:pt x="8" y="143"/>
                      <a:pt x="8" y="143"/>
                    </a:cubicBezTo>
                    <a:cubicBezTo>
                      <a:pt x="8" y="143"/>
                      <a:pt x="20" y="143"/>
                      <a:pt x="21" y="143"/>
                    </a:cubicBezTo>
                    <a:cubicBezTo>
                      <a:pt x="28" y="145"/>
                      <a:pt x="24" y="152"/>
                      <a:pt x="27" y="158"/>
                    </a:cubicBezTo>
                    <a:cubicBezTo>
                      <a:pt x="28" y="161"/>
                      <a:pt x="35" y="158"/>
                      <a:pt x="39" y="158"/>
                    </a:cubicBezTo>
                    <a:cubicBezTo>
                      <a:pt x="40" y="158"/>
                      <a:pt x="41" y="161"/>
                      <a:pt x="42" y="161"/>
                    </a:cubicBezTo>
                    <a:cubicBezTo>
                      <a:pt x="76" y="161"/>
                      <a:pt x="76" y="161"/>
                      <a:pt x="76" y="161"/>
                    </a:cubicBezTo>
                    <a:cubicBezTo>
                      <a:pt x="75" y="159"/>
                      <a:pt x="73" y="157"/>
                      <a:pt x="72" y="156"/>
                    </a:cubicBezTo>
                    <a:lnTo>
                      <a:pt x="76" y="161"/>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6" name="Google Shape;216;p2"/>
              <p:cNvSpPr/>
              <p:nvPr/>
            </p:nvSpPr>
            <p:spPr>
              <a:xfrm>
                <a:off x="9320393" y="2483151"/>
                <a:ext cx="2690483" cy="1000306"/>
              </a:xfrm>
              <a:custGeom>
                <a:avLst/>
                <a:gdLst/>
                <a:ahLst/>
                <a:cxnLst/>
                <a:rect l="l" t="t" r="r" b="b"/>
                <a:pathLst>
                  <a:path w="2139" h="795" extrusionOk="0">
                    <a:moveTo>
                      <a:pt x="1398" y="684"/>
                    </a:moveTo>
                    <a:cubicBezTo>
                      <a:pt x="1398" y="684"/>
                      <a:pt x="1415" y="688"/>
                      <a:pt x="1429" y="688"/>
                    </a:cubicBezTo>
                    <a:cubicBezTo>
                      <a:pt x="1454" y="688"/>
                      <a:pt x="1478" y="635"/>
                      <a:pt x="1495" y="618"/>
                    </a:cubicBezTo>
                    <a:cubicBezTo>
                      <a:pt x="1502" y="610"/>
                      <a:pt x="1512" y="596"/>
                      <a:pt x="1515" y="585"/>
                    </a:cubicBezTo>
                    <a:cubicBezTo>
                      <a:pt x="1518" y="572"/>
                      <a:pt x="1513" y="564"/>
                      <a:pt x="1520" y="551"/>
                    </a:cubicBezTo>
                    <a:cubicBezTo>
                      <a:pt x="1522" y="547"/>
                      <a:pt x="1527" y="537"/>
                      <a:pt x="1527" y="527"/>
                    </a:cubicBezTo>
                    <a:cubicBezTo>
                      <a:pt x="1527" y="515"/>
                      <a:pt x="1508" y="492"/>
                      <a:pt x="1499" y="499"/>
                    </a:cubicBezTo>
                    <a:cubicBezTo>
                      <a:pt x="1473" y="518"/>
                      <a:pt x="1460" y="488"/>
                      <a:pt x="1460" y="485"/>
                    </a:cubicBezTo>
                    <a:cubicBezTo>
                      <a:pt x="1460" y="473"/>
                      <a:pt x="1483" y="459"/>
                      <a:pt x="1493" y="450"/>
                    </a:cubicBezTo>
                    <a:cubicBezTo>
                      <a:pt x="1506" y="436"/>
                      <a:pt x="1524" y="413"/>
                      <a:pt x="1543" y="408"/>
                    </a:cubicBezTo>
                    <a:cubicBezTo>
                      <a:pt x="1560" y="404"/>
                      <a:pt x="1613" y="399"/>
                      <a:pt x="1627" y="399"/>
                    </a:cubicBezTo>
                    <a:cubicBezTo>
                      <a:pt x="1645" y="399"/>
                      <a:pt x="1654" y="408"/>
                      <a:pt x="1665" y="408"/>
                    </a:cubicBezTo>
                    <a:cubicBezTo>
                      <a:pt x="1671" y="408"/>
                      <a:pt x="1675" y="408"/>
                      <a:pt x="1689" y="408"/>
                    </a:cubicBezTo>
                    <a:cubicBezTo>
                      <a:pt x="1696" y="379"/>
                      <a:pt x="1709" y="362"/>
                      <a:pt x="1740" y="362"/>
                    </a:cubicBezTo>
                    <a:cubicBezTo>
                      <a:pt x="1748" y="362"/>
                      <a:pt x="1751" y="360"/>
                      <a:pt x="1766" y="362"/>
                    </a:cubicBezTo>
                    <a:cubicBezTo>
                      <a:pt x="1759" y="368"/>
                      <a:pt x="1756" y="406"/>
                      <a:pt x="1804" y="346"/>
                    </a:cubicBezTo>
                    <a:cubicBezTo>
                      <a:pt x="1809" y="346"/>
                      <a:pt x="1832" y="355"/>
                      <a:pt x="1797" y="377"/>
                    </a:cubicBezTo>
                    <a:cubicBezTo>
                      <a:pt x="1785" y="385"/>
                      <a:pt x="1774" y="381"/>
                      <a:pt x="1766" y="393"/>
                    </a:cubicBezTo>
                    <a:cubicBezTo>
                      <a:pt x="1757" y="406"/>
                      <a:pt x="1749" y="423"/>
                      <a:pt x="1735" y="430"/>
                    </a:cubicBezTo>
                    <a:cubicBezTo>
                      <a:pt x="1724" y="436"/>
                      <a:pt x="1709" y="447"/>
                      <a:pt x="1709" y="465"/>
                    </a:cubicBezTo>
                    <a:cubicBezTo>
                      <a:pt x="1709" y="482"/>
                      <a:pt x="1714" y="535"/>
                      <a:pt x="1726" y="545"/>
                    </a:cubicBezTo>
                    <a:cubicBezTo>
                      <a:pt x="1735" y="532"/>
                      <a:pt x="1741" y="507"/>
                      <a:pt x="1760" y="503"/>
                    </a:cubicBezTo>
                    <a:cubicBezTo>
                      <a:pt x="1757" y="491"/>
                      <a:pt x="1777" y="488"/>
                      <a:pt x="1777" y="479"/>
                    </a:cubicBezTo>
                    <a:cubicBezTo>
                      <a:pt x="1777" y="464"/>
                      <a:pt x="1793" y="460"/>
                      <a:pt x="1793" y="452"/>
                    </a:cubicBezTo>
                    <a:cubicBezTo>
                      <a:pt x="1793" y="447"/>
                      <a:pt x="1788" y="442"/>
                      <a:pt x="1793" y="432"/>
                    </a:cubicBezTo>
                    <a:cubicBezTo>
                      <a:pt x="1828" y="356"/>
                      <a:pt x="1861" y="397"/>
                      <a:pt x="1874" y="397"/>
                    </a:cubicBezTo>
                    <a:cubicBezTo>
                      <a:pt x="1914" y="397"/>
                      <a:pt x="1941" y="347"/>
                      <a:pt x="1976" y="346"/>
                    </a:cubicBezTo>
                    <a:cubicBezTo>
                      <a:pt x="2041" y="345"/>
                      <a:pt x="1989" y="320"/>
                      <a:pt x="1989" y="313"/>
                    </a:cubicBezTo>
                    <a:cubicBezTo>
                      <a:pt x="1989" y="294"/>
                      <a:pt x="2015" y="297"/>
                      <a:pt x="2020" y="287"/>
                    </a:cubicBezTo>
                    <a:cubicBezTo>
                      <a:pt x="2022" y="282"/>
                      <a:pt x="2018" y="271"/>
                      <a:pt x="2026" y="271"/>
                    </a:cubicBezTo>
                    <a:cubicBezTo>
                      <a:pt x="2054" y="271"/>
                      <a:pt x="2077" y="309"/>
                      <a:pt x="2097" y="309"/>
                    </a:cubicBezTo>
                    <a:cubicBezTo>
                      <a:pt x="2106" y="309"/>
                      <a:pt x="2108" y="293"/>
                      <a:pt x="2112" y="287"/>
                    </a:cubicBezTo>
                    <a:cubicBezTo>
                      <a:pt x="2120" y="278"/>
                      <a:pt x="2127" y="279"/>
                      <a:pt x="2139" y="275"/>
                    </a:cubicBezTo>
                    <a:cubicBezTo>
                      <a:pt x="2123" y="254"/>
                      <a:pt x="2071" y="242"/>
                      <a:pt x="2046" y="227"/>
                    </a:cubicBezTo>
                    <a:cubicBezTo>
                      <a:pt x="2011" y="207"/>
                      <a:pt x="1965" y="185"/>
                      <a:pt x="1914" y="185"/>
                    </a:cubicBezTo>
                    <a:cubicBezTo>
                      <a:pt x="1900" y="185"/>
                      <a:pt x="1890" y="188"/>
                      <a:pt x="1892" y="194"/>
                    </a:cubicBezTo>
                    <a:cubicBezTo>
                      <a:pt x="1906" y="237"/>
                      <a:pt x="1872" y="194"/>
                      <a:pt x="1863" y="194"/>
                    </a:cubicBezTo>
                    <a:cubicBezTo>
                      <a:pt x="1762" y="192"/>
                      <a:pt x="1762" y="192"/>
                      <a:pt x="1762" y="192"/>
                    </a:cubicBezTo>
                    <a:cubicBezTo>
                      <a:pt x="1756" y="169"/>
                      <a:pt x="1741" y="161"/>
                      <a:pt x="1711" y="161"/>
                    </a:cubicBezTo>
                    <a:cubicBezTo>
                      <a:pt x="1695" y="161"/>
                      <a:pt x="1670" y="167"/>
                      <a:pt x="1660" y="159"/>
                    </a:cubicBezTo>
                    <a:cubicBezTo>
                      <a:pt x="1652" y="151"/>
                      <a:pt x="1651" y="141"/>
                      <a:pt x="1638" y="137"/>
                    </a:cubicBezTo>
                    <a:cubicBezTo>
                      <a:pt x="1611" y="128"/>
                      <a:pt x="1582" y="121"/>
                      <a:pt x="1548" y="121"/>
                    </a:cubicBezTo>
                    <a:cubicBezTo>
                      <a:pt x="1513" y="121"/>
                      <a:pt x="1509" y="140"/>
                      <a:pt x="1506" y="157"/>
                    </a:cubicBezTo>
                    <a:cubicBezTo>
                      <a:pt x="1473" y="157"/>
                      <a:pt x="1457" y="157"/>
                      <a:pt x="1435" y="157"/>
                    </a:cubicBezTo>
                    <a:cubicBezTo>
                      <a:pt x="1423" y="157"/>
                      <a:pt x="1421" y="147"/>
                      <a:pt x="1407" y="146"/>
                    </a:cubicBezTo>
                    <a:cubicBezTo>
                      <a:pt x="1405" y="152"/>
                      <a:pt x="1403" y="166"/>
                      <a:pt x="1396" y="166"/>
                    </a:cubicBezTo>
                    <a:cubicBezTo>
                      <a:pt x="1377" y="166"/>
                      <a:pt x="1369" y="143"/>
                      <a:pt x="1369" y="130"/>
                    </a:cubicBezTo>
                    <a:cubicBezTo>
                      <a:pt x="1369" y="127"/>
                      <a:pt x="1405" y="105"/>
                      <a:pt x="1314" y="97"/>
                    </a:cubicBezTo>
                    <a:cubicBezTo>
                      <a:pt x="1303" y="96"/>
                      <a:pt x="1296" y="101"/>
                      <a:pt x="1296" y="115"/>
                    </a:cubicBezTo>
                    <a:cubicBezTo>
                      <a:pt x="1248" y="115"/>
                      <a:pt x="1248" y="115"/>
                      <a:pt x="1248" y="115"/>
                    </a:cubicBezTo>
                    <a:cubicBezTo>
                      <a:pt x="1233" y="111"/>
                      <a:pt x="1157" y="102"/>
                      <a:pt x="1147" y="86"/>
                    </a:cubicBezTo>
                    <a:cubicBezTo>
                      <a:pt x="1089" y="133"/>
                      <a:pt x="1102" y="104"/>
                      <a:pt x="1102" y="104"/>
                    </a:cubicBezTo>
                    <a:cubicBezTo>
                      <a:pt x="1116" y="87"/>
                      <a:pt x="1249" y="51"/>
                      <a:pt x="1140" y="24"/>
                    </a:cubicBezTo>
                    <a:cubicBezTo>
                      <a:pt x="1094" y="24"/>
                      <a:pt x="1094" y="24"/>
                      <a:pt x="1094" y="24"/>
                    </a:cubicBezTo>
                    <a:cubicBezTo>
                      <a:pt x="1089" y="12"/>
                      <a:pt x="1079" y="0"/>
                      <a:pt x="1060" y="0"/>
                    </a:cubicBezTo>
                    <a:cubicBezTo>
                      <a:pt x="1038" y="0"/>
                      <a:pt x="1028" y="17"/>
                      <a:pt x="1016" y="27"/>
                    </a:cubicBezTo>
                    <a:cubicBezTo>
                      <a:pt x="1008" y="33"/>
                      <a:pt x="951" y="56"/>
                      <a:pt x="956" y="35"/>
                    </a:cubicBezTo>
                    <a:cubicBezTo>
                      <a:pt x="941" y="40"/>
                      <a:pt x="879" y="44"/>
                      <a:pt x="847" y="73"/>
                    </a:cubicBezTo>
                    <a:cubicBezTo>
                      <a:pt x="840" y="79"/>
                      <a:pt x="838" y="97"/>
                      <a:pt x="828" y="97"/>
                    </a:cubicBezTo>
                    <a:cubicBezTo>
                      <a:pt x="813" y="97"/>
                      <a:pt x="758" y="92"/>
                      <a:pt x="758" y="117"/>
                    </a:cubicBezTo>
                    <a:cubicBezTo>
                      <a:pt x="758" y="122"/>
                      <a:pt x="763" y="128"/>
                      <a:pt x="765" y="135"/>
                    </a:cubicBezTo>
                    <a:cubicBezTo>
                      <a:pt x="755" y="141"/>
                      <a:pt x="752" y="135"/>
                      <a:pt x="721" y="135"/>
                    </a:cubicBezTo>
                    <a:cubicBezTo>
                      <a:pt x="695" y="170"/>
                      <a:pt x="697" y="129"/>
                      <a:pt x="691" y="121"/>
                    </a:cubicBezTo>
                    <a:cubicBezTo>
                      <a:pt x="689" y="136"/>
                      <a:pt x="679" y="142"/>
                      <a:pt x="668" y="148"/>
                    </a:cubicBezTo>
                    <a:cubicBezTo>
                      <a:pt x="671" y="160"/>
                      <a:pt x="690" y="173"/>
                      <a:pt x="677" y="188"/>
                    </a:cubicBezTo>
                    <a:cubicBezTo>
                      <a:pt x="667" y="198"/>
                      <a:pt x="695" y="230"/>
                      <a:pt x="680" y="230"/>
                    </a:cubicBezTo>
                    <a:cubicBezTo>
                      <a:pt x="662" y="230"/>
                      <a:pt x="657" y="164"/>
                      <a:pt x="657" y="150"/>
                    </a:cubicBezTo>
                    <a:cubicBezTo>
                      <a:pt x="657" y="135"/>
                      <a:pt x="681" y="129"/>
                      <a:pt x="644" y="121"/>
                    </a:cubicBezTo>
                    <a:cubicBezTo>
                      <a:pt x="625" y="118"/>
                      <a:pt x="589" y="149"/>
                      <a:pt x="589" y="166"/>
                    </a:cubicBezTo>
                    <a:cubicBezTo>
                      <a:pt x="589" y="186"/>
                      <a:pt x="598" y="199"/>
                      <a:pt x="608" y="210"/>
                    </a:cubicBezTo>
                    <a:cubicBezTo>
                      <a:pt x="633" y="248"/>
                      <a:pt x="574" y="205"/>
                      <a:pt x="552" y="200"/>
                    </a:cubicBezTo>
                    <a:cubicBezTo>
                      <a:pt x="492" y="184"/>
                      <a:pt x="512" y="204"/>
                      <a:pt x="511" y="207"/>
                    </a:cubicBezTo>
                    <a:cubicBezTo>
                      <a:pt x="509" y="241"/>
                      <a:pt x="495" y="214"/>
                      <a:pt x="487" y="214"/>
                    </a:cubicBezTo>
                    <a:cubicBezTo>
                      <a:pt x="473" y="214"/>
                      <a:pt x="445" y="233"/>
                      <a:pt x="425" y="223"/>
                    </a:cubicBezTo>
                    <a:cubicBezTo>
                      <a:pt x="415" y="197"/>
                      <a:pt x="349" y="256"/>
                      <a:pt x="333" y="256"/>
                    </a:cubicBezTo>
                    <a:cubicBezTo>
                      <a:pt x="327" y="256"/>
                      <a:pt x="320" y="252"/>
                      <a:pt x="322" y="247"/>
                    </a:cubicBezTo>
                    <a:cubicBezTo>
                      <a:pt x="329" y="229"/>
                      <a:pt x="319" y="191"/>
                      <a:pt x="300" y="249"/>
                    </a:cubicBezTo>
                    <a:cubicBezTo>
                      <a:pt x="298" y="253"/>
                      <a:pt x="306" y="255"/>
                      <a:pt x="306" y="263"/>
                    </a:cubicBezTo>
                    <a:cubicBezTo>
                      <a:pt x="306" y="278"/>
                      <a:pt x="283" y="267"/>
                      <a:pt x="271" y="271"/>
                    </a:cubicBezTo>
                    <a:cubicBezTo>
                      <a:pt x="259" y="275"/>
                      <a:pt x="265" y="318"/>
                      <a:pt x="214" y="296"/>
                    </a:cubicBezTo>
                    <a:cubicBezTo>
                      <a:pt x="214" y="313"/>
                      <a:pt x="214" y="313"/>
                      <a:pt x="214" y="313"/>
                    </a:cubicBezTo>
                    <a:cubicBezTo>
                      <a:pt x="189" y="311"/>
                      <a:pt x="192" y="284"/>
                      <a:pt x="183" y="271"/>
                    </a:cubicBezTo>
                    <a:cubicBezTo>
                      <a:pt x="202" y="271"/>
                      <a:pt x="212" y="271"/>
                      <a:pt x="230" y="276"/>
                    </a:cubicBezTo>
                    <a:cubicBezTo>
                      <a:pt x="255" y="282"/>
                      <a:pt x="304" y="251"/>
                      <a:pt x="229" y="227"/>
                    </a:cubicBezTo>
                    <a:cubicBezTo>
                      <a:pt x="208" y="220"/>
                      <a:pt x="160" y="196"/>
                      <a:pt x="145" y="196"/>
                    </a:cubicBezTo>
                    <a:cubicBezTo>
                      <a:pt x="144" y="196"/>
                      <a:pt x="144" y="195"/>
                      <a:pt x="133" y="196"/>
                    </a:cubicBezTo>
                    <a:cubicBezTo>
                      <a:pt x="127" y="200"/>
                      <a:pt x="111" y="208"/>
                      <a:pt x="111" y="219"/>
                    </a:cubicBezTo>
                    <a:cubicBezTo>
                      <a:pt x="111" y="227"/>
                      <a:pt x="127" y="226"/>
                      <a:pt x="127" y="236"/>
                    </a:cubicBezTo>
                    <a:cubicBezTo>
                      <a:pt x="127" y="244"/>
                      <a:pt x="119" y="247"/>
                      <a:pt x="119" y="255"/>
                    </a:cubicBezTo>
                    <a:cubicBezTo>
                      <a:pt x="119" y="263"/>
                      <a:pt x="128" y="268"/>
                      <a:pt x="128" y="277"/>
                    </a:cubicBezTo>
                    <a:cubicBezTo>
                      <a:pt x="128" y="282"/>
                      <a:pt x="123" y="285"/>
                      <a:pt x="123" y="290"/>
                    </a:cubicBezTo>
                    <a:cubicBezTo>
                      <a:pt x="123" y="300"/>
                      <a:pt x="136" y="302"/>
                      <a:pt x="136" y="312"/>
                    </a:cubicBezTo>
                    <a:cubicBezTo>
                      <a:pt x="136" y="315"/>
                      <a:pt x="132" y="317"/>
                      <a:pt x="131" y="318"/>
                    </a:cubicBezTo>
                    <a:cubicBezTo>
                      <a:pt x="135" y="325"/>
                      <a:pt x="145" y="327"/>
                      <a:pt x="145" y="336"/>
                    </a:cubicBezTo>
                    <a:cubicBezTo>
                      <a:pt x="145" y="351"/>
                      <a:pt x="115" y="367"/>
                      <a:pt x="106" y="379"/>
                    </a:cubicBezTo>
                    <a:cubicBezTo>
                      <a:pt x="109" y="384"/>
                      <a:pt x="114" y="387"/>
                      <a:pt x="117" y="395"/>
                    </a:cubicBezTo>
                    <a:cubicBezTo>
                      <a:pt x="111" y="398"/>
                      <a:pt x="98" y="405"/>
                      <a:pt x="92" y="405"/>
                    </a:cubicBezTo>
                    <a:cubicBezTo>
                      <a:pt x="85" y="405"/>
                      <a:pt x="80" y="402"/>
                      <a:pt x="70" y="402"/>
                    </a:cubicBezTo>
                    <a:cubicBezTo>
                      <a:pt x="61" y="402"/>
                      <a:pt x="38" y="410"/>
                      <a:pt x="45" y="417"/>
                    </a:cubicBezTo>
                    <a:cubicBezTo>
                      <a:pt x="67" y="438"/>
                      <a:pt x="56" y="446"/>
                      <a:pt x="50" y="446"/>
                    </a:cubicBezTo>
                    <a:cubicBezTo>
                      <a:pt x="42" y="446"/>
                      <a:pt x="40" y="435"/>
                      <a:pt x="33" y="435"/>
                    </a:cubicBezTo>
                    <a:cubicBezTo>
                      <a:pt x="25" y="435"/>
                      <a:pt x="15" y="455"/>
                      <a:pt x="15" y="465"/>
                    </a:cubicBezTo>
                    <a:cubicBezTo>
                      <a:pt x="15" y="483"/>
                      <a:pt x="1" y="480"/>
                      <a:pt x="0" y="496"/>
                    </a:cubicBezTo>
                    <a:cubicBezTo>
                      <a:pt x="6" y="495"/>
                      <a:pt x="11" y="495"/>
                      <a:pt x="16" y="495"/>
                    </a:cubicBezTo>
                    <a:cubicBezTo>
                      <a:pt x="24" y="495"/>
                      <a:pt x="30" y="494"/>
                      <a:pt x="39" y="494"/>
                    </a:cubicBezTo>
                    <a:cubicBezTo>
                      <a:pt x="48" y="494"/>
                      <a:pt x="52" y="510"/>
                      <a:pt x="52" y="520"/>
                    </a:cubicBezTo>
                    <a:cubicBezTo>
                      <a:pt x="52" y="526"/>
                      <a:pt x="46" y="529"/>
                      <a:pt x="46" y="535"/>
                    </a:cubicBezTo>
                    <a:cubicBezTo>
                      <a:pt x="46" y="544"/>
                      <a:pt x="54" y="550"/>
                      <a:pt x="54" y="558"/>
                    </a:cubicBezTo>
                    <a:cubicBezTo>
                      <a:pt x="54" y="563"/>
                      <a:pt x="46" y="565"/>
                      <a:pt x="44" y="568"/>
                    </a:cubicBezTo>
                    <a:cubicBezTo>
                      <a:pt x="39" y="576"/>
                      <a:pt x="37" y="583"/>
                      <a:pt x="37" y="593"/>
                    </a:cubicBezTo>
                    <a:cubicBezTo>
                      <a:pt x="37" y="606"/>
                      <a:pt x="46" y="603"/>
                      <a:pt x="56" y="603"/>
                    </a:cubicBezTo>
                    <a:cubicBezTo>
                      <a:pt x="70" y="603"/>
                      <a:pt x="77" y="597"/>
                      <a:pt x="88" y="597"/>
                    </a:cubicBezTo>
                    <a:cubicBezTo>
                      <a:pt x="99" y="597"/>
                      <a:pt x="97" y="620"/>
                      <a:pt x="108" y="620"/>
                    </a:cubicBezTo>
                    <a:cubicBezTo>
                      <a:pt x="108" y="638"/>
                      <a:pt x="108" y="638"/>
                      <a:pt x="108" y="638"/>
                    </a:cubicBezTo>
                    <a:cubicBezTo>
                      <a:pt x="108" y="640"/>
                      <a:pt x="109" y="641"/>
                      <a:pt x="110" y="641"/>
                    </a:cubicBezTo>
                    <a:cubicBezTo>
                      <a:pt x="112" y="644"/>
                      <a:pt x="112" y="644"/>
                      <a:pt x="112" y="644"/>
                    </a:cubicBezTo>
                    <a:cubicBezTo>
                      <a:pt x="114" y="644"/>
                      <a:pt x="120" y="642"/>
                      <a:pt x="123" y="641"/>
                    </a:cubicBezTo>
                    <a:cubicBezTo>
                      <a:pt x="132" y="639"/>
                      <a:pt x="133" y="627"/>
                      <a:pt x="143" y="627"/>
                    </a:cubicBezTo>
                    <a:cubicBezTo>
                      <a:pt x="151" y="627"/>
                      <a:pt x="171" y="660"/>
                      <a:pt x="177" y="660"/>
                    </a:cubicBezTo>
                    <a:cubicBezTo>
                      <a:pt x="184" y="660"/>
                      <a:pt x="205" y="651"/>
                      <a:pt x="208" y="647"/>
                    </a:cubicBezTo>
                    <a:cubicBezTo>
                      <a:pt x="207" y="647"/>
                      <a:pt x="196" y="645"/>
                      <a:pt x="196" y="645"/>
                    </a:cubicBezTo>
                    <a:cubicBezTo>
                      <a:pt x="194" y="645"/>
                      <a:pt x="189" y="644"/>
                      <a:pt x="189" y="638"/>
                    </a:cubicBezTo>
                    <a:cubicBezTo>
                      <a:pt x="189" y="635"/>
                      <a:pt x="221" y="623"/>
                      <a:pt x="233" y="619"/>
                    </a:cubicBezTo>
                    <a:cubicBezTo>
                      <a:pt x="233" y="619"/>
                      <a:pt x="227" y="625"/>
                      <a:pt x="225" y="626"/>
                    </a:cubicBezTo>
                    <a:cubicBezTo>
                      <a:pt x="226" y="629"/>
                      <a:pt x="237" y="641"/>
                      <a:pt x="211" y="647"/>
                    </a:cubicBezTo>
                    <a:cubicBezTo>
                      <a:pt x="223" y="673"/>
                      <a:pt x="273" y="669"/>
                      <a:pt x="273" y="704"/>
                    </a:cubicBezTo>
                    <a:cubicBezTo>
                      <a:pt x="275" y="703"/>
                      <a:pt x="275" y="703"/>
                      <a:pt x="275" y="703"/>
                    </a:cubicBezTo>
                    <a:cubicBezTo>
                      <a:pt x="278" y="702"/>
                      <a:pt x="280" y="701"/>
                      <a:pt x="284" y="701"/>
                    </a:cubicBezTo>
                    <a:cubicBezTo>
                      <a:pt x="298" y="701"/>
                      <a:pt x="297" y="710"/>
                      <a:pt x="302" y="719"/>
                    </a:cubicBezTo>
                    <a:cubicBezTo>
                      <a:pt x="303" y="721"/>
                      <a:pt x="312" y="726"/>
                      <a:pt x="312" y="726"/>
                    </a:cubicBezTo>
                    <a:cubicBezTo>
                      <a:pt x="320" y="729"/>
                      <a:pt x="322" y="742"/>
                      <a:pt x="335" y="742"/>
                    </a:cubicBezTo>
                    <a:cubicBezTo>
                      <a:pt x="344" y="742"/>
                      <a:pt x="344" y="734"/>
                      <a:pt x="350" y="732"/>
                    </a:cubicBezTo>
                    <a:cubicBezTo>
                      <a:pt x="354" y="731"/>
                      <a:pt x="353" y="731"/>
                      <a:pt x="357" y="731"/>
                    </a:cubicBezTo>
                    <a:cubicBezTo>
                      <a:pt x="358" y="733"/>
                      <a:pt x="358" y="737"/>
                      <a:pt x="360" y="739"/>
                    </a:cubicBezTo>
                    <a:cubicBezTo>
                      <a:pt x="359" y="739"/>
                      <a:pt x="360" y="740"/>
                      <a:pt x="360" y="741"/>
                    </a:cubicBezTo>
                    <a:cubicBezTo>
                      <a:pt x="366" y="742"/>
                      <a:pt x="366" y="742"/>
                      <a:pt x="366" y="742"/>
                    </a:cubicBezTo>
                    <a:cubicBezTo>
                      <a:pt x="371" y="735"/>
                      <a:pt x="371" y="724"/>
                      <a:pt x="378" y="721"/>
                    </a:cubicBezTo>
                    <a:cubicBezTo>
                      <a:pt x="366" y="714"/>
                      <a:pt x="348" y="688"/>
                      <a:pt x="348" y="673"/>
                    </a:cubicBezTo>
                    <a:cubicBezTo>
                      <a:pt x="348" y="668"/>
                      <a:pt x="338" y="662"/>
                      <a:pt x="338" y="655"/>
                    </a:cubicBezTo>
                    <a:cubicBezTo>
                      <a:pt x="338" y="653"/>
                      <a:pt x="347" y="637"/>
                      <a:pt x="349" y="634"/>
                    </a:cubicBezTo>
                    <a:cubicBezTo>
                      <a:pt x="351" y="635"/>
                      <a:pt x="365" y="628"/>
                      <a:pt x="366" y="627"/>
                    </a:cubicBezTo>
                    <a:cubicBezTo>
                      <a:pt x="377" y="623"/>
                      <a:pt x="384" y="620"/>
                      <a:pt x="399" y="620"/>
                    </a:cubicBezTo>
                    <a:cubicBezTo>
                      <a:pt x="423" y="620"/>
                      <a:pt x="427" y="631"/>
                      <a:pt x="436" y="645"/>
                    </a:cubicBezTo>
                    <a:cubicBezTo>
                      <a:pt x="429" y="650"/>
                      <a:pt x="420" y="645"/>
                      <a:pt x="412" y="645"/>
                    </a:cubicBezTo>
                    <a:cubicBezTo>
                      <a:pt x="400" y="645"/>
                      <a:pt x="383" y="656"/>
                      <a:pt x="381" y="656"/>
                    </a:cubicBezTo>
                    <a:cubicBezTo>
                      <a:pt x="382" y="665"/>
                      <a:pt x="389" y="664"/>
                      <a:pt x="391" y="669"/>
                    </a:cubicBezTo>
                    <a:cubicBezTo>
                      <a:pt x="400" y="684"/>
                      <a:pt x="412" y="690"/>
                      <a:pt x="412" y="707"/>
                    </a:cubicBezTo>
                    <a:cubicBezTo>
                      <a:pt x="415" y="705"/>
                      <a:pt x="424" y="701"/>
                      <a:pt x="427" y="700"/>
                    </a:cubicBezTo>
                    <a:cubicBezTo>
                      <a:pt x="427" y="707"/>
                      <a:pt x="434" y="710"/>
                      <a:pt x="434" y="717"/>
                    </a:cubicBezTo>
                    <a:cubicBezTo>
                      <a:pt x="421" y="717"/>
                      <a:pt x="421" y="717"/>
                      <a:pt x="421" y="717"/>
                    </a:cubicBezTo>
                    <a:cubicBezTo>
                      <a:pt x="417" y="717"/>
                      <a:pt x="413" y="721"/>
                      <a:pt x="412" y="728"/>
                    </a:cubicBezTo>
                    <a:cubicBezTo>
                      <a:pt x="421" y="729"/>
                      <a:pt x="428" y="738"/>
                      <a:pt x="428" y="746"/>
                    </a:cubicBezTo>
                    <a:cubicBezTo>
                      <a:pt x="428" y="751"/>
                      <a:pt x="424" y="753"/>
                      <a:pt x="424" y="757"/>
                    </a:cubicBezTo>
                    <a:cubicBezTo>
                      <a:pt x="424" y="761"/>
                      <a:pt x="428" y="765"/>
                      <a:pt x="429" y="766"/>
                    </a:cubicBezTo>
                    <a:cubicBezTo>
                      <a:pt x="429" y="762"/>
                      <a:pt x="434" y="762"/>
                      <a:pt x="438" y="761"/>
                    </a:cubicBezTo>
                    <a:cubicBezTo>
                      <a:pt x="443" y="759"/>
                      <a:pt x="442" y="757"/>
                      <a:pt x="447" y="755"/>
                    </a:cubicBezTo>
                    <a:cubicBezTo>
                      <a:pt x="455" y="752"/>
                      <a:pt x="460" y="754"/>
                      <a:pt x="466" y="749"/>
                    </a:cubicBezTo>
                    <a:cubicBezTo>
                      <a:pt x="476" y="755"/>
                      <a:pt x="482" y="755"/>
                      <a:pt x="491" y="758"/>
                    </a:cubicBezTo>
                    <a:cubicBezTo>
                      <a:pt x="502" y="762"/>
                      <a:pt x="505" y="772"/>
                      <a:pt x="518" y="772"/>
                    </a:cubicBezTo>
                    <a:cubicBezTo>
                      <a:pt x="518" y="774"/>
                      <a:pt x="521" y="775"/>
                      <a:pt x="522" y="777"/>
                    </a:cubicBezTo>
                    <a:cubicBezTo>
                      <a:pt x="523" y="781"/>
                      <a:pt x="522" y="787"/>
                      <a:pt x="524" y="793"/>
                    </a:cubicBezTo>
                    <a:cubicBezTo>
                      <a:pt x="529" y="787"/>
                      <a:pt x="533" y="795"/>
                      <a:pt x="537" y="795"/>
                    </a:cubicBezTo>
                    <a:cubicBezTo>
                      <a:pt x="542" y="795"/>
                      <a:pt x="544" y="791"/>
                      <a:pt x="547" y="788"/>
                    </a:cubicBezTo>
                    <a:cubicBezTo>
                      <a:pt x="551" y="784"/>
                      <a:pt x="556" y="784"/>
                      <a:pt x="559" y="781"/>
                    </a:cubicBezTo>
                    <a:cubicBezTo>
                      <a:pt x="567" y="773"/>
                      <a:pt x="568" y="762"/>
                      <a:pt x="579" y="762"/>
                    </a:cubicBezTo>
                    <a:cubicBezTo>
                      <a:pt x="583" y="762"/>
                      <a:pt x="582" y="764"/>
                      <a:pt x="586" y="764"/>
                    </a:cubicBezTo>
                    <a:cubicBezTo>
                      <a:pt x="587" y="769"/>
                      <a:pt x="597" y="765"/>
                      <a:pt x="600" y="765"/>
                    </a:cubicBezTo>
                    <a:cubicBezTo>
                      <a:pt x="604" y="765"/>
                      <a:pt x="605" y="770"/>
                      <a:pt x="608" y="770"/>
                    </a:cubicBezTo>
                    <a:cubicBezTo>
                      <a:pt x="617" y="770"/>
                      <a:pt x="624" y="765"/>
                      <a:pt x="627" y="759"/>
                    </a:cubicBezTo>
                    <a:cubicBezTo>
                      <a:pt x="628" y="760"/>
                      <a:pt x="629" y="759"/>
                      <a:pt x="630" y="759"/>
                    </a:cubicBezTo>
                    <a:cubicBezTo>
                      <a:pt x="634" y="759"/>
                      <a:pt x="636" y="749"/>
                      <a:pt x="645" y="749"/>
                    </a:cubicBezTo>
                    <a:cubicBezTo>
                      <a:pt x="654" y="749"/>
                      <a:pt x="644" y="772"/>
                      <a:pt x="654" y="772"/>
                    </a:cubicBezTo>
                    <a:cubicBezTo>
                      <a:pt x="664" y="772"/>
                      <a:pt x="668" y="764"/>
                      <a:pt x="677" y="764"/>
                    </a:cubicBezTo>
                    <a:cubicBezTo>
                      <a:pt x="682" y="764"/>
                      <a:pt x="686" y="764"/>
                      <a:pt x="692" y="765"/>
                    </a:cubicBezTo>
                    <a:cubicBezTo>
                      <a:pt x="692" y="763"/>
                      <a:pt x="692" y="763"/>
                      <a:pt x="692" y="763"/>
                    </a:cubicBezTo>
                    <a:cubicBezTo>
                      <a:pt x="690" y="753"/>
                      <a:pt x="688" y="750"/>
                      <a:pt x="677" y="748"/>
                    </a:cubicBezTo>
                    <a:cubicBezTo>
                      <a:pt x="678" y="739"/>
                      <a:pt x="687" y="719"/>
                      <a:pt x="694" y="719"/>
                    </a:cubicBezTo>
                    <a:cubicBezTo>
                      <a:pt x="735" y="719"/>
                      <a:pt x="763" y="698"/>
                      <a:pt x="763" y="649"/>
                    </a:cubicBezTo>
                    <a:cubicBezTo>
                      <a:pt x="785" y="645"/>
                      <a:pt x="787" y="618"/>
                      <a:pt x="800" y="620"/>
                    </a:cubicBezTo>
                    <a:cubicBezTo>
                      <a:pt x="836" y="624"/>
                      <a:pt x="822" y="600"/>
                      <a:pt x="829" y="593"/>
                    </a:cubicBezTo>
                    <a:cubicBezTo>
                      <a:pt x="847" y="578"/>
                      <a:pt x="873" y="578"/>
                      <a:pt x="895" y="565"/>
                    </a:cubicBezTo>
                    <a:cubicBezTo>
                      <a:pt x="898" y="563"/>
                      <a:pt x="906" y="554"/>
                      <a:pt x="913" y="554"/>
                    </a:cubicBezTo>
                    <a:cubicBezTo>
                      <a:pt x="924" y="554"/>
                      <a:pt x="943" y="567"/>
                      <a:pt x="961" y="567"/>
                    </a:cubicBezTo>
                    <a:cubicBezTo>
                      <a:pt x="986" y="567"/>
                      <a:pt x="981" y="534"/>
                      <a:pt x="994" y="534"/>
                    </a:cubicBezTo>
                    <a:cubicBezTo>
                      <a:pt x="1002" y="534"/>
                      <a:pt x="1029" y="538"/>
                      <a:pt x="1032" y="545"/>
                    </a:cubicBezTo>
                    <a:cubicBezTo>
                      <a:pt x="1042" y="573"/>
                      <a:pt x="1060" y="558"/>
                      <a:pt x="1072" y="558"/>
                    </a:cubicBezTo>
                    <a:cubicBezTo>
                      <a:pt x="1099" y="558"/>
                      <a:pt x="1107" y="580"/>
                      <a:pt x="1135" y="580"/>
                    </a:cubicBezTo>
                    <a:cubicBezTo>
                      <a:pt x="1160" y="580"/>
                      <a:pt x="1192" y="557"/>
                      <a:pt x="1224" y="569"/>
                    </a:cubicBezTo>
                    <a:cubicBezTo>
                      <a:pt x="1266" y="586"/>
                      <a:pt x="1245" y="512"/>
                      <a:pt x="1301" y="512"/>
                    </a:cubicBezTo>
                    <a:cubicBezTo>
                      <a:pt x="1340" y="512"/>
                      <a:pt x="1339" y="543"/>
                      <a:pt x="1354" y="567"/>
                    </a:cubicBezTo>
                    <a:cubicBezTo>
                      <a:pt x="1360" y="576"/>
                      <a:pt x="1379" y="577"/>
                      <a:pt x="1387" y="585"/>
                    </a:cubicBezTo>
                    <a:cubicBezTo>
                      <a:pt x="1393" y="590"/>
                      <a:pt x="1398" y="607"/>
                      <a:pt x="1411" y="607"/>
                    </a:cubicBezTo>
                    <a:cubicBezTo>
                      <a:pt x="1426" y="607"/>
                      <a:pt x="1428" y="593"/>
                      <a:pt x="1446" y="593"/>
                    </a:cubicBezTo>
                    <a:cubicBezTo>
                      <a:pt x="1446" y="604"/>
                      <a:pt x="1446" y="604"/>
                      <a:pt x="1446" y="604"/>
                    </a:cubicBezTo>
                    <a:cubicBezTo>
                      <a:pt x="1437" y="614"/>
                      <a:pt x="1433" y="638"/>
                      <a:pt x="1422" y="644"/>
                    </a:cubicBezTo>
                    <a:cubicBezTo>
                      <a:pt x="1412" y="650"/>
                      <a:pt x="1394" y="651"/>
                      <a:pt x="1400" y="655"/>
                    </a:cubicBezTo>
                    <a:cubicBezTo>
                      <a:pt x="1415" y="665"/>
                      <a:pt x="1398" y="684"/>
                      <a:pt x="1398" y="68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7" name="Google Shape;217;p2"/>
              <p:cNvSpPr/>
              <p:nvPr/>
            </p:nvSpPr>
            <p:spPr>
              <a:xfrm>
                <a:off x="10199973" y="3128157"/>
                <a:ext cx="967315" cy="610382"/>
              </a:xfrm>
              <a:custGeom>
                <a:avLst/>
                <a:gdLst/>
                <a:ahLst/>
                <a:cxnLst/>
                <a:rect l="l" t="t" r="r" b="b"/>
                <a:pathLst>
                  <a:path w="769" h="486" extrusionOk="0">
                    <a:moveTo>
                      <a:pt x="586" y="307"/>
                    </a:moveTo>
                    <a:cubicBezTo>
                      <a:pt x="585" y="307"/>
                      <a:pt x="585" y="307"/>
                      <a:pt x="585" y="307"/>
                    </a:cubicBezTo>
                    <a:cubicBezTo>
                      <a:pt x="585" y="307"/>
                      <a:pt x="585" y="300"/>
                      <a:pt x="585" y="298"/>
                    </a:cubicBezTo>
                    <a:cubicBezTo>
                      <a:pt x="582" y="298"/>
                      <a:pt x="573" y="294"/>
                      <a:pt x="573" y="287"/>
                    </a:cubicBezTo>
                    <a:cubicBezTo>
                      <a:pt x="573" y="282"/>
                      <a:pt x="581" y="282"/>
                      <a:pt x="582" y="276"/>
                    </a:cubicBezTo>
                    <a:cubicBezTo>
                      <a:pt x="586" y="264"/>
                      <a:pt x="605" y="264"/>
                      <a:pt x="614" y="256"/>
                    </a:cubicBezTo>
                    <a:cubicBezTo>
                      <a:pt x="611" y="251"/>
                      <a:pt x="604" y="256"/>
                      <a:pt x="598" y="252"/>
                    </a:cubicBezTo>
                    <a:cubicBezTo>
                      <a:pt x="595" y="250"/>
                      <a:pt x="593" y="246"/>
                      <a:pt x="588" y="246"/>
                    </a:cubicBezTo>
                    <a:cubicBezTo>
                      <a:pt x="585" y="246"/>
                      <a:pt x="585" y="256"/>
                      <a:pt x="582" y="256"/>
                    </a:cubicBezTo>
                    <a:cubicBezTo>
                      <a:pt x="578" y="256"/>
                      <a:pt x="574" y="257"/>
                      <a:pt x="570" y="255"/>
                    </a:cubicBezTo>
                    <a:cubicBezTo>
                      <a:pt x="565" y="252"/>
                      <a:pt x="567" y="247"/>
                      <a:pt x="562" y="243"/>
                    </a:cubicBezTo>
                    <a:cubicBezTo>
                      <a:pt x="560" y="242"/>
                      <a:pt x="552" y="240"/>
                      <a:pt x="552" y="236"/>
                    </a:cubicBezTo>
                    <a:cubicBezTo>
                      <a:pt x="552" y="227"/>
                      <a:pt x="565" y="230"/>
                      <a:pt x="571" y="225"/>
                    </a:cubicBezTo>
                    <a:cubicBezTo>
                      <a:pt x="577" y="221"/>
                      <a:pt x="587" y="215"/>
                      <a:pt x="590" y="209"/>
                    </a:cubicBezTo>
                    <a:cubicBezTo>
                      <a:pt x="591" y="208"/>
                      <a:pt x="593" y="203"/>
                      <a:pt x="597" y="203"/>
                    </a:cubicBezTo>
                    <a:cubicBezTo>
                      <a:pt x="601" y="203"/>
                      <a:pt x="606" y="209"/>
                      <a:pt x="606" y="212"/>
                    </a:cubicBezTo>
                    <a:cubicBezTo>
                      <a:pt x="606" y="219"/>
                      <a:pt x="597" y="222"/>
                      <a:pt x="597" y="230"/>
                    </a:cubicBezTo>
                    <a:cubicBezTo>
                      <a:pt x="610" y="230"/>
                      <a:pt x="620" y="216"/>
                      <a:pt x="634" y="216"/>
                    </a:cubicBezTo>
                    <a:cubicBezTo>
                      <a:pt x="639" y="216"/>
                      <a:pt x="641" y="221"/>
                      <a:pt x="648" y="221"/>
                    </a:cubicBezTo>
                    <a:cubicBezTo>
                      <a:pt x="646" y="226"/>
                      <a:pt x="648" y="226"/>
                      <a:pt x="648" y="231"/>
                    </a:cubicBezTo>
                    <a:cubicBezTo>
                      <a:pt x="648" y="235"/>
                      <a:pt x="643" y="235"/>
                      <a:pt x="643" y="240"/>
                    </a:cubicBezTo>
                    <a:cubicBezTo>
                      <a:pt x="643" y="242"/>
                      <a:pt x="645" y="248"/>
                      <a:pt x="648" y="248"/>
                    </a:cubicBezTo>
                    <a:cubicBezTo>
                      <a:pt x="649" y="248"/>
                      <a:pt x="651" y="245"/>
                      <a:pt x="654" y="245"/>
                    </a:cubicBezTo>
                    <a:cubicBezTo>
                      <a:pt x="659" y="245"/>
                      <a:pt x="666" y="249"/>
                      <a:pt x="666" y="254"/>
                    </a:cubicBezTo>
                    <a:cubicBezTo>
                      <a:pt x="666" y="257"/>
                      <a:pt x="662" y="260"/>
                      <a:pt x="659" y="260"/>
                    </a:cubicBezTo>
                    <a:cubicBezTo>
                      <a:pt x="659" y="264"/>
                      <a:pt x="659" y="264"/>
                      <a:pt x="659" y="264"/>
                    </a:cubicBezTo>
                    <a:cubicBezTo>
                      <a:pt x="660" y="265"/>
                      <a:pt x="660" y="267"/>
                      <a:pt x="663" y="268"/>
                    </a:cubicBezTo>
                    <a:cubicBezTo>
                      <a:pt x="663" y="270"/>
                      <a:pt x="665" y="272"/>
                      <a:pt x="665" y="275"/>
                    </a:cubicBezTo>
                    <a:cubicBezTo>
                      <a:pt x="665" y="276"/>
                      <a:pt x="661" y="282"/>
                      <a:pt x="661" y="285"/>
                    </a:cubicBezTo>
                    <a:cubicBezTo>
                      <a:pt x="661" y="287"/>
                      <a:pt x="661" y="289"/>
                      <a:pt x="664" y="290"/>
                    </a:cubicBezTo>
                    <a:cubicBezTo>
                      <a:pt x="663" y="292"/>
                      <a:pt x="661" y="293"/>
                      <a:pt x="661" y="295"/>
                    </a:cubicBezTo>
                    <a:cubicBezTo>
                      <a:pt x="668" y="295"/>
                      <a:pt x="668" y="295"/>
                      <a:pt x="668" y="295"/>
                    </a:cubicBezTo>
                    <a:cubicBezTo>
                      <a:pt x="670" y="293"/>
                      <a:pt x="671" y="293"/>
                      <a:pt x="676" y="291"/>
                    </a:cubicBezTo>
                    <a:cubicBezTo>
                      <a:pt x="676" y="287"/>
                      <a:pt x="687" y="287"/>
                      <a:pt x="690" y="286"/>
                    </a:cubicBezTo>
                    <a:cubicBezTo>
                      <a:pt x="696" y="284"/>
                      <a:pt x="699" y="279"/>
                      <a:pt x="699" y="269"/>
                    </a:cubicBezTo>
                    <a:cubicBezTo>
                      <a:pt x="699" y="252"/>
                      <a:pt x="692" y="242"/>
                      <a:pt x="683" y="232"/>
                    </a:cubicBezTo>
                    <a:cubicBezTo>
                      <a:pt x="679" y="228"/>
                      <a:pt x="674" y="224"/>
                      <a:pt x="675" y="217"/>
                    </a:cubicBezTo>
                    <a:cubicBezTo>
                      <a:pt x="680" y="217"/>
                      <a:pt x="685" y="214"/>
                      <a:pt x="688" y="210"/>
                    </a:cubicBezTo>
                    <a:cubicBezTo>
                      <a:pt x="691" y="207"/>
                      <a:pt x="699" y="203"/>
                      <a:pt x="701" y="199"/>
                    </a:cubicBezTo>
                    <a:cubicBezTo>
                      <a:pt x="707" y="187"/>
                      <a:pt x="710" y="180"/>
                      <a:pt x="721" y="172"/>
                    </a:cubicBezTo>
                    <a:cubicBezTo>
                      <a:pt x="721" y="172"/>
                      <a:pt x="738" y="153"/>
                      <a:pt x="723" y="143"/>
                    </a:cubicBezTo>
                    <a:cubicBezTo>
                      <a:pt x="717" y="139"/>
                      <a:pt x="735" y="138"/>
                      <a:pt x="745" y="132"/>
                    </a:cubicBezTo>
                    <a:cubicBezTo>
                      <a:pt x="756" y="126"/>
                      <a:pt x="760" y="102"/>
                      <a:pt x="769" y="92"/>
                    </a:cubicBezTo>
                    <a:cubicBezTo>
                      <a:pt x="769" y="81"/>
                      <a:pt x="769" y="81"/>
                      <a:pt x="769" y="81"/>
                    </a:cubicBezTo>
                    <a:cubicBezTo>
                      <a:pt x="751" y="81"/>
                      <a:pt x="749" y="95"/>
                      <a:pt x="734" y="95"/>
                    </a:cubicBezTo>
                    <a:cubicBezTo>
                      <a:pt x="721" y="95"/>
                      <a:pt x="716" y="78"/>
                      <a:pt x="710" y="73"/>
                    </a:cubicBezTo>
                    <a:cubicBezTo>
                      <a:pt x="702" y="65"/>
                      <a:pt x="683" y="64"/>
                      <a:pt x="677" y="55"/>
                    </a:cubicBezTo>
                    <a:cubicBezTo>
                      <a:pt x="662" y="31"/>
                      <a:pt x="663" y="0"/>
                      <a:pt x="624" y="0"/>
                    </a:cubicBezTo>
                    <a:cubicBezTo>
                      <a:pt x="568" y="0"/>
                      <a:pt x="589" y="74"/>
                      <a:pt x="547" y="57"/>
                    </a:cubicBezTo>
                    <a:cubicBezTo>
                      <a:pt x="515" y="45"/>
                      <a:pt x="483" y="68"/>
                      <a:pt x="458" y="68"/>
                    </a:cubicBezTo>
                    <a:cubicBezTo>
                      <a:pt x="430" y="68"/>
                      <a:pt x="422" y="46"/>
                      <a:pt x="395" y="46"/>
                    </a:cubicBezTo>
                    <a:cubicBezTo>
                      <a:pt x="383" y="46"/>
                      <a:pt x="365" y="61"/>
                      <a:pt x="355" y="33"/>
                    </a:cubicBezTo>
                    <a:cubicBezTo>
                      <a:pt x="352" y="26"/>
                      <a:pt x="325" y="22"/>
                      <a:pt x="317" y="22"/>
                    </a:cubicBezTo>
                    <a:cubicBezTo>
                      <a:pt x="304" y="22"/>
                      <a:pt x="309" y="55"/>
                      <a:pt x="284" y="55"/>
                    </a:cubicBezTo>
                    <a:cubicBezTo>
                      <a:pt x="266" y="55"/>
                      <a:pt x="247" y="42"/>
                      <a:pt x="236" y="42"/>
                    </a:cubicBezTo>
                    <a:cubicBezTo>
                      <a:pt x="229" y="42"/>
                      <a:pt x="221" y="51"/>
                      <a:pt x="218" y="53"/>
                    </a:cubicBezTo>
                    <a:cubicBezTo>
                      <a:pt x="196" y="66"/>
                      <a:pt x="170" y="66"/>
                      <a:pt x="152" y="81"/>
                    </a:cubicBezTo>
                    <a:cubicBezTo>
                      <a:pt x="145" y="88"/>
                      <a:pt x="159" y="112"/>
                      <a:pt x="123" y="108"/>
                    </a:cubicBezTo>
                    <a:cubicBezTo>
                      <a:pt x="110" y="106"/>
                      <a:pt x="108" y="133"/>
                      <a:pt x="86" y="137"/>
                    </a:cubicBezTo>
                    <a:cubicBezTo>
                      <a:pt x="86" y="186"/>
                      <a:pt x="58" y="207"/>
                      <a:pt x="17" y="207"/>
                    </a:cubicBezTo>
                    <a:cubicBezTo>
                      <a:pt x="10" y="207"/>
                      <a:pt x="1" y="227"/>
                      <a:pt x="0" y="236"/>
                    </a:cubicBezTo>
                    <a:cubicBezTo>
                      <a:pt x="11" y="238"/>
                      <a:pt x="13" y="241"/>
                      <a:pt x="15" y="251"/>
                    </a:cubicBezTo>
                    <a:cubicBezTo>
                      <a:pt x="15" y="253"/>
                      <a:pt x="15" y="253"/>
                      <a:pt x="15" y="253"/>
                    </a:cubicBezTo>
                    <a:cubicBezTo>
                      <a:pt x="15" y="261"/>
                      <a:pt x="19" y="259"/>
                      <a:pt x="25" y="261"/>
                    </a:cubicBezTo>
                    <a:cubicBezTo>
                      <a:pt x="30" y="262"/>
                      <a:pt x="28" y="268"/>
                      <a:pt x="31" y="271"/>
                    </a:cubicBezTo>
                    <a:cubicBezTo>
                      <a:pt x="37" y="277"/>
                      <a:pt x="42" y="277"/>
                      <a:pt x="50" y="280"/>
                    </a:cubicBezTo>
                    <a:cubicBezTo>
                      <a:pt x="58" y="279"/>
                      <a:pt x="61" y="272"/>
                      <a:pt x="69" y="272"/>
                    </a:cubicBezTo>
                    <a:cubicBezTo>
                      <a:pt x="73" y="272"/>
                      <a:pt x="83" y="280"/>
                      <a:pt x="83" y="284"/>
                    </a:cubicBezTo>
                    <a:cubicBezTo>
                      <a:pt x="83" y="296"/>
                      <a:pt x="66" y="294"/>
                      <a:pt x="66" y="306"/>
                    </a:cubicBezTo>
                    <a:cubicBezTo>
                      <a:pt x="66" y="311"/>
                      <a:pt x="73" y="312"/>
                      <a:pt x="73" y="317"/>
                    </a:cubicBezTo>
                    <a:cubicBezTo>
                      <a:pt x="73" y="323"/>
                      <a:pt x="68" y="322"/>
                      <a:pt x="63" y="322"/>
                    </a:cubicBezTo>
                    <a:cubicBezTo>
                      <a:pt x="63" y="326"/>
                      <a:pt x="63" y="326"/>
                      <a:pt x="63" y="326"/>
                    </a:cubicBezTo>
                    <a:cubicBezTo>
                      <a:pt x="64" y="331"/>
                      <a:pt x="64" y="335"/>
                      <a:pt x="65" y="340"/>
                    </a:cubicBezTo>
                    <a:cubicBezTo>
                      <a:pt x="66" y="343"/>
                      <a:pt x="71" y="342"/>
                      <a:pt x="73" y="343"/>
                    </a:cubicBezTo>
                    <a:cubicBezTo>
                      <a:pt x="80" y="345"/>
                      <a:pt x="83" y="351"/>
                      <a:pt x="91" y="353"/>
                    </a:cubicBezTo>
                    <a:cubicBezTo>
                      <a:pt x="100" y="355"/>
                      <a:pt x="105" y="352"/>
                      <a:pt x="110" y="357"/>
                    </a:cubicBezTo>
                    <a:cubicBezTo>
                      <a:pt x="116" y="363"/>
                      <a:pt x="120" y="361"/>
                      <a:pt x="127" y="364"/>
                    </a:cubicBezTo>
                    <a:cubicBezTo>
                      <a:pt x="130" y="366"/>
                      <a:pt x="130" y="369"/>
                      <a:pt x="132" y="373"/>
                    </a:cubicBezTo>
                    <a:cubicBezTo>
                      <a:pt x="133" y="376"/>
                      <a:pt x="137" y="372"/>
                      <a:pt x="139" y="373"/>
                    </a:cubicBezTo>
                    <a:cubicBezTo>
                      <a:pt x="146" y="378"/>
                      <a:pt x="150" y="384"/>
                      <a:pt x="160" y="384"/>
                    </a:cubicBezTo>
                    <a:cubicBezTo>
                      <a:pt x="166" y="384"/>
                      <a:pt x="172" y="384"/>
                      <a:pt x="178" y="384"/>
                    </a:cubicBezTo>
                    <a:cubicBezTo>
                      <a:pt x="182" y="384"/>
                      <a:pt x="184" y="382"/>
                      <a:pt x="186" y="382"/>
                    </a:cubicBezTo>
                    <a:cubicBezTo>
                      <a:pt x="189" y="382"/>
                      <a:pt x="190" y="389"/>
                      <a:pt x="191" y="392"/>
                    </a:cubicBezTo>
                    <a:cubicBezTo>
                      <a:pt x="197" y="389"/>
                      <a:pt x="199" y="381"/>
                      <a:pt x="210" y="381"/>
                    </a:cubicBezTo>
                    <a:cubicBezTo>
                      <a:pt x="219" y="381"/>
                      <a:pt x="224" y="386"/>
                      <a:pt x="231" y="386"/>
                    </a:cubicBezTo>
                    <a:cubicBezTo>
                      <a:pt x="238" y="386"/>
                      <a:pt x="252" y="374"/>
                      <a:pt x="255" y="372"/>
                    </a:cubicBezTo>
                    <a:cubicBezTo>
                      <a:pt x="258" y="370"/>
                      <a:pt x="259" y="369"/>
                      <a:pt x="260" y="367"/>
                    </a:cubicBezTo>
                    <a:cubicBezTo>
                      <a:pt x="264" y="363"/>
                      <a:pt x="270" y="368"/>
                      <a:pt x="275" y="366"/>
                    </a:cubicBezTo>
                    <a:cubicBezTo>
                      <a:pt x="279" y="362"/>
                      <a:pt x="279" y="362"/>
                      <a:pt x="279" y="362"/>
                    </a:cubicBezTo>
                    <a:cubicBezTo>
                      <a:pt x="282" y="362"/>
                      <a:pt x="282" y="362"/>
                      <a:pt x="282" y="362"/>
                    </a:cubicBezTo>
                    <a:cubicBezTo>
                      <a:pt x="285" y="377"/>
                      <a:pt x="294" y="376"/>
                      <a:pt x="305" y="381"/>
                    </a:cubicBezTo>
                    <a:cubicBezTo>
                      <a:pt x="309" y="388"/>
                      <a:pt x="316" y="391"/>
                      <a:pt x="316" y="400"/>
                    </a:cubicBezTo>
                    <a:cubicBezTo>
                      <a:pt x="316" y="417"/>
                      <a:pt x="304" y="418"/>
                      <a:pt x="304" y="434"/>
                    </a:cubicBezTo>
                    <a:cubicBezTo>
                      <a:pt x="304" y="436"/>
                      <a:pt x="305" y="439"/>
                      <a:pt x="306" y="439"/>
                    </a:cubicBezTo>
                    <a:cubicBezTo>
                      <a:pt x="309" y="439"/>
                      <a:pt x="312" y="436"/>
                      <a:pt x="315" y="436"/>
                    </a:cubicBezTo>
                    <a:cubicBezTo>
                      <a:pt x="319" y="436"/>
                      <a:pt x="320" y="449"/>
                      <a:pt x="324" y="450"/>
                    </a:cubicBezTo>
                    <a:cubicBezTo>
                      <a:pt x="324" y="459"/>
                      <a:pt x="330" y="468"/>
                      <a:pt x="338" y="468"/>
                    </a:cubicBezTo>
                    <a:cubicBezTo>
                      <a:pt x="342" y="468"/>
                      <a:pt x="343" y="467"/>
                      <a:pt x="346" y="467"/>
                    </a:cubicBezTo>
                    <a:cubicBezTo>
                      <a:pt x="348" y="467"/>
                      <a:pt x="348" y="467"/>
                      <a:pt x="348" y="467"/>
                    </a:cubicBezTo>
                    <a:cubicBezTo>
                      <a:pt x="348" y="471"/>
                      <a:pt x="350" y="472"/>
                      <a:pt x="351" y="472"/>
                    </a:cubicBezTo>
                    <a:cubicBezTo>
                      <a:pt x="352" y="472"/>
                      <a:pt x="353" y="470"/>
                      <a:pt x="353" y="468"/>
                    </a:cubicBezTo>
                    <a:cubicBezTo>
                      <a:pt x="353" y="464"/>
                      <a:pt x="353" y="461"/>
                      <a:pt x="353" y="457"/>
                    </a:cubicBezTo>
                    <a:cubicBezTo>
                      <a:pt x="353" y="457"/>
                      <a:pt x="363" y="454"/>
                      <a:pt x="365" y="454"/>
                    </a:cubicBezTo>
                    <a:cubicBezTo>
                      <a:pt x="379" y="454"/>
                      <a:pt x="379" y="454"/>
                      <a:pt x="379" y="454"/>
                    </a:cubicBezTo>
                    <a:cubicBezTo>
                      <a:pt x="385" y="457"/>
                      <a:pt x="390" y="448"/>
                      <a:pt x="397" y="448"/>
                    </a:cubicBezTo>
                    <a:cubicBezTo>
                      <a:pt x="404" y="448"/>
                      <a:pt x="408" y="453"/>
                      <a:pt x="416" y="453"/>
                    </a:cubicBezTo>
                    <a:cubicBezTo>
                      <a:pt x="416" y="464"/>
                      <a:pt x="424" y="468"/>
                      <a:pt x="431" y="470"/>
                    </a:cubicBezTo>
                    <a:cubicBezTo>
                      <a:pt x="431" y="470"/>
                      <a:pt x="431" y="470"/>
                      <a:pt x="431" y="470"/>
                    </a:cubicBezTo>
                    <a:cubicBezTo>
                      <a:pt x="439" y="474"/>
                      <a:pt x="444" y="471"/>
                      <a:pt x="452" y="475"/>
                    </a:cubicBezTo>
                    <a:cubicBezTo>
                      <a:pt x="452" y="477"/>
                      <a:pt x="451" y="486"/>
                      <a:pt x="454" y="486"/>
                    </a:cubicBezTo>
                    <a:cubicBezTo>
                      <a:pt x="459" y="486"/>
                      <a:pt x="457" y="480"/>
                      <a:pt x="460" y="477"/>
                    </a:cubicBezTo>
                    <a:cubicBezTo>
                      <a:pt x="463" y="474"/>
                      <a:pt x="472" y="472"/>
                      <a:pt x="476" y="470"/>
                    </a:cubicBezTo>
                    <a:cubicBezTo>
                      <a:pt x="484" y="466"/>
                      <a:pt x="492" y="468"/>
                      <a:pt x="498" y="463"/>
                    </a:cubicBezTo>
                    <a:cubicBezTo>
                      <a:pt x="498" y="463"/>
                      <a:pt x="502" y="455"/>
                      <a:pt x="503" y="455"/>
                    </a:cubicBezTo>
                    <a:cubicBezTo>
                      <a:pt x="507" y="455"/>
                      <a:pt x="510" y="458"/>
                      <a:pt x="514" y="458"/>
                    </a:cubicBezTo>
                    <a:cubicBezTo>
                      <a:pt x="534" y="458"/>
                      <a:pt x="539" y="446"/>
                      <a:pt x="552" y="439"/>
                    </a:cubicBezTo>
                    <a:cubicBezTo>
                      <a:pt x="555" y="437"/>
                      <a:pt x="557" y="435"/>
                      <a:pt x="558" y="431"/>
                    </a:cubicBezTo>
                    <a:cubicBezTo>
                      <a:pt x="569" y="431"/>
                      <a:pt x="572" y="414"/>
                      <a:pt x="576" y="406"/>
                    </a:cubicBezTo>
                    <a:cubicBezTo>
                      <a:pt x="578" y="401"/>
                      <a:pt x="590" y="383"/>
                      <a:pt x="597" y="382"/>
                    </a:cubicBezTo>
                    <a:cubicBezTo>
                      <a:pt x="597" y="372"/>
                      <a:pt x="604" y="368"/>
                      <a:pt x="604" y="355"/>
                    </a:cubicBezTo>
                    <a:cubicBezTo>
                      <a:pt x="604" y="336"/>
                      <a:pt x="599" y="329"/>
                      <a:pt x="591" y="317"/>
                    </a:cubicBezTo>
                    <a:cubicBezTo>
                      <a:pt x="590" y="315"/>
                      <a:pt x="590" y="309"/>
                      <a:pt x="586" y="30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8" name="Google Shape;218;p2"/>
              <p:cNvSpPr/>
              <p:nvPr/>
            </p:nvSpPr>
            <p:spPr>
              <a:xfrm>
                <a:off x="11829410" y="2670615"/>
                <a:ext cx="55490" cy="23995"/>
              </a:xfrm>
              <a:custGeom>
                <a:avLst/>
                <a:gdLst/>
                <a:ahLst/>
                <a:cxnLst/>
                <a:rect l="l" t="t" r="r" b="b"/>
                <a:pathLst>
                  <a:path w="44" h="19" extrusionOk="0">
                    <a:moveTo>
                      <a:pt x="4" y="19"/>
                    </a:moveTo>
                    <a:cubicBezTo>
                      <a:pt x="1" y="19"/>
                      <a:pt x="0" y="17"/>
                      <a:pt x="0" y="14"/>
                    </a:cubicBezTo>
                    <a:cubicBezTo>
                      <a:pt x="0" y="8"/>
                      <a:pt x="13" y="0"/>
                      <a:pt x="20" y="0"/>
                    </a:cubicBezTo>
                    <a:cubicBezTo>
                      <a:pt x="27" y="0"/>
                      <a:pt x="44" y="4"/>
                      <a:pt x="44" y="11"/>
                    </a:cubicBezTo>
                    <a:cubicBezTo>
                      <a:pt x="44" y="17"/>
                      <a:pt x="9" y="19"/>
                      <a:pt x="4" y="1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9" name="Google Shape;219;p2"/>
              <p:cNvSpPr/>
              <p:nvPr/>
            </p:nvSpPr>
            <p:spPr>
              <a:xfrm>
                <a:off x="11661443" y="2715606"/>
                <a:ext cx="22496" cy="13498"/>
              </a:xfrm>
              <a:custGeom>
                <a:avLst/>
                <a:gdLst/>
                <a:ahLst/>
                <a:cxnLst/>
                <a:rect l="l" t="t" r="r" b="b"/>
                <a:pathLst>
                  <a:path w="18" h="10" extrusionOk="0">
                    <a:moveTo>
                      <a:pt x="13" y="10"/>
                    </a:moveTo>
                    <a:cubicBezTo>
                      <a:pt x="15" y="10"/>
                      <a:pt x="18" y="8"/>
                      <a:pt x="18" y="6"/>
                    </a:cubicBezTo>
                    <a:cubicBezTo>
                      <a:pt x="18" y="3"/>
                      <a:pt x="15" y="2"/>
                      <a:pt x="15" y="0"/>
                    </a:cubicBezTo>
                    <a:cubicBezTo>
                      <a:pt x="0" y="0"/>
                      <a:pt x="0" y="0"/>
                      <a:pt x="0" y="0"/>
                    </a:cubicBezTo>
                    <a:cubicBezTo>
                      <a:pt x="3" y="6"/>
                      <a:pt x="7" y="10"/>
                      <a:pt x="13" y="1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0" name="Google Shape;220;p2"/>
              <p:cNvSpPr/>
              <p:nvPr/>
            </p:nvSpPr>
            <p:spPr>
              <a:xfrm>
                <a:off x="11145542" y="2540140"/>
                <a:ext cx="10498" cy="11998"/>
              </a:xfrm>
              <a:custGeom>
                <a:avLst/>
                <a:gdLst/>
                <a:ahLst/>
                <a:cxnLst/>
                <a:rect l="l" t="t" r="r" b="b"/>
                <a:pathLst>
                  <a:path w="8" h="10" extrusionOk="0">
                    <a:moveTo>
                      <a:pt x="8" y="5"/>
                    </a:moveTo>
                    <a:cubicBezTo>
                      <a:pt x="3" y="0"/>
                      <a:pt x="3" y="0"/>
                      <a:pt x="3" y="0"/>
                    </a:cubicBezTo>
                    <a:cubicBezTo>
                      <a:pt x="2" y="2"/>
                      <a:pt x="0" y="4"/>
                      <a:pt x="0" y="7"/>
                    </a:cubicBezTo>
                    <a:cubicBezTo>
                      <a:pt x="0" y="9"/>
                      <a:pt x="1" y="10"/>
                      <a:pt x="3" y="10"/>
                    </a:cubicBezTo>
                    <a:cubicBezTo>
                      <a:pt x="7" y="10"/>
                      <a:pt x="7" y="6"/>
                      <a:pt x="8" y="4"/>
                    </a:cubicBezTo>
                    <a:cubicBezTo>
                      <a:pt x="6" y="4"/>
                      <a:pt x="6" y="4"/>
                      <a:pt x="6" y="4"/>
                    </a:cubicBezTo>
                    <a:lnTo>
                      <a:pt x="8" y="5"/>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1" name="Google Shape;221;p2"/>
              <p:cNvSpPr/>
              <p:nvPr/>
            </p:nvSpPr>
            <p:spPr>
              <a:xfrm>
                <a:off x="10772114" y="2580632"/>
                <a:ext cx="25496" cy="14997"/>
              </a:xfrm>
              <a:custGeom>
                <a:avLst/>
                <a:gdLst/>
                <a:ahLst/>
                <a:cxnLst/>
                <a:rect l="l" t="t" r="r" b="b"/>
                <a:pathLst>
                  <a:path w="20" h="12" extrusionOk="0">
                    <a:moveTo>
                      <a:pt x="20" y="9"/>
                    </a:moveTo>
                    <a:cubicBezTo>
                      <a:pt x="17" y="11"/>
                      <a:pt x="14" y="12"/>
                      <a:pt x="10" y="12"/>
                    </a:cubicBezTo>
                    <a:cubicBezTo>
                      <a:pt x="5" y="12"/>
                      <a:pt x="0" y="11"/>
                      <a:pt x="0" y="7"/>
                    </a:cubicBezTo>
                    <a:cubicBezTo>
                      <a:pt x="0" y="3"/>
                      <a:pt x="6" y="0"/>
                      <a:pt x="10" y="0"/>
                    </a:cubicBezTo>
                    <a:cubicBezTo>
                      <a:pt x="16" y="0"/>
                      <a:pt x="20" y="2"/>
                      <a:pt x="20" y="7"/>
                    </a:cubicBezTo>
                    <a:cubicBezTo>
                      <a:pt x="20" y="10"/>
                      <a:pt x="18" y="11"/>
                      <a:pt x="17" y="12"/>
                    </a:cubicBezTo>
                    <a:lnTo>
                      <a:pt x="20" y="9"/>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2" name="Google Shape;222;p2"/>
              <p:cNvSpPr/>
              <p:nvPr/>
            </p:nvSpPr>
            <p:spPr>
              <a:xfrm>
                <a:off x="10577152" y="2418664"/>
                <a:ext cx="94482" cy="53989"/>
              </a:xfrm>
              <a:custGeom>
                <a:avLst/>
                <a:gdLst/>
                <a:ahLst/>
                <a:cxnLst/>
                <a:rect l="l" t="t" r="r" b="b"/>
                <a:pathLst>
                  <a:path w="76" h="43" extrusionOk="0">
                    <a:moveTo>
                      <a:pt x="6" y="43"/>
                    </a:moveTo>
                    <a:cubicBezTo>
                      <a:pt x="1" y="43"/>
                      <a:pt x="0" y="41"/>
                      <a:pt x="0" y="37"/>
                    </a:cubicBezTo>
                    <a:cubicBezTo>
                      <a:pt x="0" y="30"/>
                      <a:pt x="5" y="30"/>
                      <a:pt x="8" y="27"/>
                    </a:cubicBezTo>
                    <a:cubicBezTo>
                      <a:pt x="18" y="17"/>
                      <a:pt x="22" y="0"/>
                      <a:pt x="39" y="0"/>
                    </a:cubicBezTo>
                    <a:cubicBezTo>
                      <a:pt x="43" y="0"/>
                      <a:pt x="43" y="0"/>
                      <a:pt x="45" y="0"/>
                    </a:cubicBezTo>
                    <a:cubicBezTo>
                      <a:pt x="45" y="7"/>
                      <a:pt x="47" y="7"/>
                      <a:pt x="44" y="10"/>
                    </a:cubicBezTo>
                    <a:cubicBezTo>
                      <a:pt x="47" y="9"/>
                      <a:pt x="49" y="6"/>
                      <a:pt x="52" y="6"/>
                    </a:cubicBezTo>
                    <a:cubicBezTo>
                      <a:pt x="58" y="6"/>
                      <a:pt x="76" y="17"/>
                      <a:pt x="76" y="23"/>
                    </a:cubicBezTo>
                    <a:cubicBezTo>
                      <a:pt x="76" y="34"/>
                      <a:pt x="53" y="36"/>
                      <a:pt x="45" y="34"/>
                    </a:cubicBezTo>
                    <a:cubicBezTo>
                      <a:pt x="43" y="34"/>
                      <a:pt x="30" y="37"/>
                      <a:pt x="30" y="37"/>
                    </a:cubicBezTo>
                    <a:lnTo>
                      <a:pt x="6" y="4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3" name="Google Shape;223;p2"/>
              <p:cNvSpPr/>
              <p:nvPr/>
            </p:nvSpPr>
            <p:spPr>
              <a:xfrm>
                <a:off x="10442177" y="2393168"/>
                <a:ext cx="37493" cy="19497"/>
              </a:xfrm>
              <a:custGeom>
                <a:avLst/>
                <a:gdLst/>
                <a:ahLst/>
                <a:cxnLst/>
                <a:rect l="l" t="t" r="r" b="b"/>
                <a:pathLst>
                  <a:path w="30" h="16" extrusionOk="0">
                    <a:moveTo>
                      <a:pt x="12" y="0"/>
                    </a:moveTo>
                    <a:cubicBezTo>
                      <a:pt x="14" y="0"/>
                      <a:pt x="26" y="6"/>
                      <a:pt x="30" y="7"/>
                    </a:cubicBezTo>
                    <a:cubicBezTo>
                      <a:pt x="29" y="15"/>
                      <a:pt x="14" y="16"/>
                      <a:pt x="9" y="16"/>
                    </a:cubicBezTo>
                    <a:cubicBezTo>
                      <a:pt x="6" y="16"/>
                      <a:pt x="0" y="9"/>
                      <a:pt x="0" y="5"/>
                    </a:cubicBezTo>
                    <a:cubicBezTo>
                      <a:pt x="0" y="0"/>
                      <a:pt x="9" y="0"/>
                      <a:pt x="12"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4" name="Google Shape;224;p2"/>
              <p:cNvSpPr/>
              <p:nvPr/>
            </p:nvSpPr>
            <p:spPr>
              <a:xfrm>
                <a:off x="10454175" y="2351176"/>
                <a:ext cx="131975" cy="92982"/>
              </a:xfrm>
              <a:custGeom>
                <a:avLst/>
                <a:gdLst/>
                <a:ahLst/>
                <a:cxnLst/>
                <a:rect l="l" t="t" r="r" b="b"/>
                <a:pathLst>
                  <a:path w="105" h="74" extrusionOk="0">
                    <a:moveTo>
                      <a:pt x="99" y="68"/>
                    </a:moveTo>
                    <a:cubicBezTo>
                      <a:pt x="99" y="72"/>
                      <a:pt x="94" y="74"/>
                      <a:pt x="90" y="74"/>
                    </a:cubicBezTo>
                    <a:cubicBezTo>
                      <a:pt x="71" y="74"/>
                      <a:pt x="57" y="66"/>
                      <a:pt x="41" y="66"/>
                    </a:cubicBezTo>
                    <a:cubicBezTo>
                      <a:pt x="35" y="66"/>
                      <a:pt x="24" y="54"/>
                      <a:pt x="17" y="50"/>
                    </a:cubicBezTo>
                    <a:cubicBezTo>
                      <a:pt x="32" y="46"/>
                      <a:pt x="36" y="41"/>
                      <a:pt x="50" y="36"/>
                    </a:cubicBezTo>
                    <a:cubicBezTo>
                      <a:pt x="46" y="36"/>
                      <a:pt x="35" y="36"/>
                      <a:pt x="32" y="36"/>
                    </a:cubicBezTo>
                    <a:cubicBezTo>
                      <a:pt x="20" y="36"/>
                      <a:pt x="11" y="32"/>
                      <a:pt x="0" y="26"/>
                    </a:cubicBezTo>
                    <a:cubicBezTo>
                      <a:pt x="18" y="21"/>
                      <a:pt x="25" y="0"/>
                      <a:pt x="46" y="0"/>
                    </a:cubicBezTo>
                    <a:cubicBezTo>
                      <a:pt x="58" y="0"/>
                      <a:pt x="65" y="12"/>
                      <a:pt x="72" y="17"/>
                    </a:cubicBezTo>
                    <a:cubicBezTo>
                      <a:pt x="68" y="19"/>
                      <a:pt x="69" y="18"/>
                      <a:pt x="67" y="18"/>
                    </a:cubicBezTo>
                    <a:cubicBezTo>
                      <a:pt x="68" y="23"/>
                      <a:pt x="67" y="24"/>
                      <a:pt x="67" y="27"/>
                    </a:cubicBezTo>
                    <a:cubicBezTo>
                      <a:pt x="67" y="29"/>
                      <a:pt x="62" y="33"/>
                      <a:pt x="59" y="35"/>
                    </a:cubicBezTo>
                    <a:cubicBezTo>
                      <a:pt x="63" y="33"/>
                      <a:pt x="65" y="35"/>
                      <a:pt x="68" y="35"/>
                    </a:cubicBezTo>
                    <a:cubicBezTo>
                      <a:pt x="73" y="35"/>
                      <a:pt x="76" y="39"/>
                      <a:pt x="81" y="39"/>
                    </a:cubicBezTo>
                    <a:cubicBezTo>
                      <a:pt x="84" y="39"/>
                      <a:pt x="87" y="39"/>
                      <a:pt x="90" y="39"/>
                    </a:cubicBezTo>
                    <a:cubicBezTo>
                      <a:pt x="99" y="39"/>
                      <a:pt x="99" y="42"/>
                      <a:pt x="105" y="48"/>
                    </a:cubicBezTo>
                    <a:cubicBezTo>
                      <a:pt x="100" y="51"/>
                      <a:pt x="101" y="52"/>
                      <a:pt x="101" y="57"/>
                    </a:cubicBezTo>
                    <a:cubicBezTo>
                      <a:pt x="101" y="61"/>
                      <a:pt x="95" y="62"/>
                      <a:pt x="92" y="62"/>
                    </a:cubicBezTo>
                    <a:cubicBezTo>
                      <a:pt x="95" y="63"/>
                      <a:pt x="99" y="65"/>
                      <a:pt x="99" y="68"/>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5" name="Google Shape;225;p2"/>
              <p:cNvSpPr/>
              <p:nvPr/>
            </p:nvSpPr>
            <p:spPr>
              <a:xfrm>
                <a:off x="10511164" y="2498148"/>
                <a:ext cx="16497" cy="11998"/>
              </a:xfrm>
              <a:custGeom>
                <a:avLst/>
                <a:gdLst/>
                <a:ahLst/>
                <a:cxnLst/>
                <a:rect l="l" t="t" r="r" b="b"/>
                <a:pathLst>
                  <a:path w="13" h="9" extrusionOk="0">
                    <a:moveTo>
                      <a:pt x="0" y="5"/>
                    </a:moveTo>
                    <a:cubicBezTo>
                      <a:pt x="3" y="3"/>
                      <a:pt x="5" y="1"/>
                      <a:pt x="7" y="0"/>
                    </a:cubicBezTo>
                    <a:cubicBezTo>
                      <a:pt x="13" y="0"/>
                      <a:pt x="13" y="0"/>
                      <a:pt x="13" y="0"/>
                    </a:cubicBezTo>
                    <a:cubicBezTo>
                      <a:pt x="12" y="6"/>
                      <a:pt x="10" y="9"/>
                      <a:pt x="5" y="9"/>
                    </a:cubicBezTo>
                    <a:cubicBezTo>
                      <a:pt x="2" y="9"/>
                      <a:pt x="1" y="7"/>
                      <a:pt x="0" y="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6" name="Google Shape;226;p2"/>
              <p:cNvSpPr/>
              <p:nvPr/>
            </p:nvSpPr>
            <p:spPr>
              <a:xfrm>
                <a:off x="10428680" y="2354176"/>
                <a:ext cx="22496" cy="7499"/>
              </a:xfrm>
              <a:custGeom>
                <a:avLst/>
                <a:gdLst/>
                <a:ahLst/>
                <a:cxnLst/>
                <a:rect l="l" t="t" r="r" b="b"/>
                <a:pathLst>
                  <a:path w="18" h="6" extrusionOk="0">
                    <a:moveTo>
                      <a:pt x="18" y="4"/>
                    </a:moveTo>
                    <a:cubicBezTo>
                      <a:pt x="11" y="5"/>
                      <a:pt x="3" y="6"/>
                      <a:pt x="0" y="0"/>
                    </a:cubicBezTo>
                    <a:cubicBezTo>
                      <a:pt x="16" y="0"/>
                      <a:pt x="16" y="0"/>
                      <a:pt x="16" y="0"/>
                    </a:cubicBezTo>
                    <a:lnTo>
                      <a:pt x="18" y="4"/>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7" name="Google Shape;227;p2"/>
              <p:cNvSpPr/>
              <p:nvPr/>
            </p:nvSpPr>
            <p:spPr>
              <a:xfrm>
                <a:off x="10689629" y="2460656"/>
                <a:ext cx="19497" cy="8998"/>
              </a:xfrm>
              <a:custGeom>
                <a:avLst/>
                <a:gdLst/>
                <a:ahLst/>
                <a:cxnLst/>
                <a:rect l="l" t="t" r="r" b="b"/>
                <a:pathLst>
                  <a:path w="15" h="7" extrusionOk="0">
                    <a:moveTo>
                      <a:pt x="15" y="1"/>
                    </a:moveTo>
                    <a:cubicBezTo>
                      <a:pt x="14" y="4"/>
                      <a:pt x="12" y="7"/>
                      <a:pt x="9" y="7"/>
                    </a:cubicBezTo>
                    <a:cubicBezTo>
                      <a:pt x="4" y="7"/>
                      <a:pt x="1" y="4"/>
                      <a:pt x="0" y="2"/>
                    </a:cubicBezTo>
                    <a:cubicBezTo>
                      <a:pt x="9" y="0"/>
                      <a:pt x="11" y="2"/>
                      <a:pt x="15" y="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8" name="Google Shape;228;p2"/>
              <p:cNvSpPr/>
              <p:nvPr/>
            </p:nvSpPr>
            <p:spPr>
              <a:xfrm>
                <a:off x="9704319" y="2367674"/>
                <a:ext cx="110979" cy="34494"/>
              </a:xfrm>
              <a:custGeom>
                <a:avLst/>
                <a:gdLst/>
                <a:ahLst/>
                <a:cxnLst/>
                <a:rect l="l" t="t" r="r" b="b"/>
                <a:pathLst>
                  <a:path w="89" h="27" extrusionOk="0">
                    <a:moveTo>
                      <a:pt x="76" y="14"/>
                    </a:moveTo>
                    <a:cubicBezTo>
                      <a:pt x="69" y="19"/>
                      <a:pt x="65" y="13"/>
                      <a:pt x="58" y="17"/>
                    </a:cubicBezTo>
                    <a:cubicBezTo>
                      <a:pt x="54" y="19"/>
                      <a:pt x="53" y="27"/>
                      <a:pt x="49" y="27"/>
                    </a:cubicBezTo>
                    <a:cubicBezTo>
                      <a:pt x="47" y="26"/>
                      <a:pt x="45" y="24"/>
                      <a:pt x="44" y="23"/>
                    </a:cubicBezTo>
                    <a:cubicBezTo>
                      <a:pt x="44" y="23"/>
                      <a:pt x="44" y="23"/>
                      <a:pt x="44" y="23"/>
                    </a:cubicBezTo>
                    <a:cubicBezTo>
                      <a:pt x="38" y="23"/>
                      <a:pt x="33" y="21"/>
                      <a:pt x="32" y="17"/>
                    </a:cubicBezTo>
                    <a:cubicBezTo>
                      <a:pt x="36" y="15"/>
                      <a:pt x="38" y="15"/>
                      <a:pt x="41" y="14"/>
                    </a:cubicBezTo>
                    <a:cubicBezTo>
                      <a:pt x="37" y="14"/>
                      <a:pt x="35" y="13"/>
                      <a:pt x="33" y="13"/>
                    </a:cubicBezTo>
                    <a:cubicBezTo>
                      <a:pt x="36" y="11"/>
                      <a:pt x="38" y="11"/>
                      <a:pt x="40" y="9"/>
                    </a:cubicBezTo>
                    <a:cubicBezTo>
                      <a:pt x="36" y="8"/>
                      <a:pt x="34" y="5"/>
                      <a:pt x="30" y="5"/>
                    </a:cubicBezTo>
                    <a:cubicBezTo>
                      <a:pt x="25" y="5"/>
                      <a:pt x="17" y="11"/>
                      <a:pt x="10" y="11"/>
                    </a:cubicBezTo>
                    <a:cubicBezTo>
                      <a:pt x="7" y="11"/>
                      <a:pt x="4" y="9"/>
                      <a:pt x="0" y="9"/>
                    </a:cubicBezTo>
                    <a:cubicBezTo>
                      <a:pt x="4" y="2"/>
                      <a:pt x="25" y="0"/>
                      <a:pt x="34" y="0"/>
                    </a:cubicBezTo>
                    <a:cubicBezTo>
                      <a:pt x="45" y="0"/>
                      <a:pt x="52" y="6"/>
                      <a:pt x="60" y="6"/>
                    </a:cubicBezTo>
                    <a:cubicBezTo>
                      <a:pt x="67" y="6"/>
                      <a:pt x="70" y="0"/>
                      <a:pt x="76" y="0"/>
                    </a:cubicBezTo>
                    <a:cubicBezTo>
                      <a:pt x="82" y="0"/>
                      <a:pt x="87" y="4"/>
                      <a:pt x="89" y="5"/>
                    </a:cubicBezTo>
                    <a:cubicBezTo>
                      <a:pt x="89" y="13"/>
                      <a:pt x="83" y="9"/>
                      <a:pt x="78" y="13"/>
                    </a:cubicBezTo>
                    <a:cubicBezTo>
                      <a:pt x="76" y="13"/>
                      <a:pt x="75" y="13"/>
                      <a:pt x="73" y="13"/>
                    </a:cubicBezTo>
                    <a:cubicBezTo>
                      <a:pt x="73" y="17"/>
                      <a:pt x="73" y="17"/>
                      <a:pt x="73" y="17"/>
                    </a:cubicBezTo>
                    <a:lnTo>
                      <a:pt x="76" y="14"/>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9" name="Google Shape;229;p2"/>
              <p:cNvSpPr/>
              <p:nvPr/>
            </p:nvSpPr>
            <p:spPr>
              <a:xfrm>
                <a:off x="9995263" y="2346678"/>
                <a:ext cx="38993" cy="25496"/>
              </a:xfrm>
              <a:custGeom>
                <a:avLst/>
                <a:gdLst/>
                <a:ahLst/>
                <a:cxnLst/>
                <a:rect l="l" t="t" r="r" b="b"/>
                <a:pathLst>
                  <a:path w="31" h="20" extrusionOk="0">
                    <a:moveTo>
                      <a:pt x="7" y="20"/>
                    </a:moveTo>
                    <a:cubicBezTo>
                      <a:pt x="2" y="20"/>
                      <a:pt x="0" y="17"/>
                      <a:pt x="0" y="13"/>
                    </a:cubicBezTo>
                    <a:cubicBezTo>
                      <a:pt x="0" y="7"/>
                      <a:pt x="18" y="0"/>
                      <a:pt x="25" y="0"/>
                    </a:cubicBezTo>
                    <a:cubicBezTo>
                      <a:pt x="31" y="14"/>
                      <a:pt x="31" y="14"/>
                      <a:pt x="31" y="14"/>
                    </a:cubicBezTo>
                    <a:cubicBezTo>
                      <a:pt x="28" y="16"/>
                      <a:pt x="11" y="20"/>
                      <a:pt x="7" y="2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0" name="Google Shape;230;p2"/>
              <p:cNvSpPr/>
              <p:nvPr/>
            </p:nvSpPr>
            <p:spPr>
              <a:xfrm>
                <a:off x="9944273" y="2363174"/>
                <a:ext cx="41992" cy="23995"/>
              </a:xfrm>
              <a:custGeom>
                <a:avLst/>
                <a:gdLst/>
                <a:ahLst/>
                <a:cxnLst/>
                <a:rect l="l" t="t" r="r" b="b"/>
                <a:pathLst>
                  <a:path w="33" h="20" extrusionOk="0">
                    <a:moveTo>
                      <a:pt x="33" y="4"/>
                    </a:moveTo>
                    <a:cubicBezTo>
                      <a:pt x="33" y="8"/>
                      <a:pt x="33" y="8"/>
                      <a:pt x="33" y="10"/>
                    </a:cubicBezTo>
                    <a:cubicBezTo>
                      <a:pt x="30" y="14"/>
                      <a:pt x="26" y="12"/>
                      <a:pt x="22" y="12"/>
                    </a:cubicBezTo>
                    <a:cubicBezTo>
                      <a:pt x="24" y="18"/>
                      <a:pt x="24" y="18"/>
                      <a:pt x="24" y="18"/>
                    </a:cubicBezTo>
                    <a:cubicBezTo>
                      <a:pt x="22" y="19"/>
                      <a:pt x="0" y="20"/>
                      <a:pt x="0" y="18"/>
                    </a:cubicBezTo>
                    <a:cubicBezTo>
                      <a:pt x="0" y="11"/>
                      <a:pt x="3" y="8"/>
                      <a:pt x="9" y="6"/>
                    </a:cubicBezTo>
                    <a:cubicBezTo>
                      <a:pt x="8" y="2"/>
                      <a:pt x="9" y="1"/>
                      <a:pt x="9" y="0"/>
                    </a:cubicBezTo>
                    <a:cubicBezTo>
                      <a:pt x="23" y="0"/>
                      <a:pt x="23" y="0"/>
                      <a:pt x="23" y="0"/>
                    </a:cubicBezTo>
                    <a:cubicBezTo>
                      <a:pt x="22" y="2"/>
                      <a:pt x="20" y="4"/>
                      <a:pt x="19" y="4"/>
                    </a:cubicBezTo>
                    <a:cubicBezTo>
                      <a:pt x="22" y="4"/>
                      <a:pt x="29" y="4"/>
                      <a:pt x="33" y="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1" name="Google Shape;231;p2"/>
              <p:cNvSpPr/>
              <p:nvPr/>
            </p:nvSpPr>
            <p:spPr>
              <a:xfrm>
                <a:off x="9888783" y="2384170"/>
                <a:ext cx="41992" cy="14997"/>
              </a:xfrm>
              <a:custGeom>
                <a:avLst/>
                <a:gdLst/>
                <a:ahLst/>
                <a:cxnLst/>
                <a:rect l="l" t="t" r="r" b="b"/>
                <a:pathLst>
                  <a:path w="34" h="12" extrusionOk="0">
                    <a:moveTo>
                      <a:pt x="20" y="12"/>
                    </a:moveTo>
                    <a:cubicBezTo>
                      <a:pt x="17" y="12"/>
                      <a:pt x="14" y="7"/>
                      <a:pt x="11" y="7"/>
                    </a:cubicBezTo>
                    <a:cubicBezTo>
                      <a:pt x="10" y="12"/>
                      <a:pt x="8" y="12"/>
                      <a:pt x="4" y="12"/>
                    </a:cubicBezTo>
                    <a:cubicBezTo>
                      <a:pt x="2" y="12"/>
                      <a:pt x="0" y="10"/>
                      <a:pt x="0" y="9"/>
                    </a:cubicBezTo>
                    <a:cubicBezTo>
                      <a:pt x="0" y="2"/>
                      <a:pt x="17" y="0"/>
                      <a:pt x="22" y="0"/>
                    </a:cubicBezTo>
                    <a:cubicBezTo>
                      <a:pt x="28" y="0"/>
                      <a:pt x="32" y="2"/>
                      <a:pt x="34" y="5"/>
                    </a:cubicBezTo>
                    <a:cubicBezTo>
                      <a:pt x="25" y="5"/>
                      <a:pt x="26" y="12"/>
                      <a:pt x="20" y="1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2" name="Google Shape;232;p2"/>
              <p:cNvSpPr/>
              <p:nvPr/>
            </p:nvSpPr>
            <p:spPr>
              <a:xfrm>
                <a:off x="9863289" y="2333180"/>
                <a:ext cx="67488" cy="46491"/>
              </a:xfrm>
              <a:custGeom>
                <a:avLst/>
                <a:gdLst/>
                <a:ahLst/>
                <a:cxnLst/>
                <a:rect l="l" t="t" r="r" b="b"/>
                <a:pathLst>
                  <a:path w="53" h="36" extrusionOk="0">
                    <a:moveTo>
                      <a:pt x="40" y="31"/>
                    </a:moveTo>
                    <a:cubicBezTo>
                      <a:pt x="34" y="31"/>
                      <a:pt x="27" y="36"/>
                      <a:pt x="22" y="36"/>
                    </a:cubicBezTo>
                    <a:cubicBezTo>
                      <a:pt x="19" y="36"/>
                      <a:pt x="1" y="28"/>
                      <a:pt x="0" y="28"/>
                    </a:cubicBezTo>
                    <a:cubicBezTo>
                      <a:pt x="3" y="26"/>
                      <a:pt x="4" y="25"/>
                      <a:pt x="6" y="23"/>
                    </a:cubicBezTo>
                    <a:cubicBezTo>
                      <a:pt x="24" y="23"/>
                      <a:pt x="24" y="23"/>
                      <a:pt x="24" y="23"/>
                    </a:cubicBezTo>
                    <a:cubicBezTo>
                      <a:pt x="19" y="21"/>
                      <a:pt x="21" y="20"/>
                      <a:pt x="17" y="22"/>
                    </a:cubicBezTo>
                    <a:cubicBezTo>
                      <a:pt x="17" y="16"/>
                      <a:pt x="17" y="16"/>
                      <a:pt x="17" y="16"/>
                    </a:cubicBezTo>
                    <a:cubicBezTo>
                      <a:pt x="30" y="16"/>
                      <a:pt x="30" y="8"/>
                      <a:pt x="43" y="8"/>
                    </a:cubicBezTo>
                    <a:cubicBezTo>
                      <a:pt x="44" y="4"/>
                      <a:pt x="47" y="0"/>
                      <a:pt x="51" y="0"/>
                    </a:cubicBezTo>
                    <a:cubicBezTo>
                      <a:pt x="52" y="0"/>
                      <a:pt x="52" y="4"/>
                      <a:pt x="52" y="5"/>
                    </a:cubicBezTo>
                    <a:cubicBezTo>
                      <a:pt x="50" y="7"/>
                      <a:pt x="48" y="9"/>
                      <a:pt x="48" y="11"/>
                    </a:cubicBezTo>
                    <a:cubicBezTo>
                      <a:pt x="41" y="16"/>
                      <a:pt x="32" y="18"/>
                      <a:pt x="28" y="23"/>
                    </a:cubicBezTo>
                    <a:cubicBezTo>
                      <a:pt x="40" y="24"/>
                      <a:pt x="43" y="25"/>
                      <a:pt x="53" y="29"/>
                    </a:cubicBezTo>
                    <a:cubicBezTo>
                      <a:pt x="49" y="32"/>
                      <a:pt x="45" y="31"/>
                      <a:pt x="40" y="3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3" name="Google Shape;233;p2"/>
              <p:cNvSpPr/>
              <p:nvPr/>
            </p:nvSpPr>
            <p:spPr>
              <a:xfrm>
                <a:off x="11174037" y="2528142"/>
                <a:ext cx="121477" cy="46491"/>
              </a:xfrm>
              <a:custGeom>
                <a:avLst/>
                <a:gdLst/>
                <a:ahLst/>
                <a:cxnLst/>
                <a:rect l="l" t="t" r="r" b="b"/>
                <a:pathLst>
                  <a:path w="97" h="38" extrusionOk="0">
                    <a:moveTo>
                      <a:pt x="77" y="29"/>
                    </a:moveTo>
                    <a:cubicBezTo>
                      <a:pt x="74" y="29"/>
                      <a:pt x="72" y="34"/>
                      <a:pt x="66" y="34"/>
                    </a:cubicBezTo>
                    <a:cubicBezTo>
                      <a:pt x="63" y="34"/>
                      <a:pt x="62" y="29"/>
                      <a:pt x="58" y="29"/>
                    </a:cubicBezTo>
                    <a:cubicBezTo>
                      <a:pt x="55" y="29"/>
                      <a:pt x="53" y="32"/>
                      <a:pt x="50" y="32"/>
                    </a:cubicBezTo>
                    <a:cubicBezTo>
                      <a:pt x="47" y="32"/>
                      <a:pt x="44" y="36"/>
                      <a:pt x="40" y="36"/>
                    </a:cubicBezTo>
                    <a:cubicBezTo>
                      <a:pt x="36" y="36"/>
                      <a:pt x="34" y="34"/>
                      <a:pt x="32" y="31"/>
                    </a:cubicBezTo>
                    <a:cubicBezTo>
                      <a:pt x="29" y="34"/>
                      <a:pt x="27" y="38"/>
                      <a:pt x="22" y="38"/>
                    </a:cubicBezTo>
                    <a:cubicBezTo>
                      <a:pt x="11" y="38"/>
                      <a:pt x="0" y="29"/>
                      <a:pt x="0" y="18"/>
                    </a:cubicBezTo>
                    <a:cubicBezTo>
                      <a:pt x="0" y="8"/>
                      <a:pt x="11" y="0"/>
                      <a:pt x="20" y="0"/>
                    </a:cubicBezTo>
                    <a:cubicBezTo>
                      <a:pt x="34" y="0"/>
                      <a:pt x="35" y="15"/>
                      <a:pt x="47" y="15"/>
                    </a:cubicBezTo>
                    <a:cubicBezTo>
                      <a:pt x="47" y="8"/>
                      <a:pt x="49" y="3"/>
                      <a:pt x="54" y="3"/>
                    </a:cubicBezTo>
                    <a:cubicBezTo>
                      <a:pt x="62" y="3"/>
                      <a:pt x="88" y="12"/>
                      <a:pt x="97" y="15"/>
                    </a:cubicBezTo>
                    <a:cubicBezTo>
                      <a:pt x="95" y="21"/>
                      <a:pt x="89" y="26"/>
                      <a:pt x="89" y="29"/>
                    </a:cubicBezTo>
                    <a:lnTo>
                      <a:pt x="77" y="29"/>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4" name="Google Shape;234;p2"/>
              <p:cNvSpPr/>
              <p:nvPr/>
            </p:nvSpPr>
            <p:spPr>
              <a:xfrm>
                <a:off x="9519854" y="3480457"/>
                <a:ext cx="32994" cy="16497"/>
              </a:xfrm>
              <a:custGeom>
                <a:avLst/>
                <a:gdLst/>
                <a:ahLst/>
                <a:cxnLst/>
                <a:rect l="l" t="t" r="r" b="b"/>
                <a:pathLst>
                  <a:path w="26" h="13" extrusionOk="0">
                    <a:moveTo>
                      <a:pt x="5" y="13"/>
                    </a:moveTo>
                    <a:cubicBezTo>
                      <a:pt x="4" y="13"/>
                      <a:pt x="2" y="12"/>
                      <a:pt x="2" y="11"/>
                    </a:cubicBezTo>
                    <a:cubicBezTo>
                      <a:pt x="1" y="11"/>
                      <a:pt x="0" y="9"/>
                      <a:pt x="0" y="9"/>
                    </a:cubicBezTo>
                    <a:cubicBezTo>
                      <a:pt x="7" y="6"/>
                      <a:pt x="18" y="1"/>
                      <a:pt x="26" y="0"/>
                    </a:cubicBezTo>
                    <a:cubicBezTo>
                      <a:pt x="25" y="4"/>
                      <a:pt x="22" y="2"/>
                      <a:pt x="20" y="4"/>
                    </a:cubicBezTo>
                    <a:cubicBezTo>
                      <a:pt x="18" y="4"/>
                      <a:pt x="19" y="7"/>
                      <a:pt x="19" y="8"/>
                    </a:cubicBezTo>
                    <a:cubicBezTo>
                      <a:pt x="18" y="11"/>
                      <a:pt x="9" y="13"/>
                      <a:pt x="5" y="13"/>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5" name="Google Shape;235;p2"/>
              <p:cNvSpPr/>
              <p:nvPr/>
            </p:nvSpPr>
            <p:spPr>
              <a:xfrm>
                <a:off x="9764308" y="2735102"/>
                <a:ext cx="32994" cy="23995"/>
              </a:xfrm>
              <a:custGeom>
                <a:avLst/>
                <a:gdLst/>
                <a:ahLst/>
                <a:cxnLst/>
                <a:rect l="l" t="t" r="r" b="b"/>
                <a:pathLst>
                  <a:path w="26" h="19" extrusionOk="0">
                    <a:moveTo>
                      <a:pt x="5" y="4"/>
                    </a:moveTo>
                    <a:cubicBezTo>
                      <a:pt x="8" y="4"/>
                      <a:pt x="8" y="0"/>
                      <a:pt x="11" y="0"/>
                    </a:cubicBezTo>
                    <a:cubicBezTo>
                      <a:pt x="17" y="0"/>
                      <a:pt x="20" y="5"/>
                      <a:pt x="26" y="6"/>
                    </a:cubicBezTo>
                    <a:cubicBezTo>
                      <a:pt x="26" y="12"/>
                      <a:pt x="26" y="12"/>
                      <a:pt x="26" y="12"/>
                    </a:cubicBezTo>
                    <a:cubicBezTo>
                      <a:pt x="20" y="15"/>
                      <a:pt x="15" y="19"/>
                      <a:pt x="8" y="19"/>
                    </a:cubicBezTo>
                    <a:cubicBezTo>
                      <a:pt x="2" y="19"/>
                      <a:pt x="0" y="19"/>
                      <a:pt x="0" y="14"/>
                    </a:cubicBezTo>
                    <a:cubicBezTo>
                      <a:pt x="0" y="12"/>
                      <a:pt x="4" y="4"/>
                      <a:pt x="5" y="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6" name="Google Shape;236;p2"/>
              <p:cNvSpPr/>
              <p:nvPr/>
            </p:nvSpPr>
            <p:spPr>
              <a:xfrm>
                <a:off x="9930775" y="2706608"/>
                <a:ext cx="25496" cy="23995"/>
              </a:xfrm>
              <a:custGeom>
                <a:avLst/>
                <a:gdLst/>
                <a:ahLst/>
                <a:cxnLst/>
                <a:rect l="l" t="t" r="r" b="b"/>
                <a:pathLst>
                  <a:path w="21" h="20" extrusionOk="0">
                    <a:moveTo>
                      <a:pt x="21" y="17"/>
                    </a:moveTo>
                    <a:cubicBezTo>
                      <a:pt x="21" y="20"/>
                      <a:pt x="15" y="19"/>
                      <a:pt x="15" y="19"/>
                    </a:cubicBezTo>
                    <a:cubicBezTo>
                      <a:pt x="10" y="19"/>
                      <a:pt x="0" y="14"/>
                      <a:pt x="0" y="8"/>
                    </a:cubicBezTo>
                    <a:cubicBezTo>
                      <a:pt x="0" y="0"/>
                      <a:pt x="21" y="8"/>
                      <a:pt x="21" y="1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7" name="Google Shape;237;p2"/>
              <p:cNvSpPr/>
              <p:nvPr/>
            </p:nvSpPr>
            <p:spPr>
              <a:xfrm>
                <a:off x="10110741" y="2616625"/>
                <a:ext cx="23995" cy="16497"/>
              </a:xfrm>
              <a:custGeom>
                <a:avLst/>
                <a:gdLst/>
                <a:ahLst/>
                <a:cxnLst/>
                <a:rect l="l" t="t" r="r" b="b"/>
                <a:pathLst>
                  <a:path w="19" h="13" extrusionOk="0">
                    <a:moveTo>
                      <a:pt x="2" y="13"/>
                    </a:moveTo>
                    <a:cubicBezTo>
                      <a:pt x="7" y="13"/>
                      <a:pt x="17" y="10"/>
                      <a:pt x="19" y="8"/>
                    </a:cubicBezTo>
                    <a:cubicBezTo>
                      <a:pt x="15" y="5"/>
                      <a:pt x="13" y="0"/>
                      <a:pt x="8" y="0"/>
                    </a:cubicBezTo>
                    <a:cubicBezTo>
                      <a:pt x="4" y="0"/>
                      <a:pt x="2" y="5"/>
                      <a:pt x="2" y="9"/>
                    </a:cubicBezTo>
                    <a:cubicBezTo>
                      <a:pt x="2" y="10"/>
                      <a:pt x="0" y="13"/>
                      <a:pt x="2" y="13"/>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8" name="Google Shape;238;p2"/>
              <p:cNvSpPr/>
              <p:nvPr/>
            </p:nvSpPr>
            <p:spPr>
              <a:xfrm>
                <a:off x="11223527" y="2600128"/>
                <a:ext cx="50990" cy="20996"/>
              </a:xfrm>
              <a:custGeom>
                <a:avLst/>
                <a:gdLst/>
                <a:ahLst/>
                <a:cxnLst/>
                <a:rect l="l" t="t" r="r" b="b"/>
                <a:pathLst>
                  <a:path w="41" h="17" extrusionOk="0">
                    <a:moveTo>
                      <a:pt x="0" y="13"/>
                    </a:moveTo>
                    <a:cubicBezTo>
                      <a:pt x="5" y="6"/>
                      <a:pt x="11" y="0"/>
                      <a:pt x="21" y="0"/>
                    </a:cubicBezTo>
                    <a:cubicBezTo>
                      <a:pt x="32" y="0"/>
                      <a:pt x="41" y="7"/>
                      <a:pt x="41" y="17"/>
                    </a:cubicBezTo>
                    <a:cubicBezTo>
                      <a:pt x="28" y="17"/>
                      <a:pt x="28" y="17"/>
                      <a:pt x="28" y="17"/>
                    </a:cubicBezTo>
                    <a:cubicBezTo>
                      <a:pt x="20" y="13"/>
                      <a:pt x="10" y="14"/>
                      <a:pt x="2" y="11"/>
                    </a:cubicBezTo>
                    <a:lnTo>
                      <a:pt x="0" y="1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9" name="Google Shape;239;p2"/>
              <p:cNvSpPr/>
              <p:nvPr/>
            </p:nvSpPr>
            <p:spPr>
              <a:xfrm>
                <a:off x="11322508" y="2549138"/>
                <a:ext cx="70487" cy="25496"/>
              </a:xfrm>
              <a:custGeom>
                <a:avLst/>
                <a:gdLst/>
                <a:ahLst/>
                <a:cxnLst/>
                <a:rect l="l" t="t" r="r" b="b"/>
                <a:pathLst>
                  <a:path w="56" h="20" extrusionOk="0">
                    <a:moveTo>
                      <a:pt x="0" y="0"/>
                    </a:moveTo>
                    <a:cubicBezTo>
                      <a:pt x="4" y="3"/>
                      <a:pt x="50" y="9"/>
                      <a:pt x="52" y="9"/>
                    </a:cubicBezTo>
                    <a:cubicBezTo>
                      <a:pt x="55" y="9"/>
                      <a:pt x="56" y="11"/>
                      <a:pt x="56" y="13"/>
                    </a:cubicBezTo>
                    <a:cubicBezTo>
                      <a:pt x="56" y="18"/>
                      <a:pt x="44" y="20"/>
                      <a:pt x="37" y="20"/>
                    </a:cubicBezTo>
                    <a:cubicBezTo>
                      <a:pt x="25" y="20"/>
                      <a:pt x="4" y="14"/>
                      <a:pt x="4" y="3"/>
                    </a:cubicBezTo>
                    <a:lnTo>
                      <a:pt x="0" y="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40" name="Google Shape;240;p2"/>
              <p:cNvSpPr/>
              <p:nvPr/>
            </p:nvSpPr>
            <p:spPr>
              <a:xfrm>
                <a:off x="11222028" y="2583632"/>
                <a:ext cx="14997" cy="16497"/>
              </a:xfrm>
              <a:custGeom>
                <a:avLst/>
                <a:gdLst/>
                <a:ahLst/>
                <a:cxnLst/>
                <a:rect l="l" t="t" r="r" b="b"/>
                <a:pathLst>
                  <a:path w="12" h="13" extrusionOk="0">
                    <a:moveTo>
                      <a:pt x="12" y="7"/>
                    </a:moveTo>
                    <a:cubicBezTo>
                      <a:pt x="12" y="11"/>
                      <a:pt x="8" y="13"/>
                      <a:pt x="5" y="13"/>
                    </a:cubicBezTo>
                    <a:cubicBezTo>
                      <a:pt x="0" y="13"/>
                      <a:pt x="0" y="11"/>
                      <a:pt x="0" y="7"/>
                    </a:cubicBezTo>
                    <a:cubicBezTo>
                      <a:pt x="0" y="0"/>
                      <a:pt x="12" y="1"/>
                      <a:pt x="12" y="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grpSp>
        <p:grpSp>
          <p:nvGrpSpPr>
            <p:cNvPr id="241" name="Google Shape;241;p2"/>
            <p:cNvGrpSpPr/>
            <p:nvPr/>
          </p:nvGrpSpPr>
          <p:grpSpPr>
            <a:xfrm>
              <a:off x="848675" y="3001608"/>
              <a:ext cx="4810601" cy="2865890"/>
              <a:chOff x="848675" y="3001608"/>
              <a:chExt cx="4810601" cy="2865890"/>
            </a:xfrm>
          </p:grpSpPr>
          <p:sp>
            <p:nvSpPr>
              <p:cNvPr id="242" name="Google Shape;242;p2"/>
              <p:cNvSpPr txBox="1"/>
              <p:nvPr/>
            </p:nvSpPr>
            <p:spPr>
              <a:xfrm>
                <a:off x="5046251" y="3001608"/>
                <a:ext cx="613025" cy="386922"/>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zh-TW" sz="1400" b="1" i="0" u="none" strike="noStrike" cap="none">
                    <a:solidFill>
                      <a:schemeClr val="dk1"/>
                    </a:solidFill>
                    <a:latin typeface="Arial"/>
                    <a:ea typeface="Arial"/>
                    <a:cs typeface="Arial"/>
                    <a:sym typeface="Arial"/>
                  </a:rPr>
                  <a:t>韓國/日本</a:t>
                </a:r>
                <a:endParaRPr sz="1400" b="1" i="0" u="none" strike="noStrike" cap="none">
                  <a:solidFill>
                    <a:schemeClr val="dk1"/>
                  </a:solidFill>
                  <a:latin typeface="Arial"/>
                  <a:ea typeface="Arial"/>
                  <a:cs typeface="Arial"/>
                  <a:sym typeface="Arial"/>
                </a:endParaRPr>
              </a:p>
            </p:txBody>
          </p:sp>
          <p:sp>
            <p:nvSpPr>
              <p:cNvPr id="243" name="Google Shape;243;p2"/>
              <p:cNvSpPr/>
              <p:nvPr/>
            </p:nvSpPr>
            <p:spPr>
              <a:xfrm>
                <a:off x="848675" y="5577500"/>
                <a:ext cx="3741695" cy="28999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400" b="1" i="0" u="none" strike="noStrike" cap="none">
                    <a:solidFill>
                      <a:schemeClr val="lt1"/>
                    </a:solidFill>
                    <a:latin typeface="Microsoft JhengHei"/>
                    <a:ea typeface="Microsoft JhengHei"/>
                    <a:cs typeface="Microsoft JhengHei"/>
                    <a:sym typeface="Microsoft JhengHei"/>
                  </a:rPr>
                  <a:t>美國/韓國/日本 交換一學年</a:t>
                </a:r>
                <a:endParaRPr/>
              </a:p>
            </p:txBody>
          </p:sp>
        </p:grpSp>
        <p:grpSp>
          <p:nvGrpSpPr>
            <p:cNvPr id="244" name="Google Shape;244;p2"/>
            <p:cNvGrpSpPr/>
            <p:nvPr/>
          </p:nvGrpSpPr>
          <p:grpSpPr>
            <a:xfrm>
              <a:off x="846734" y="3191325"/>
              <a:ext cx="4414008" cy="2253277"/>
              <a:chOff x="846734" y="3191325"/>
              <a:chExt cx="4414008" cy="2253277"/>
            </a:xfrm>
          </p:grpSpPr>
          <p:sp>
            <p:nvSpPr>
              <p:cNvPr id="245" name="Google Shape;245;p2"/>
              <p:cNvSpPr txBox="1"/>
              <p:nvPr/>
            </p:nvSpPr>
            <p:spPr>
              <a:xfrm>
                <a:off x="4639360" y="3191325"/>
                <a:ext cx="621382" cy="386922"/>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zh-TW" sz="1400" b="1" i="0" u="none" strike="noStrike" cap="none">
                    <a:solidFill>
                      <a:schemeClr val="dk1"/>
                    </a:solidFill>
                    <a:latin typeface="Arial"/>
                    <a:ea typeface="Arial"/>
                    <a:cs typeface="Arial"/>
                    <a:sym typeface="Arial"/>
                  </a:rPr>
                  <a:t>中國</a:t>
                </a:r>
                <a:endParaRPr sz="1400" b="1" i="0" u="none" strike="noStrike" cap="none">
                  <a:solidFill>
                    <a:schemeClr val="dk1"/>
                  </a:solidFill>
                  <a:latin typeface="Arial"/>
                  <a:ea typeface="Arial"/>
                  <a:cs typeface="Arial"/>
                  <a:sym typeface="Arial"/>
                </a:endParaRPr>
              </a:p>
            </p:txBody>
          </p:sp>
          <p:sp>
            <p:nvSpPr>
              <p:cNvPr id="246" name="Google Shape;246;p2"/>
              <p:cNvSpPr/>
              <p:nvPr/>
            </p:nvSpPr>
            <p:spPr>
              <a:xfrm>
                <a:off x="846734" y="5203137"/>
                <a:ext cx="3743636" cy="241465"/>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400" b="1" i="0" u="none" strike="noStrike" cap="none">
                    <a:solidFill>
                      <a:schemeClr val="lt1"/>
                    </a:solidFill>
                    <a:latin typeface="Microsoft JhengHei"/>
                    <a:ea typeface="Microsoft JhengHei"/>
                    <a:cs typeface="Microsoft JhengHei"/>
                    <a:sym typeface="Microsoft JhengHei"/>
                  </a:rPr>
                  <a:t>中國/印度/泰國/緬甸/馬來西亞 交換一學期</a:t>
                </a:r>
                <a:endParaRPr/>
              </a:p>
            </p:txBody>
          </p:sp>
        </p:grpSp>
      </p:grpSp>
      <p:sp>
        <p:nvSpPr>
          <p:cNvPr id="247" name="Google Shape;247;p2"/>
          <p:cNvSpPr txBox="1"/>
          <p:nvPr/>
        </p:nvSpPr>
        <p:spPr>
          <a:xfrm>
            <a:off x="1346715" y="3230307"/>
            <a:ext cx="621382" cy="386922"/>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zh-TW" sz="1400" b="1" i="0" u="none" strike="noStrike" cap="none">
                <a:solidFill>
                  <a:schemeClr val="dk1"/>
                </a:solidFill>
                <a:latin typeface="Arial"/>
                <a:ea typeface="Arial"/>
                <a:cs typeface="Arial"/>
                <a:sym typeface="Arial"/>
              </a:rPr>
              <a:t>美國</a:t>
            </a:r>
            <a:endParaRPr sz="1400" b="1" i="0" u="none" strike="noStrike" cap="none">
              <a:solidFill>
                <a:schemeClr val="dk1"/>
              </a:solidFill>
              <a:latin typeface="Arial"/>
              <a:ea typeface="Arial"/>
              <a:cs typeface="Arial"/>
              <a:sym typeface="Arial"/>
            </a:endParaRPr>
          </a:p>
        </p:txBody>
      </p:sp>
      <p:sp>
        <p:nvSpPr>
          <p:cNvPr id="248" name="Google Shape;248;p2"/>
          <p:cNvSpPr txBox="1"/>
          <p:nvPr/>
        </p:nvSpPr>
        <p:spPr>
          <a:xfrm>
            <a:off x="4286440" y="3964506"/>
            <a:ext cx="1521208" cy="386922"/>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zh-TW" sz="1400" b="1" i="0" u="none" strike="noStrike" cap="none">
                <a:solidFill>
                  <a:schemeClr val="dk1"/>
                </a:solidFill>
                <a:latin typeface="Arial"/>
                <a:ea typeface="Arial"/>
                <a:cs typeface="Arial"/>
                <a:sym typeface="Arial"/>
              </a:rPr>
              <a:t>馬來西亞/泰國/緬甸</a:t>
            </a:r>
            <a:endParaRPr sz="1400" b="1" i="0" u="none" strike="noStrike" cap="none">
              <a:solidFill>
                <a:schemeClr val="dk1"/>
              </a:solidFill>
              <a:latin typeface="Arial"/>
              <a:ea typeface="Arial"/>
              <a:cs typeface="Arial"/>
              <a:sym typeface="Arial"/>
            </a:endParaRPr>
          </a:p>
        </p:txBody>
      </p:sp>
      <p:sp>
        <p:nvSpPr>
          <p:cNvPr id="249" name="Google Shape;249;p2"/>
          <p:cNvSpPr txBox="1"/>
          <p:nvPr/>
        </p:nvSpPr>
        <p:spPr>
          <a:xfrm>
            <a:off x="4134721" y="3571240"/>
            <a:ext cx="621382" cy="386922"/>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zh-TW" sz="1400" b="1" i="0" u="none" strike="noStrike" cap="none">
                <a:solidFill>
                  <a:schemeClr val="dk1"/>
                </a:solidFill>
                <a:latin typeface="Arial"/>
                <a:ea typeface="Arial"/>
                <a:cs typeface="Arial"/>
                <a:sym typeface="Arial"/>
              </a:rPr>
              <a:t>印度</a:t>
            </a:r>
            <a:endParaRPr sz="1400" b="1" i="0" u="none" strike="noStrike" cap="none">
              <a:solidFill>
                <a:schemeClr val="dk1"/>
              </a:solidFill>
              <a:latin typeface="Arial"/>
              <a:ea typeface="Arial"/>
              <a:cs typeface="Arial"/>
              <a:sym typeface="Arial"/>
            </a:endParaRPr>
          </a:p>
        </p:txBody>
      </p:sp>
      <p:sp>
        <p:nvSpPr>
          <p:cNvPr id="250" name="Google Shape;250;p2"/>
          <p:cNvSpPr txBox="1"/>
          <p:nvPr/>
        </p:nvSpPr>
        <p:spPr>
          <a:xfrm>
            <a:off x="2702183" y="2981223"/>
            <a:ext cx="621382" cy="386922"/>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zh-TW" sz="1400" b="1" i="0" u="none" strike="noStrike" cap="none">
                <a:solidFill>
                  <a:schemeClr val="dk1"/>
                </a:solidFill>
                <a:latin typeface="Arial"/>
                <a:ea typeface="Arial"/>
                <a:cs typeface="Arial"/>
                <a:sym typeface="Arial"/>
              </a:rPr>
              <a:t>英國</a:t>
            </a:r>
            <a:endParaRPr sz="1400" b="1" i="0" u="none" strike="noStrike" cap="none">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3"/>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Arial"/>
              <a:buNone/>
            </a:pPr>
            <a:r>
              <a:rPr lang="zh-TW"/>
              <a:t>交換生宗旨及申請資格</a:t>
            </a:r>
            <a:endParaRPr/>
          </a:p>
        </p:txBody>
      </p:sp>
      <p:sp>
        <p:nvSpPr>
          <p:cNvPr id="257" name="Google Shape;257;p3"/>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b="1">
                <a:latin typeface="Microsoft JhengHei"/>
                <a:ea typeface="Microsoft JhengHei"/>
                <a:cs typeface="Microsoft JhengHei"/>
                <a:sym typeface="Microsoft JhengHei"/>
              </a:rPr>
              <a:t>3</a:t>
            </a:fld>
            <a:endParaRPr b="1">
              <a:latin typeface="Microsoft JhengHei"/>
              <a:ea typeface="Microsoft JhengHei"/>
              <a:cs typeface="Microsoft JhengHei"/>
              <a:sym typeface="Microsoft JhengHei"/>
            </a:endParaRPr>
          </a:p>
        </p:txBody>
      </p:sp>
      <p:grpSp>
        <p:nvGrpSpPr>
          <p:cNvPr id="258" name="Google Shape;258;p3"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p:nvPr/>
        </p:nvGrpSpPr>
        <p:grpSpPr>
          <a:xfrm>
            <a:off x="678346" y="1925207"/>
            <a:ext cx="10842141" cy="3928093"/>
            <a:chOff x="917043" y="1403999"/>
            <a:chExt cx="10842141" cy="3928093"/>
          </a:xfrm>
        </p:grpSpPr>
        <p:sp>
          <p:nvSpPr>
            <p:cNvPr id="259" name="Google Shape;259;p3"/>
            <p:cNvSpPr/>
            <p:nvPr/>
          </p:nvSpPr>
          <p:spPr>
            <a:xfrm>
              <a:off x="917043" y="1979199"/>
              <a:ext cx="6241143" cy="3352893"/>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grpSp>
          <p:nvGrpSpPr>
            <p:cNvPr id="260" name="Google Shape;260;p3"/>
            <p:cNvGrpSpPr/>
            <p:nvPr/>
          </p:nvGrpSpPr>
          <p:grpSpPr>
            <a:xfrm>
              <a:off x="997871" y="2411267"/>
              <a:ext cx="4891128" cy="1939742"/>
              <a:chOff x="851615" y="2418029"/>
              <a:chExt cx="4891128" cy="1939742"/>
            </a:xfrm>
          </p:grpSpPr>
          <p:grpSp>
            <p:nvGrpSpPr>
              <p:cNvPr id="261" name="Google Shape;261;p3"/>
              <p:cNvGrpSpPr/>
              <p:nvPr/>
            </p:nvGrpSpPr>
            <p:grpSpPr>
              <a:xfrm>
                <a:off x="2243572" y="2420896"/>
                <a:ext cx="3499171" cy="1834197"/>
                <a:chOff x="2850530" y="2613391"/>
                <a:chExt cx="3499170" cy="1834197"/>
              </a:xfrm>
            </p:grpSpPr>
            <p:sp>
              <p:nvSpPr>
                <p:cNvPr id="262" name="Google Shape;262;p3"/>
                <p:cNvSpPr/>
                <p:nvPr/>
              </p:nvSpPr>
              <p:spPr>
                <a:xfrm>
                  <a:off x="2915064" y="3849574"/>
                  <a:ext cx="3434636" cy="598014"/>
                </a:xfrm>
                <a:custGeom>
                  <a:avLst/>
                  <a:gdLst/>
                  <a:ahLst/>
                  <a:cxnLst/>
                  <a:rect l="l" t="t" r="r" b="b"/>
                  <a:pathLst>
                    <a:path w="1012" h="176" extrusionOk="0">
                      <a:moveTo>
                        <a:pt x="489" y="8"/>
                      </a:moveTo>
                      <a:cubicBezTo>
                        <a:pt x="918" y="10"/>
                        <a:pt x="918" y="10"/>
                        <a:pt x="918" y="10"/>
                      </a:cubicBezTo>
                      <a:cubicBezTo>
                        <a:pt x="922" y="10"/>
                        <a:pt x="926" y="12"/>
                        <a:pt x="929" y="15"/>
                      </a:cubicBezTo>
                      <a:cubicBezTo>
                        <a:pt x="1009" y="86"/>
                        <a:pt x="1009" y="86"/>
                        <a:pt x="1009" y="86"/>
                      </a:cubicBezTo>
                      <a:cubicBezTo>
                        <a:pt x="1012" y="89"/>
                        <a:pt x="1012" y="94"/>
                        <a:pt x="1009" y="97"/>
                      </a:cubicBezTo>
                      <a:cubicBezTo>
                        <a:pt x="929" y="171"/>
                        <a:pt x="929" y="171"/>
                        <a:pt x="929" y="171"/>
                      </a:cubicBezTo>
                      <a:cubicBezTo>
                        <a:pt x="926" y="174"/>
                        <a:pt x="922" y="176"/>
                        <a:pt x="917" y="176"/>
                      </a:cubicBezTo>
                      <a:cubicBezTo>
                        <a:pt x="917" y="176"/>
                        <a:pt x="531" y="174"/>
                        <a:pt x="513" y="174"/>
                      </a:cubicBezTo>
                      <a:cubicBezTo>
                        <a:pt x="496" y="174"/>
                        <a:pt x="485" y="167"/>
                        <a:pt x="477" y="160"/>
                      </a:cubicBezTo>
                      <a:cubicBezTo>
                        <a:pt x="477" y="160"/>
                        <a:pt x="476" y="160"/>
                        <a:pt x="476" y="159"/>
                      </a:cubicBezTo>
                      <a:cubicBezTo>
                        <a:pt x="476" y="159"/>
                        <a:pt x="382" y="74"/>
                        <a:pt x="351" y="48"/>
                      </a:cubicBezTo>
                      <a:cubicBezTo>
                        <a:pt x="346" y="43"/>
                        <a:pt x="339" y="36"/>
                        <a:pt x="318" y="36"/>
                      </a:cubicBezTo>
                      <a:cubicBezTo>
                        <a:pt x="317" y="36"/>
                        <a:pt x="315" y="36"/>
                        <a:pt x="314" y="36"/>
                      </a:cubicBezTo>
                      <a:cubicBezTo>
                        <a:pt x="308" y="36"/>
                        <a:pt x="264" y="38"/>
                        <a:pt x="198" y="38"/>
                      </a:cubicBezTo>
                      <a:cubicBezTo>
                        <a:pt x="139" y="38"/>
                        <a:pt x="11" y="37"/>
                        <a:pt x="0" y="37"/>
                      </a:cubicBezTo>
                      <a:cubicBezTo>
                        <a:pt x="0" y="1"/>
                        <a:pt x="0" y="1"/>
                        <a:pt x="0" y="1"/>
                      </a:cubicBezTo>
                      <a:cubicBezTo>
                        <a:pt x="366" y="0"/>
                        <a:pt x="366" y="0"/>
                        <a:pt x="366" y="0"/>
                      </a:cubicBezTo>
                      <a:cubicBezTo>
                        <a:pt x="366" y="0"/>
                        <a:pt x="479" y="8"/>
                        <a:pt x="489" y="8"/>
                      </a:cubicBezTo>
                      <a:close/>
                    </a:path>
                  </a:pathLst>
                </a:custGeom>
                <a:solidFill>
                  <a:srgbClr val="DCD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sp>
              <p:nvSpPr>
                <p:cNvPr id="263" name="Google Shape;263;p3"/>
                <p:cNvSpPr/>
                <p:nvPr/>
              </p:nvSpPr>
              <p:spPr>
                <a:xfrm>
                  <a:off x="2915064" y="3238653"/>
                  <a:ext cx="3434636" cy="598014"/>
                </a:xfrm>
                <a:custGeom>
                  <a:avLst/>
                  <a:gdLst/>
                  <a:ahLst/>
                  <a:cxnLst/>
                  <a:rect l="l" t="t" r="r" b="b"/>
                  <a:pathLst>
                    <a:path w="1012" h="176" extrusionOk="0">
                      <a:moveTo>
                        <a:pt x="489" y="168"/>
                      </a:moveTo>
                      <a:cubicBezTo>
                        <a:pt x="918" y="166"/>
                        <a:pt x="918" y="166"/>
                        <a:pt x="918" y="166"/>
                      </a:cubicBezTo>
                      <a:cubicBezTo>
                        <a:pt x="922" y="166"/>
                        <a:pt x="926" y="164"/>
                        <a:pt x="929" y="161"/>
                      </a:cubicBezTo>
                      <a:cubicBezTo>
                        <a:pt x="1009" y="90"/>
                        <a:pt x="1009" y="90"/>
                        <a:pt x="1009" y="90"/>
                      </a:cubicBezTo>
                      <a:cubicBezTo>
                        <a:pt x="1012" y="87"/>
                        <a:pt x="1012" y="82"/>
                        <a:pt x="1009" y="79"/>
                      </a:cubicBezTo>
                      <a:cubicBezTo>
                        <a:pt x="929" y="5"/>
                        <a:pt x="929" y="5"/>
                        <a:pt x="929" y="5"/>
                      </a:cubicBezTo>
                      <a:cubicBezTo>
                        <a:pt x="926" y="2"/>
                        <a:pt x="922" y="0"/>
                        <a:pt x="917" y="0"/>
                      </a:cubicBezTo>
                      <a:cubicBezTo>
                        <a:pt x="917" y="0"/>
                        <a:pt x="531" y="2"/>
                        <a:pt x="513" y="2"/>
                      </a:cubicBezTo>
                      <a:cubicBezTo>
                        <a:pt x="496" y="2"/>
                        <a:pt x="485" y="9"/>
                        <a:pt x="477" y="16"/>
                      </a:cubicBezTo>
                      <a:cubicBezTo>
                        <a:pt x="477" y="16"/>
                        <a:pt x="476" y="16"/>
                        <a:pt x="476" y="17"/>
                      </a:cubicBezTo>
                      <a:cubicBezTo>
                        <a:pt x="476" y="17"/>
                        <a:pt x="382" y="102"/>
                        <a:pt x="351" y="128"/>
                      </a:cubicBezTo>
                      <a:cubicBezTo>
                        <a:pt x="346" y="133"/>
                        <a:pt x="339" y="140"/>
                        <a:pt x="318" y="140"/>
                      </a:cubicBezTo>
                      <a:cubicBezTo>
                        <a:pt x="317" y="140"/>
                        <a:pt x="315" y="140"/>
                        <a:pt x="314" y="140"/>
                      </a:cubicBezTo>
                      <a:cubicBezTo>
                        <a:pt x="308" y="140"/>
                        <a:pt x="264" y="138"/>
                        <a:pt x="198" y="138"/>
                      </a:cubicBezTo>
                      <a:cubicBezTo>
                        <a:pt x="139" y="138"/>
                        <a:pt x="11" y="139"/>
                        <a:pt x="0" y="139"/>
                      </a:cubicBezTo>
                      <a:cubicBezTo>
                        <a:pt x="0" y="175"/>
                        <a:pt x="0" y="175"/>
                        <a:pt x="0" y="175"/>
                      </a:cubicBezTo>
                      <a:cubicBezTo>
                        <a:pt x="366" y="176"/>
                        <a:pt x="366" y="176"/>
                        <a:pt x="366" y="176"/>
                      </a:cubicBezTo>
                      <a:cubicBezTo>
                        <a:pt x="366" y="176"/>
                        <a:pt x="479" y="168"/>
                        <a:pt x="489" y="168"/>
                      </a:cubicBezTo>
                      <a:close/>
                    </a:path>
                  </a:pathLst>
                </a:custGeom>
                <a:solidFill>
                  <a:srgbClr val="DCD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sp>
              <p:nvSpPr>
                <p:cNvPr id="264" name="Google Shape;264;p3"/>
                <p:cNvSpPr/>
                <p:nvPr/>
              </p:nvSpPr>
              <p:spPr>
                <a:xfrm>
                  <a:off x="2850530" y="2613391"/>
                  <a:ext cx="3499170" cy="1079867"/>
                </a:xfrm>
                <a:custGeom>
                  <a:avLst/>
                  <a:gdLst/>
                  <a:ahLst/>
                  <a:cxnLst/>
                  <a:rect l="l" t="t" r="r" b="b"/>
                  <a:pathLst>
                    <a:path w="1031" h="318" extrusionOk="0">
                      <a:moveTo>
                        <a:pt x="338" y="318"/>
                      </a:moveTo>
                      <a:cubicBezTo>
                        <a:pt x="356" y="318"/>
                        <a:pt x="366" y="309"/>
                        <a:pt x="371" y="304"/>
                      </a:cubicBezTo>
                      <a:cubicBezTo>
                        <a:pt x="401" y="275"/>
                        <a:pt x="494" y="184"/>
                        <a:pt x="494" y="184"/>
                      </a:cubicBezTo>
                      <a:cubicBezTo>
                        <a:pt x="503" y="177"/>
                        <a:pt x="515" y="169"/>
                        <a:pt x="533" y="169"/>
                      </a:cubicBezTo>
                      <a:cubicBezTo>
                        <a:pt x="557" y="169"/>
                        <a:pt x="937" y="166"/>
                        <a:pt x="937" y="166"/>
                      </a:cubicBezTo>
                      <a:cubicBezTo>
                        <a:pt x="941" y="166"/>
                        <a:pt x="945" y="164"/>
                        <a:pt x="948" y="161"/>
                      </a:cubicBezTo>
                      <a:cubicBezTo>
                        <a:pt x="1028" y="88"/>
                        <a:pt x="1028" y="88"/>
                        <a:pt x="1028" y="88"/>
                      </a:cubicBezTo>
                      <a:cubicBezTo>
                        <a:pt x="1031" y="85"/>
                        <a:pt x="1031" y="80"/>
                        <a:pt x="1028" y="77"/>
                      </a:cubicBezTo>
                      <a:cubicBezTo>
                        <a:pt x="947" y="5"/>
                        <a:pt x="947" y="5"/>
                        <a:pt x="947" y="5"/>
                      </a:cubicBezTo>
                      <a:cubicBezTo>
                        <a:pt x="944" y="2"/>
                        <a:pt x="940" y="0"/>
                        <a:pt x="936" y="0"/>
                      </a:cubicBezTo>
                      <a:cubicBezTo>
                        <a:pt x="936" y="0"/>
                        <a:pt x="565" y="3"/>
                        <a:pt x="548" y="3"/>
                      </a:cubicBezTo>
                      <a:cubicBezTo>
                        <a:pt x="514" y="3"/>
                        <a:pt x="492" y="35"/>
                        <a:pt x="478" y="62"/>
                      </a:cubicBezTo>
                      <a:cubicBezTo>
                        <a:pt x="462" y="95"/>
                        <a:pt x="384" y="228"/>
                        <a:pt x="359" y="270"/>
                      </a:cubicBezTo>
                      <a:cubicBezTo>
                        <a:pt x="351" y="284"/>
                        <a:pt x="336" y="284"/>
                        <a:pt x="331" y="284"/>
                      </a:cubicBezTo>
                      <a:cubicBezTo>
                        <a:pt x="327" y="284"/>
                        <a:pt x="65" y="283"/>
                        <a:pt x="43" y="283"/>
                      </a:cubicBezTo>
                      <a:cubicBezTo>
                        <a:pt x="0" y="312"/>
                        <a:pt x="0" y="312"/>
                        <a:pt x="0" y="312"/>
                      </a:cubicBezTo>
                      <a:cubicBezTo>
                        <a:pt x="20" y="316"/>
                        <a:pt x="20" y="316"/>
                        <a:pt x="20" y="316"/>
                      </a:cubicBezTo>
                      <a:cubicBezTo>
                        <a:pt x="45" y="316"/>
                        <a:pt x="337" y="318"/>
                        <a:pt x="338" y="318"/>
                      </a:cubicBezTo>
                      <a:close/>
                    </a:path>
                  </a:pathLst>
                </a:custGeom>
                <a:solidFill>
                  <a:srgbClr val="DCD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grpSp>
          <p:sp>
            <p:nvSpPr>
              <p:cNvPr id="265" name="Google Shape;265;p3"/>
              <p:cNvSpPr/>
              <p:nvPr/>
            </p:nvSpPr>
            <p:spPr>
              <a:xfrm>
                <a:off x="2243572" y="2418029"/>
                <a:ext cx="3499171" cy="1079867"/>
              </a:xfrm>
              <a:custGeom>
                <a:avLst/>
                <a:gdLst/>
                <a:ahLst/>
                <a:cxnLst/>
                <a:rect l="l" t="t" r="r" b="b"/>
                <a:pathLst>
                  <a:path w="1031" h="318" extrusionOk="0">
                    <a:moveTo>
                      <a:pt x="338" y="318"/>
                    </a:moveTo>
                    <a:cubicBezTo>
                      <a:pt x="356" y="318"/>
                      <a:pt x="366" y="309"/>
                      <a:pt x="371" y="304"/>
                    </a:cubicBezTo>
                    <a:cubicBezTo>
                      <a:pt x="401" y="275"/>
                      <a:pt x="494" y="184"/>
                      <a:pt x="494" y="184"/>
                    </a:cubicBezTo>
                    <a:cubicBezTo>
                      <a:pt x="503" y="177"/>
                      <a:pt x="515" y="169"/>
                      <a:pt x="533" y="169"/>
                    </a:cubicBezTo>
                    <a:cubicBezTo>
                      <a:pt x="557" y="169"/>
                      <a:pt x="937" y="166"/>
                      <a:pt x="937" y="166"/>
                    </a:cubicBezTo>
                    <a:cubicBezTo>
                      <a:pt x="941" y="166"/>
                      <a:pt x="945" y="164"/>
                      <a:pt x="948" y="161"/>
                    </a:cubicBezTo>
                    <a:cubicBezTo>
                      <a:pt x="1028" y="88"/>
                      <a:pt x="1028" y="88"/>
                      <a:pt x="1028" y="88"/>
                    </a:cubicBezTo>
                    <a:cubicBezTo>
                      <a:pt x="1031" y="85"/>
                      <a:pt x="1031" y="80"/>
                      <a:pt x="1028" y="77"/>
                    </a:cubicBezTo>
                    <a:cubicBezTo>
                      <a:pt x="947" y="5"/>
                      <a:pt x="947" y="5"/>
                      <a:pt x="947" y="5"/>
                    </a:cubicBezTo>
                    <a:cubicBezTo>
                      <a:pt x="944" y="2"/>
                      <a:pt x="940" y="0"/>
                      <a:pt x="936" y="0"/>
                    </a:cubicBezTo>
                    <a:cubicBezTo>
                      <a:pt x="936" y="0"/>
                      <a:pt x="565" y="3"/>
                      <a:pt x="548" y="3"/>
                    </a:cubicBezTo>
                    <a:cubicBezTo>
                      <a:pt x="514" y="3"/>
                      <a:pt x="492" y="35"/>
                      <a:pt x="478" y="62"/>
                    </a:cubicBezTo>
                    <a:cubicBezTo>
                      <a:pt x="462" y="95"/>
                      <a:pt x="384" y="228"/>
                      <a:pt x="359" y="271"/>
                    </a:cubicBezTo>
                    <a:cubicBezTo>
                      <a:pt x="351" y="284"/>
                      <a:pt x="336" y="285"/>
                      <a:pt x="331" y="285"/>
                    </a:cubicBezTo>
                    <a:cubicBezTo>
                      <a:pt x="327" y="285"/>
                      <a:pt x="65" y="283"/>
                      <a:pt x="43" y="283"/>
                    </a:cubicBezTo>
                    <a:cubicBezTo>
                      <a:pt x="0" y="312"/>
                      <a:pt x="0" y="312"/>
                      <a:pt x="0" y="312"/>
                    </a:cubicBezTo>
                    <a:cubicBezTo>
                      <a:pt x="20" y="317"/>
                      <a:pt x="20" y="317"/>
                      <a:pt x="20" y="317"/>
                    </a:cubicBezTo>
                    <a:cubicBezTo>
                      <a:pt x="45" y="316"/>
                      <a:pt x="337" y="318"/>
                      <a:pt x="338" y="318"/>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sp>
            <p:nvSpPr>
              <p:cNvPr id="266" name="Google Shape;266;p3"/>
              <p:cNvSpPr/>
              <p:nvPr/>
            </p:nvSpPr>
            <p:spPr>
              <a:xfrm>
                <a:off x="2308107" y="3041857"/>
                <a:ext cx="3434636" cy="598015"/>
              </a:xfrm>
              <a:custGeom>
                <a:avLst/>
                <a:gdLst/>
                <a:ahLst/>
                <a:cxnLst/>
                <a:rect l="l" t="t" r="r" b="b"/>
                <a:pathLst>
                  <a:path w="1012" h="176" extrusionOk="0">
                    <a:moveTo>
                      <a:pt x="489" y="168"/>
                    </a:moveTo>
                    <a:cubicBezTo>
                      <a:pt x="918" y="166"/>
                      <a:pt x="918" y="166"/>
                      <a:pt x="918" y="166"/>
                    </a:cubicBezTo>
                    <a:cubicBezTo>
                      <a:pt x="922" y="166"/>
                      <a:pt x="926" y="164"/>
                      <a:pt x="929" y="161"/>
                    </a:cubicBezTo>
                    <a:cubicBezTo>
                      <a:pt x="1009" y="90"/>
                      <a:pt x="1009" y="90"/>
                      <a:pt x="1009" y="90"/>
                    </a:cubicBezTo>
                    <a:cubicBezTo>
                      <a:pt x="1012" y="87"/>
                      <a:pt x="1012" y="82"/>
                      <a:pt x="1009" y="79"/>
                    </a:cubicBezTo>
                    <a:cubicBezTo>
                      <a:pt x="929" y="5"/>
                      <a:pt x="929" y="5"/>
                      <a:pt x="929" y="5"/>
                    </a:cubicBezTo>
                    <a:cubicBezTo>
                      <a:pt x="926" y="2"/>
                      <a:pt x="922" y="0"/>
                      <a:pt x="917" y="0"/>
                    </a:cubicBezTo>
                    <a:cubicBezTo>
                      <a:pt x="917" y="0"/>
                      <a:pt x="531" y="2"/>
                      <a:pt x="513" y="2"/>
                    </a:cubicBezTo>
                    <a:cubicBezTo>
                      <a:pt x="496" y="2"/>
                      <a:pt x="485" y="9"/>
                      <a:pt x="477" y="16"/>
                    </a:cubicBezTo>
                    <a:cubicBezTo>
                      <a:pt x="477" y="16"/>
                      <a:pt x="476" y="16"/>
                      <a:pt x="476" y="17"/>
                    </a:cubicBezTo>
                    <a:cubicBezTo>
                      <a:pt x="476" y="17"/>
                      <a:pt x="382" y="102"/>
                      <a:pt x="351" y="128"/>
                    </a:cubicBezTo>
                    <a:cubicBezTo>
                      <a:pt x="346" y="133"/>
                      <a:pt x="339" y="140"/>
                      <a:pt x="318" y="140"/>
                    </a:cubicBezTo>
                    <a:cubicBezTo>
                      <a:pt x="317" y="140"/>
                      <a:pt x="315" y="140"/>
                      <a:pt x="314" y="140"/>
                    </a:cubicBezTo>
                    <a:cubicBezTo>
                      <a:pt x="308" y="140"/>
                      <a:pt x="264" y="138"/>
                      <a:pt x="198" y="138"/>
                    </a:cubicBezTo>
                    <a:cubicBezTo>
                      <a:pt x="139" y="138"/>
                      <a:pt x="11" y="139"/>
                      <a:pt x="0" y="139"/>
                    </a:cubicBezTo>
                    <a:cubicBezTo>
                      <a:pt x="0" y="175"/>
                      <a:pt x="0" y="175"/>
                      <a:pt x="0" y="175"/>
                    </a:cubicBezTo>
                    <a:cubicBezTo>
                      <a:pt x="366" y="176"/>
                      <a:pt x="366" y="176"/>
                      <a:pt x="366" y="176"/>
                    </a:cubicBezTo>
                    <a:cubicBezTo>
                      <a:pt x="366" y="176"/>
                      <a:pt x="479" y="168"/>
                      <a:pt x="489" y="168"/>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sp>
            <p:nvSpPr>
              <p:cNvPr id="267" name="Google Shape;267;p3"/>
              <p:cNvSpPr/>
              <p:nvPr/>
            </p:nvSpPr>
            <p:spPr>
              <a:xfrm>
                <a:off x="2308107" y="3654210"/>
                <a:ext cx="3434636" cy="598015"/>
              </a:xfrm>
              <a:custGeom>
                <a:avLst/>
                <a:gdLst/>
                <a:ahLst/>
                <a:cxnLst/>
                <a:rect l="l" t="t" r="r" b="b"/>
                <a:pathLst>
                  <a:path w="1012" h="176" extrusionOk="0">
                    <a:moveTo>
                      <a:pt x="489" y="8"/>
                    </a:moveTo>
                    <a:cubicBezTo>
                      <a:pt x="918" y="10"/>
                      <a:pt x="918" y="10"/>
                      <a:pt x="918" y="10"/>
                    </a:cubicBezTo>
                    <a:cubicBezTo>
                      <a:pt x="922" y="10"/>
                      <a:pt x="926" y="12"/>
                      <a:pt x="929" y="15"/>
                    </a:cubicBezTo>
                    <a:cubicBezTo>
                      <a:pt x="1009" y="86"/>
                      <a:pt x="1009" y="86"/>
                      <a:pt x="1009" y="86"/>
                    </a:cubicBezTo>
                    <a:cubicBezTo>
                      <a:pt x="1012" y="89"/>
                      <a:pt x="1012" y="94"/>
                      <a:pt x="1009" y="97"/>
                    </a:cubicBezTo>
                    <a:cubicBezTo>
                      <a:pt x="929" y="171"/>
                      <a:pt x="929" y="171"/>
                      <a:pt x="929" y="171"/>
                    </a:cubicBezTo>
                    <a:cubicBezTo>
                      <a:pt x="926" y="174"/>
                      <a:pt x="922" y="176"/>
                      <a:pt x="917" y="176"/>
                    </a:cubicBezTo>
                    <a:cubicBezTo>
                      <a:pt x="917" y="176"/>
                      <a:pt x="531" y="174"/>
                      <a:pt x="513" y="174"/>
                    </a:cubicBezTo>
                    <a:cubicBezTo>
                      <a:pt x="496" y="174"/>
                      <a:pt x="485" y="168"/>
                      <a:pt x="477" y="161"/>
                    </a:cubicBezTo>
                    <a:cubicBezTo>
                      <a:pt x="477" y="160"/>
                      <a:pt x="476" y="160"/>
                      <a:pt x="476" y="159"/>
                    </a:cubicBezTo>
                    <a:cubicBezTo>
                      <a:pt x="476" y="159"/>
                      <a:pt x="382" y="75"/>
                      <a:pt x="351" y="48"/>
                    </a:cubicBezTo>
                    <a:cubicBezTo>
                      <a:pt x="346" y="44"/>
                      <a:pt x="339" y="36"/>
                      <a:pt x="318" y="36"/>
                    </a:cubicBezTo>
                    <a:cubicBezTo>
                      <a:pt x="317" y="36"/>
                      <a:pt x="315" y="36"/>
                      <a:pt x="314" y="36"/>
                    </a:cubicBezTo>
                    <a:cubicBezTo>
                      <a:pt x="308" y="36"/>
                      <a:pt x="264" y="38"/>
                      <a:pt x="198" y="38"/>
                    </a:cubicBezTo>
                    <a:cubicBezTo>
                      <a:pt x="139" y="38"/>
                      <a:pt x="11" y="38"/>
                      <a:pt x="0" y="38"/>
                    </a:cubicBezTo>
                    <a:cubicBezTo>
                      <a:pt x="0" y="1"/>
                      <a:pt x="0" y="1"/>
                      <a:pt x="0" y="1"/>
                    </a:cubicBezTo>
                    <a:cubicBezTo>
                      <a:pt x="366" y="0"/>
                      <a:pt x="366" y="0"/>
                      <a:pt x="366" y="0"/>
                    </a:cubicBezTo>
                    <a:cubicBezTo>
                      <a:pt x="366" y="0"/>
                      <a:pt x="479" y="8"/>
                      <a:pt x="489" y="8"/>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grpSp>
            <p:nvGrpSpPr>
              <p:cNvPr id="268" name="Google Shape;268;p3"/>
              <p:cNvGrpSpPr/>
              <p:nvPr/>
            </p:nvGrpSpPr>
            <p:grpSpPr>
              <a:xfrm>
                <a:off x="851615" y="2682759"/>
                <a:ext cx="1676447" cy="1675012"/>
                <a:chOff x="1458572" y="2875253"/>
                <a:chExt cx="1676447" cy="1675012"/>
              </a:xfrm>
            </p:grpSpPr>
            <p:sp>
              <p:nvSpPr>
                <p:cNvPr id="269" name="Google Shape;269;p3"/>
                <p:cNvSpPr/>
                <p:nvPr/>
              </p:nvSpPr>
              <p:spPr>
                <a:xfrm>
                  <a:off x="1458572" y="2875253"/>
                  <a:ext cx="1676447" cy="1675012"/>
                </a:xfrm>
                <a:custGeom>
                  <a:avLst/>
                  <a:gdLst/>
                  <a:ahLst/>
                  <a:cxnLst/>
                  <a:rect l="l" t="t" r="r" b="b"/>
                  <a:pathLst>
                    <a:path w="494" h="493" extrusionOk="0">
                      <a:moveTo>
                        <a:pt x="406" y="88"/>
                      </a:moveTo>
                      <a:cubicBezTo>
                        <a:pt x="494" y="175"/>
                        <a:pt x="494" y="318"/>
                        <a:pt x="406" y="406"/>
                      </a:cubicBezTo>
                      <a:cubicBezTo>
                        <a:pt x="318" y="493"/>
                        <a:pt x="176" y="493"/>
                        <a:pt x="88" y="406"/>
                      </a:cubicBezTo>
                      <a:cubicBezTo>
                        <a:pt x="0" y="318"/>
                        <a:pt x="0" y="175"/>
                        <a:pt x="88" y="88"/>
                      </a:cubicBezTo>
                      <a:cubicBezTo>
                        <a:pt x="176" y="0"/>
                        <a:pt x="318" y="0"/>
                        <a:pt x="406" y="88"/>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sp>
              <p:nvSpPr>
                <p:cNvPr id="270" name="Google Shape;270;p3"/>
                <p:cNvSpPr/>
                <p:nvPr/>
              </p:nvSpPr>
              <p:spPr>
                <a:xfrm>
                  <a:off x="1940424" y="3321254"/>
                  <a:ext cx="722779" cy="750027"/>
                </a:xfrm>
                <a:custGeom>
                  <a:avLst/>
                  <a:gdLst/>
                  <a:ahLst/>
                  <a:cxnLst/>
                  <a:rect l="l" t="t" r="r" b="b"/>
                  <a:pathLst>
                    <a:path w="213" h="221" extrusionOk="0">
                      <a:moveTo>
                        <a:pt x="184" y="148"/>
                      </a:moveTo>
                      <a:cubicBezTo>
                        <a:pt x="181" y="150"/>
                        <a:pt x="158" y="132"/>
                        <a:pt x="143" y="98"/>
                      </a:cubicBezTo>
                      <a:cubicBezTo>
                        <a:pt x="129" y="64"/>
                        <a:pt x="131" y="32"/>
                        <a:pt x="134" y="31"/>
                      </a:cubicBezTo>
                      <a:cubicBezTo>
                        <a:pt x="137" y="30"/>
                        <a:pt x="160" y="52"/>
                        <a:pt x="174" y="86"/>
                      </a:cubicBezTo>
                      <a:cubicBezTo>
                        <a:pt x="189" y="120"/>
                        <a:pt x="188" y="147"/>
                        <a:pt x="184" y="148"/>
                      </a:cubicBezTo>
                      <a:close/>
                      <a:moveTo>
                        <a:pt x="191" y="77"/>
                      </a:moveTo>
                      <a:cubicBezTo>
                        <a:pt x="172" y="34"/>
                        <a:pt x="142" y="0"/>
                        <a:pt x="126" y="6"/>
                      </a:cubicBezTo>
                      <a:cubicBezTo>
                        <a:pt x="100" y="17"/>
                        <a:pt x="142" y="68"/>
                        <a:pt x="14" y="120"/>
                      </a:cubicBezTo>
                      <a:cubicBezTo>
                        <a:pt x="3" y="124"/>
                        <a:pt x="0" y="142"/>
                        <a:pt x="5" y="153"/>
                      </a:cubicBezTo>
                      <a:cubicBezTo>
                        <a:pt x="9" y="164"/>
                        <a:pt x="25" y="174"/>
                        <a:pt x="36" y="170"/>
                      </a:cubicBezTo>
                      <a:cubicBezTo>
                        <a:pt x="38" y="169"/>
                        <a:pt x="45" y="167"/>
                        <a:pt x="45" y="167"/>
                      </a:cubicBezTo>
                      <a:cubicBezTo>
                        <a:pt x="52" y="177"/>
                        <a:pt x="61" y="171"/>
                        <a:pt x="64" y="178"/>
                      </a:cubicBezTo>
                      <a:cubicBezTo>
                        <a:pt x="67" y="186"/>
                        <a:pt x="75" y="204"/>
                        <a:pt x="77" y="209"/>
                      </a:cubicBezTo>
                      <a:cubicBezTo>
                        <a:pt x="80" y="215"/>
                        <a:pt x="86" y="221"/>
                        <a:pt x="90" y="219"/>
                      </a:cubicBezTo>
                      <a:cubicBezTo>
                        <a:pt x="94" y="218"/>
                        <a:pt x="109" y="212"/>
                        <a:pt x="115" y="210"/>
                      </a:cubicBezTo>
                      <a:cubicBezTo>
                        <a:pt x="120" y="208"/>
                        <a:pt x="121" y="203"/>
                        <a:pt x="120" y="199"/>
                      </a:cubicBezTo>
                      <a:cubicBezTo>
                        <a:pt x="118" y="195"/>
                        <a:pt x="110" y="194"/>
                        <a:pt x="108" y="189"/>
                      </a:cubicBezTo>
                      <a:cubicBezTo>
                        <a:pt x="106" y="184"/>
                        <a:pt x="99" y="168"/>
                        <a:pt x="97" y="163"/>
                      </a:cubicBezTo>
                      <a:cubicBezTo>
                        <a:pt x="94" y="156"/>
                        <a:pt x="100" y="151"/>
                        <a:pt x="109" y="150"/>
                      </a:cubicBezTo>
                      <a:cubicBezTo>
                        <a:pt x="167" y="144"/>
                        <a:pt x="178" y="180"/>
                        <a:pt x="198" y="172"/>
                      </a:cubicBezTo>
                      <a:cubicBezTo>
                        <a:pt x="213" y="166"/>
                        <a:pt x="210" y="121"/>
                        <a:pt x="191" y="77"/>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grpSp>
        </p:grpSp>
        <p:sp>
          <p:nvSpPr>
            <p:cNvPr id="271" name="Google Shape;271;p3"/>
            <p:cNvSpPr txBox="1"/>
            <p:nvPr/>
          </p:nvSpPr>
          <p:spPr>
            <a:xfrm>
              <a:off x="7357334" y="1403999"/>
              <a:ext cx="4273834" cy="931766"/>
            </a:xfrm>
            <a:prstGeom prst="rect">
              <a:avLst/>
            </a:prstGeom>
            <a:noFill/>
            <a:ln>
              <a:noFill/>
            </a:ln>
          </p:spPr>
          <p:txBody>
            <a:bodyPr spcFirstLastPara="1" wrap="square" lIns="90000" tIns="46800" rIns="90000" bIns="46800" anchor="b" anchorCtr="0">
              <a:normAutofit fontScale="92500"/>
            </a:bodyPr>
            <a:lstStyle/>
            <a:p>
              <a:pPr marL="0" marR="0" lvl="0" indent="0" algn="l" rtl="0">
                <a:spcBef>
                  <a:spcPts val="0"/>
                </a:spcBef>
                <a:spcAft>
                  <a:spcPts val="0"/>
                </a:spcAft>
                <a:buNone/>
              </a:pPr>
              <a:r>
                <a:rPr lang="zh-TW" sz="1800" b="1" i="0" u="none" strike="noStrike" cap="none">
                  <a:solidFill>
                    <a:schemeClr val="dk1"/>
                  </a:solidFill>
                  <a:latin typeface="Microsoft JhengHei"/>
                  <a:ea typeface="Microsoft JhengHei"/>
                  <a:cs typeface="Microsoft JhengHei"/>
                  <a:sym typeface="Microsoft JhengHei"/>
                </a:rPr>
                <a:t>本校</a:t>
              </a:r>
              <a:r>
                <a:rPr lang="zh-TW" sz="1800" b="1" i="0" u="none" strike="noStrike" cap="none">
                  <a:solidFill>
                    <a:srgbClr val="FF0000"/>
                  </a:solidFill>
                  <a:latin typeface="Microsoft JhengHei"/>
                  <a:ea typeface="Microsoft JhengHei"/>
                  <a:cs typeface="Microsoft JhengHei"/>
                  <a:sym typeface="Microsoft JhengHei"/>
                </a:rPr>
                <a:t>學士班二年級(含)以上以及研究所</a:t>
              </a:r>
              <a:endParaRPr sz="1800" b="1" i="0" u="none" strike="noStrike" cap="none">
                <a:solidFill>
                  <a:srgbClr val="FF0000"/>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1800" b="1" i="0" u="none" strike="noStrike" cap="none">
                  <a:solidFill>
                    <a:schemeClr val="dk1"/>
                  </a:solidFill>
                  <a:latin typeface="Microsoft JhengHei"/>
                  <a:ea typeface="Microsoft JhengHei"/>
                  <a:cs typeface="Microsoft JhengHei"/>
                  <a:sym typeface="Microsoft JhengHei"/>
                </a:rPr>
                <a:t>在學學生。</a:t>
              </a:r>
              <a:endParaRPr sz="1800" b="1" i="0" u="none" strike="noStrike" cap="none">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1800" b="1" i="0" u="none" strike="noStrike" cap="none">
                  <a:solidFill>
                    <a:schemeClr val="dk1"/>
                  </a:solidFill>
                  <a:latin typeface="Microsoft JhengHei"/>
                  <a:ea typeface="Microsoft JhengHei"/>
                  <a:cs typeface="Microsoft JhengHei"/>
                  <a:sym typeface="Microsoft JhengHei"/>
                </a:rPr>
                <a:t>（唯不得以此為由，申請延修或延遲畢業）</a:t>
              </a:r>
              <a:endParaRPr sz="1800" b="1" i="0" u="none" strike="noStrike" cap="none">
                <a:solidFill>
                  <a:schemeClr val="dk1"/>
                </a:solidFill>
                <a:latin typeface="Microsoft JhengHei"/>
                <a:ea typeface="Microsoft JhengHei"/>
                <a:cs typeface="Microsoft JhengHei"/>
                <a:sym typeface="Microsoft JhengHei"/>
              </a:endParaRPr>
            </a:p>
          </p:txBody>
        </p:sp>
        <p:sp>
          <p:nvSpPr>
            <p:cNvPr id="272" name="Google Shape;272;p3"/>
            <p:cNvSpPr txBox="1"/>
            <p:nvPr/>
          </p:nvSpPr>
          <p:spPr>
            <a:xfrm>
              <a:off x="7357334" y="2576042"/>
              <a:ext cx="4401850" cy="886023"/>
            </a:xfrm>
            <a:prstGeom prst="rect">
              <a:avLst/>
            </a:prstGeom>
            <a:noFill/>
            <a:ln>
              <a:noFill/>
            </a:ln>
          </p:spPr>
          <p:txBody>
            <a:bodyPr spcFirstLastPara="1" wrap="square" lIns="90000" tIns="46800" rIns="90000" bIns="46800" anchor="b" anchorCtr="0">
              <a:normAutofit/>
            </a:bodyPr>
            <a:lstStyle/>
            <a:p>
              <a:pPr marL="0" marR="0" lvl="0" indent="0" algn="l" rtl="0">
                <a:spcBef>
                  <a:spcPts val="0"/>
                </a:spcBef>
                <a:spcAft>
                  <a:spcPts val="0"/>
                </a:spcAft>
                <a:buNone/>
              </a:pPr>
              <a:r>
                <a:rPr lang="zh-TW" sz="1800" b="1" i="0" u="none" strike="noStrike" cap="none">
                  <a:solidFill>
                    <a:schemeClr val="dk1"/>
                  </a:solidFill>
                  <a:latin typeface="Microsoft JhengHei"/>
                  <a:ea typeface="Microsoft JhengHei"/>
                  <a:cs typeface="Microsoft JhengHei"/>
                  <a:sym typeface="Microsoft JhengHei"/>
                </a:rPr>
                <a:t>操行成績前一學期平均需達80分以上，</a:t>
              </a:r>
              <a:endParaRPr sz="1800" b="1" i="0" u="none" strike="noStrike" cap="none">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1800" b="1" i="0" u="none" strike="noStrike" cap="none">
                  <a:solidFill>
                    <a:schemeClr val="dk1"/>
                  </a:solidFill>
                  <a:latin typeface="Microsoft JhengHei"/>
                  <a:ea typeface="Microsoft JhengHei"/>
                  <a:cs typeface="Microsoft JhengHei"/>
                  <a:sym typeface="Microsoft JhengHei"/>
                </a:rPr>
                <a:t>以及前一學期學業成績平均需達75分以上。</a:t>
              </a:r>
              <a:endParaRPr sz="1800" b="1" i="0" u="none" strike="noStrike" cap="none">
                <a:solidFill>
                  <a:schemeClr val="dk1"/>
                </a:solidFill>
                <a:latin typeface="Microsoft JhengHei"/>
                <a:ea typeface="Microsoft JhengHei"/>
                <a:cs typeface="Microsoft JhengHei"/>
                <a:sym typeface="Microsoft JhengHei"/>
              </a:endParaRPr>
            </a:p>
          </p:txBody>
        </p:sp>
        <p:sp>
          <p:nvSpPr>
            <p:cNvPr id="273" name="Google Shape;273;p3"/>
            <p:cNvSpPr txBox="1"/>
            <p:nvPr/>
          </p:nvSpPr>
          <p:spPr>
            <a:xfrm>
              <a:off x="7357334" y="4067276"/>
              <a:ext cx="3845940" cy="391558"/>
            </a:xfrm>
            <a:prstGeom prst="rect">
              <a:avLst/>
            </a:prstGeom>
            <a:noFill/>
            <a:ln>
              <a:noFill/>
            </a:ln>
          </p:spPr>
          <p:txBody>
            <a:bodyPr spcFirstLastPara="1" wrap="square" lIns="90000" tIns="46800" rIns="90000" bIns="46800" anchor="b" anchorCtr="0">
              <a:normAutofit/>
            </a:bodyPr>
            <a:lstStyle/>
            <a:p>
              <a:pPr marL="0" marR="0" lvl="0" indent="0" algn="l" rtl="0">
                <a:spcBef>
                  <a:spcPts val="0"/>
                </a:spcBef>
                <a:spcAft>
                  <a:spcPts val="0"/>
                </a:spcAft>
                <a:buNone/>
              </a:pPr>
              <a:r>
                <a:rPr lang="zh-TW" sz="1800" b="1" i="0" u="none" strike="noStrike" cap="none">
                  <a:solidFill>
                    <a:schemeClr val="dk1"/>
                  </a:solidFill>
                  <a:latin typeface="Microsoft JhengHei"/>
                  <a:ea typeface="Microsoft JhengHei"/>
                  <a:cs typeface="Microsoft JhengHei"/>
                  <a:sym typeface="Microsoft JhengHei"/>
                </a:rPr>
                <a:t>經系（所）主任同意。</a:t>
              </a:r>
              <a:endParaRPr sz="1800" b="1" i="0" u="none" strike="noStrike" cap="none">
                <a:solidFill>
                  <a:schemeClr val="dk1"/>
                </a:solidFill>
                <a:latin typeface="Microsoft JhengHei"/>
                <a:ea typeface="Microsoft JhengHei"/>
                <a:cs typeface="Microsoft JhengHei"/>
                <a:sym typeface="Microsoft JhengHei"/>
              </a:endParaRPr>
            </a:p>
          </p:txBody>
        </p:sp>
        <p:cxnSp>
          <p:nvCxnSpPr>
            <p:cNvPr id="274" name="Google Shape;274;p3"/>
            <p:cNvCxnSpPr/>
            <p:nvPr/>
          </p:nvCxnSpPr>
          <p:spPr>
            <a:xfrm>
              <a:off x="7457256" y="2471820"/>
              <a:ext cx="3645000" cy="0"/>
            </a:xfrm>
            <a:prstGeom prst="straightConnector1">
              <a:avLst/>
            </a:prstGeom>
            <a:noFill/>
            <a:ln w="9525" cap="rnd" cmpd="sng">
              <a:solidFill>
                <a:srgbClr val="BFBFBF"/>
              </a:solidFill>
              <a:prstDash val="solid"/>
              <a:round/>
              <a:headEnd type="none" w="sm" len="sm"/>
              <a:tailEnd type="none" w="sm" len="sm"/>
            </a:ln>
          </p:spPr>
        </p:cxnSp>
        <p:cxnSp>
          <p:nvCxnSpPr>
            <p:cNvPr id="275" name="Google Shape;275;p3"/>
            <p:cNvCxnSpPr/>
            <p:nvPr/>
          </p:nvCxnSpPr>
          <p:spPr>
            <a:xfrm>
              <a:off x="7457804" y="3643863"/>
              <a:ext cx="3645000" cy="0"/>
            </a:xfrm>
            <a:prstGeom prst="straightConnector1">
              <a:avLst/>
            </a:prstGeom>
            <a:noFill/>
            <a:ln w="9525" cap="rnd" cmpd="sng">
              <a:solidFill>
                <a:srgbClr val="BFBFBF"/>
              </a:solidFill>
              <a:prstDash val="solid"/>
              <a:round/>
              <a:headEnd type="none" w="sm" len="sm"/>
              <a:tailEnd type="none" w="sm" len="sm"/>
            </a:ln>
          </p:spPr>
        </p:cxnSp>
        <p:cxnSp>
          <p:nvCxnSpPr>
            <p:cNvPr id="276" name="Google Shape;276;p3"/>
            <p:cNvCxnSpPr/>
            <p:nvPr/>
          </p:nvCxnSpPr>
          <p:spPr>
            <a:xfrm>
              <a:off x="7458352" y="4815906"/>
              <a:ext cx="3645000" cy="0"/>
            </a:xfrm>
            <a:prstGeom prst="straightConnector1">
              <a:avLst/>
            </a:prstGeom>
            <a:noFill/>
            <a:ln w="9525" cap="rnd" cmpd="sng">
              <a:solidFill>
                <a:srgbClr val="BFBFBF"/>
              </a:solidFill>
              <a:prstDash val="solid"/>
              <a:round/>
              <a:headEnd type="none" w="sm" len="sm"/>
              <a:tailEnd type="none" w="sm" len="sm"/>
            </a:ln>
          </p:spPr>
        </p:cxnSp>
        <p:cxnSp>
          <p:nvCxnSpPr>
            <p:cNvPr id="277" name="Google Shape;277;p3"/>
            <p:cNvCxnSpPr>
              <a:stCxn id="264" idx="6"/>
            </p:cNvCxnSpPr>
            <p:nvPr/>
          </p:nvCxnSpPr>
          <p:spPr>
            <a:xfrm rot="10800000" flipH="1">
              <a:off x="5878817" y="2081465"/>
              <a:ext cx="1332300" cy="631500"/>
            </a:xfrm>
            <a:prstGeom prst="straightConnector1">
              <a:avLst/>
            </a:prstGeom>
            <a:noFill/>
            <a:ln w="9525" cap="rnd" cmpd="sng">
              <a:solidFill>
                <a:srgbClr val="BFBFBF"/>
              </a:solidFill>
              <a:prstDash val="solid"/>
              <a:round/>
              <a:headEnd type="none" w="sm" len="sm"/>
              <a:tailEnd type="triangle" w="med" len="med"/>
            </a:ln>
          </p:spPr>
        </p:cxnSp>
        <p:cxnSp>
          <p:nvCxnSpPr>
            <p:cNvPr id="278" name="Google Shape;278;p3"/>
            <p:cNvCxnSpPr>
              <a:stCxn id="263" idx="3"/>
            </p:cNvCxnSpPr>
            <p:nvPr/>
          </p:nvCxnSpPr>
          <p:spPr>
            <a:xfrm rot="10800000" flipH="1">
              <a:off x="5878817" y="3253699"/>
              <a:ext cx="1478400" cy="91500"/>
            </a:xfrm>
            <a:prstGeom prst="straightConnector1">
              <a:avLst/>
            </a:prstGeom>
            <a:noFill/>
            <a:ln w="9525" cap="rnd" cmpd="sng">
              <a:solidFill>
                <a:srgbClr val="BFBFBF"/>
              </a:solidFill>
              <a:prstDash val="solid"/>
              <a:round/>
              <a:headEnd type="none" w="sm" len="sm"/>
              <a:tailEnd type="triangle" w="med" len="med"/>
            </a:ln>
          </p:spPr>
        </p:cxnSp>
        <p:cxnSp>
          <p:nvCxnSpPr>
            <p:cNvPr id="279" name="Google Shape;279;p3"/>
            <p:cNvCxnSpPr>
              <a:stCxn id="267" idx="4"/>
            </p:cNvCxnSpPr>
            <p:nvPr/>
          </p:nvCxnSpPr>
          <p:spPr>
            <a:xfrm>
              <a:off x="5878817" y="3977036"/>
              <a:ext cx="1478400" cy="448500"/>
            </a:xfrm>
            <a:prstGeom prst="straightConnector1">
              <a:avLst/>
            </a:prstGeom>
            <a:noFill/>
            <a:ln w="9525" cap="rnd" cmpd="sng">
              <a:solidFill>
                <a:srgbClr val="BFBFBF"/>
              </a:solidFill>
              <a:prstDash val="solid"/>
              <a:round/>
              <a:headEnd type="none" w="sm" len="sm"/>
              <a:tailEnd type="triangle" w="med" len="med"/>
            </a:ln>
          </p:spPr>
        </p:cxn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4"/>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檢附下列相關資料</a:t>
            </a:r>
            <a:endParaRPr>
              <a:latin typeface="Microsoft JhengHei"/>
              <a:ea typeface="Microsoft JhengHei"/>
              <a:cs typeface="Microsoft JhengHei"/>
              <a:sym typeface="Microsoft JhengHei"/>
            </a:endParaRPr>
          </a:p>
        </p:txBody>
      </p:sp>
      <p:sp>
        <p:nvSpPr>
          <p:cNvPr id="286" name="Google Shape;286;p4"/>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b="1">
                <a:latin typeface="Microsoft JhengHei"/>
                <a:ea typeface="Microsoft JhengHei"/>
                <a:cs typeface="Microsoft JhengHei"/>
                <a:sym typeface="Microsoft JhengHei"/>
              </a:rPr>
              <a:t>4</a:t>
            </a:fld>
            <a:endParaRPr b="1">
              <a:latin typeface="Microsoft JhengHei"/>
              <a:ea typeface="Microsoft JhengHei"/>
              <a:cs typeface="Microsoft JhengHei"/>
              <a:sym typeface="Microsoft JhengHei"/>
            </a:endParaRPr>
          </a:p>
        </p:txBody>
      </p:sp>
      <p:grpSp>
        <p:nvGrpSpPr>
          <p:cNvPr id="287" name="Google Shape;287;p4"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p:nvPr/>
        </p:nvGrpSpPr>
        <p:grpSpPr>
          <a:xfrm>
            <a:off x="660389" y="1781570"/>
            <a:ext cx="10858511" cy="4162030"/>
            <a:chOff x="660389" y="1781570"/>
            <a:chExt cx="10858511" cy="4162030"/>
          </a:xfrm>
        </p:grpSpPr>
        <p:grpSp>
          <p:nvGrpSpPr>
            <p:cNvPr id="288" name="Google Shape;288;p4"/>
            <p:cNvGrpSpPr/>
            <p:nvPr/>
          </p:nvGrpSpPr>
          <p:grpSpPr>
            <a:xfrm>
              <a:off x="4391832" y="1905004"/>
              <a:ext cx="3408340" cy="3454403"/>
              <a:chOff x="3606403" y="1843087"/>
              <a:chExt cx="1938338" cy="1964532"/>
            </a:xfrm>
          </p:grpSpPr>
          <p:sp>
            <p:nvSpPr>
              <p:cNvPr id="289" name="Google Shape;289;p4"/>
              <p:cNvSpPr/>
              <p:nvPr/>
            </p:nvSpPr>
            <p:spPr>
              <a:xfrm>
                <a:off x="4180285" y="1843087"/>
                <a:ext cx="789384" cy="596504"/>
              </a:xfrm>
              <a:custGeom>
                <a:avLst/>
                <a:gdLst/>
                <a:ahLst/>
                <a:cxnLst/>
                <a:rect l="l" t="t" r="r" b="b"/>
                <a:pathLst>
                  <a:path w="747713" h="565150" extrusionOk="0">
                    <a:moveTo>
                      <a:pt x="149225" y="0"/>
                    </a:moveTo>
                    <a:lnTo>
                      <a:pt x="593725" y="0"/>
                    </a:lnTo>
                    <a:lnTo>
                      <a:pt x="747713" y="192882"/>
                    </a:lnTo>
                    <a:lnTo>
                      <a:pt x="568325" y="565150"/>
                    </a:lnTo>
                    <a:lnTo>
                      <a:pt x="203200" y="565150"/>
                    </a:lnTo>
                    <a:lnTo>
                      <a:pt x="0" y="193675"/>
                    </a:lnTo>
                    <a:lnTo>
                      <a:pt x="149225" y="0"/>
                    </a:lnTo>
                    <a:close/>
                  </a:path>
                </a:pathLst>
              </a:custGeom>
              <a:solidFill>
                <a:srgbClr val="7F7F7F"/>
              </a:solidFill>
              <a:ln>
                <a:noFill/>
              </a:ln>
            </p:spPr>
            <p:txBody>
              <a:bodyPr spcFirstLastPara="1" wrap="square" lIns="91425" tIns="45700" rIns="91425" bIns="45700" anchor="ctr" anchorCtr="0">
                <a:normAutofit/>
              </a:bodyPr>
              <a:lstStyle/>
              <a:p>
                <a:pPr marL="0" marR="0" lvl="0" indent="0" algn="ctr" rtl="0">
                  <a:lnSpc>
                    <a:spcPct val="120000"/>
                  </a:lnSpc>
                  <a:spcBef>
                    <a:spcPts val="0"/>
                  </a:spcBef>
                  <a:spcAft>
                    <a:spcPts val="0"/>
                  </a:spcAft>
                  <a:buClr>
                    <a:srgbClr val="FFFFFF"/>
                  </a:buClr>
                  <a:buSzPts val="2100"/>
                  <a:buFont typeface="Arial"/>
                  <a:buNone/>
                </a:pPr>
                <a:r>
                  <a:rPr lang="zh-TW" sz="2100" b="1" i="0" u="none" strike="noStrike" cap="none">
                    <a:solidFill>
                      <a:srgbClr val="FFFFFF"/>
                    </a:solidFill>
                    <a:latin typeface="Microsoft JhengHei"/>
                    <a:ea typeface="Microsoft JhengHei"/>
                    <a:cs typeface="Microsoft JhengHei"/>
                    <a:sym typeface="Microsoft JhengHei"/>
                  </a:rPr>
                  <a:t>01</a:t>
                </a:r>
                <a:endParaRPr sz="2100" b="1" i="0" u="none" strike="noStrike" cap="none">
                  <a:solidFill>
                    <a:srgbClr val="FFFFFF"/>
                  </a:solidFill>
                  <a:latin typeface="Microsoft JhengHei"/>
                  <a:ea typeface="Microsoft JhengHei"/>
                  <a:cs typeface="Microsoft JhengHei"/>
                  <a:sym typeface="Microsoft JhengHei"/>
                </a:endParaRPr>
              </a:p>
            </p:txBody>
          </p:sp>
          <p:sp>
            <p:nvSpPr>
              <p:cNvPr id="290" name="Google Shape;290;p4"/>
              <p:cNvSpPr/>
              <p:nvPr/>
            </p:nvSpPr>
            <p:spPr>
              <a:xfrm>
                <a:off x="4818460" y="2094310"/>
                <a:ext cx="723900" cy="716756"/>
              </a:xfrm>
              <a:custGeom>
                <a:avLst/>
                <a:gdLst/>
                <a:ahLst/>
                <a:cxnLst/>
                <a:rect l="l" t="t" r="r" b="b"/>
                <a:pathLst>
                  <a:path w="964104" h="954563" extrusionOk="0">
                    <a:moveTo>
                      <a:pt x="309927" y="0"/>
                    </a:moveTo>
                    <a:lnTo>
                      <a:pt x="651159" y="45614"/>
                    </a:lnTo>
                    <a:lnTo>
                      <a:pt x="964104" y="587650"/>
                    </a:lnTo>
                    <a:lnTo>
                      <a:pt x="837311" y="911223"/>
                    </a:lnTo>
                    <a:lnTo>
                      <a:pt x="257061" y="954563"/>
                    </a:lnTo>
                    <a:lnTo>
                      <a:pt x="0" y="509320"/>
                    </a:lnTo>
                    <a:lnTo>
                      <a:pt x="309927" y="0"/>
                    </a:lnTo>
                    <a:close/>
                  </a:path>
                </a:pathLst>
              </a:custGeom>
              <a:solidFill>
                <a:srgbClr val="7F7F7F"/>
              </a:solidFill>
              <a:ln>
                <a:noFill/>
              </a:ln>
            </p:spPr>
            <p:txBody>
              <a:bodyPr spcFirstLastPara="1" wrap="square" lIns="91425" tIns="45700" rIns="91425" bIns="45700" anchor="ctr" anchorCtr="0">
                <a:normAutofit/>
              </a:bodyPr>
              <a:lstStyle/>
              <a:p>
                <a:pPr marL="0" marR="0" lvl="0" indent="0" algn="ctr" rtl="0">
                  <a:lnSpc>
                    <a:spcPct val="120000"/>
                  </a:lnSpc>
                  <a:spcBef>
                    <a:spcPts val="0"/>
                  </a:spcBef>
                  <a:spcAft>
                    <a:spcPts val="0"/>
                  </a:spcAft>
                  <a:buClr>
                    <a:srgbClr val="FFFFFF"/>
                  </a:buClr>
                  <a:buSzPts val="2100"/>
                  <a:buFont typeface="Arial"/>
                  <a:buNone/>
                </a:pPr>
                <a:r>
                  <a:rPr lang="zh-TW" sz="2100" b="1" i="0" u="none" strike="noStrike" cap="none">
                    <a:solidFill>
                      <a:srgbClr val="FFFFFF"/>
                    </a:solidFill>
                    <a:latin typeface="Microsoft JhengHei"/>
                    <a:ea typeface="Microsoft JhengHei"/>
                    <a:cs typeface="Microsoft JhengHei"/>
                    <a:sym typeface="Microsoft JhengHei"/>
                  </a:rPr>
                  <a:t>02</a:t>
                </a:r>
                <a:endParaRPr sz="2100" b="1" i="0" u="none" strike="noStrike" cap="none">
                  <a:solidFill>
                    <a:srgbClr val="FFFFFF"/>
                  </a:solidFill>
                  <a:latin typeface="Microsoft JhengHei"/>
                  <a:ea typeface="Microsoft JhengHei"/>
                  <a:cs typeface="Microsoft JhengHei"/>
                  <a:sym typeface="Microsoft JhengHei"/>
                </a:endParaRPr>
              </a:p>
            </p:txBody>
          </p:sp>
          <p:sp>
            <p:nvSpPr>
              <p:cNvPr id="291" name="Google Shape;291;p4"/>
              <p:cNvSpPr/>
              <p:nvPr/>
            </p:nvSpPr>
            <p:spPr>
              <a:xfrm>
                <a:off x="4806553" y="2862263"/>
                <a:ext cx="738188" cy="695325"/>
              </a:xfrm>
              <a:custGeom>
                <a:avLst/>
                <a:gdLst/>
                <a:ahLst/>
                <a:cxnLst/>
                <a:rect l="l" t="t" r="r" b="b"/>
                <a:pathLst>
                  <a:path w="984222" h="926085" extrusionOk="0">
                    <a:moveTo>
                      <a:pt x="257062" y="0"/>
                    </a:moveTo>
                    <a:lnTo>
                      <a:pt x="853109" y="13745"/>
                    </a:lnTo>
                    <a:lnTo>
                      <a:pt x="984222" y="332068"/>
                    </a:lnTo>
                    <a:lnTo>
                      <a:pt x="671278" y="874104"/>
                    </a:lnTo>
                    <a:lnTo>
                      <a:pt x="327659" y="926085"/>
                    </a:lnTo>
                    <a:lnTo>
                      <a:pt x="0" y="445244"/>
                    </a:lnTo>
                    <a:lnTo>
                      <a:pt x="257062" y="0"/>
                    </a:lnTo>
                    <a:close/>
                  </a:path>
                </a:pathLst>
              </a:custGeom>
              <a:solidFill>
                <a:srgbClr val="7F7F7F"/>
              </a:solidFill>
              <a:ln>
                <a:noFill/>
              </a:ln>
            </p:spPr>
            <p:txBody>
              <a:bodyPr spcFirstLastPara="1" wrap="square" lIns="91425" tIns="45700" rIns="91425" bIns="45700" anchor="ctr" anchorCtr="0">
                <a:normAutofit/>
              </a:bodyPr>
              <a:lstStyle/>
              <a:p>
                <a:pPr marL="0" marR="0" lvl="0" indent="0" algn="ctr" rtl="0">
                  <a:lnSpc>
                    <a:spcPct val="120000"/>
                  </a:lnSpc>
                  <a:spcBef>
                    <a:spcPts val="0"/>
                  </a:spcBef>
                  <a:spcAft>
                    <a:spcPts val="0"/>
                  </a:spcAft>
                  <a:buClr>
                    <a:srgbClr val="FFFFFF"/>
                  </a:buClr>
                  <a:buSzPts val="2100"/>
                  <a:buFont typeface="Arial"/>
                  <a:buNone/>
                </a:pPr>
                <a:r>
                  <a:rPr lang="zh-TW" sz="2100" b="1" i="0" u="none" strike="noStrike" cap="none">
                    <a:solidFill>
                      <a:srgbClr val="FFFFFF"/>
                    </a:solidFill>
                    <a:latin typeface="Microsoft JhengHei"/>
                    <a:ea typeface="Microsoft JhengHei"/>
                    <a:cs typeface="Microsoft JhengHei"/>
                    <a:sym typeface="Microsoft JhengHei"/>
                  </a:rPr>
                  <a:t>03</a:t>
                </a:r>
                <a:endParaRPr sz="2100" b="1" i="0" u="none" strike="noStrike" cap="none">
                  <a:solidFill>
                    <a:srgbClr val="FFFFFF"/>
                  </a:solidFill>
                  <a:latin typeface="Microsoft JhengHei"/>
                  <a:ea typeface="Microsoft JhengHei"/>
                  <a:cs typeface="Microsoft JhengHei"/>
                  <a:sym typeface="Microsoft JhengHei"/>
                </a:endParaRPr>
              </a:p>
            </p:txBody>
          </p:sp>
          <p:sp>
            <p:nvSpPr>
              <p:cNvPr id="292" name="Google Shape;292;p4"/>
              <p:cNvSpPr/>
              <p:nvPr/>
            </p:nvSpPr>
            <p:spPr>
              <a:xfrm>
                <a:off x="4180285" y="3211116"/>
                <a:ext cx="789384" cy="596503"/>
              </a:xfrm>
              <a:custGeom>
                <a:avLst/>
                <a:gdLst/>
                <a:ahLst/>
                <a:cxnLst/>
                <a:rect l="l" t="t" r="r" b="b"/>
                <a:pathLst>
                  <a:path w="1052835" h="795773" extrusionOk="0">
                    <a:moveTo>
                      <a:pt x="252591" y="0"/>
                    </a:moveTo>
                    <a:lnTo>
                      <a:pt x="766714" y="0"/>
                    </a:lnTo>
                    <a:lnTo>
                      <a:pt x="1052835" y="523064"/>
                    </a:lnTo>
                    <a:lnTo>
                      <a:pt x="842715" y="795773"/>
                    </a:lnTo>
                    <a:lnTo>
                      <a:pt x="216826" y="795773"/>
                    </a:lnTo>
                    <a:lnTo>
                      <a:pt x="0" y="524181"/>
                    </a:lnTo>
                    <a:lnTo>
                      <a:pt x="252591" y="0"/>
                    </a:lnTo>
                    <a:close/>
                  </a:path>
                </a:pathLst>
              </a:custGeom>
              <a:solidFill>
                <a:srgbClr val="7F7F7F"/>
              </a:solidFill>
              <a:ln>
                <a:noFill/>
              </a:ln>
            </p:spPr>
            <p:txBody>
              <a:bodyPr spcFirstLastPara="1" wrap="square" lIns="91425" tIns="45700" rIns="91425" bIns="45700" anchor="ctr" anchorCtr="0">
                <a:normAutofit/>
              </a:bodyPr>
              <a:lstStyle/>
              <a:p>
                <a:pPr marL="0" marR="0" lvl="0" indent="0" algn="ctr" rtl="0">
                  <a:lnSpc>
                    <a:spcPct val="120000"/>
                  </a:lnSpc>
                  <a:spcBef>
                    <a:spcPts val="0"/>
                  </a:spcBef>
                  <a:spcAft>
                    <a:spcPts val="0"/>
                  </a:spcAft>
                  <a:buClr>
                    <a:srgbClr val="FFFFFF"/>
                  </a:buClr>
                  <a:buSzPts val="2100"/>
                  <a:buFont typeface="Arial"/>
                  <a:buNone/>
                </a:pPr>
                <a:r>
                  <a:rPr lang="zh-TW" sz="2100" b="1" i="0" u="none" strike="noStrike" cap="none">
                    <a:solidFill>
                      <a:srgbClr val="FFFFFF"/>
                    </a:solidFill>
                    <a:latin typeface="Microsoft JhengHei"/>
                    <a:ea typeface="Microsoft JhengHei"/>
                    <a:cs typeface="Microsoft JhengHei"/>
                    <a:sym typeface="Microsoft JhengHei"/>
                  </a:rPr>
                  <a:t>04</a:t>
                </a:r>
                <a:endParaRPr sz="2100" b="1" i="0" u="none" strike="noStrike" cap="none">
                  <a:solidFill>
                    <a:srgbClr val="FFFFFF"/>
                  </a:solidFill>
                  <a:latin typeface="Microsoft JhengHei"/>
                  <a:ea typeface="Microsoft JhengHei"/>
                  <a:cs typeface="Microsoft JhengHei"/>
                  <a:sym typeface="Microsoft JhengHei"/>
                </a:endParaRPr>
              </a:p>
            </p:txBody>
          </p:sp>
          <p:sp>
            <p:nvSpPr>
              <p:cNvPr id="293" name="Google Shape;293;p4"/>
              <p:cNvSpPr/>
              <p:nvPr/>
            </p:nvSpPr>
            <p:spPr>
              <a:xfrm>
                <a:off x="3608785" y="2840831"/>
                <a:ext cx="722709" cy="715566"/>
              </a:xfrm>
              <a:custGeom>
                <a:avLst/>
                <a:gdLst/>
                <a:ahLst/>
                <a:cxnLst/>
                <a:rect l="l" t="t" r="r" b="b"/>
                <a:pathLst>
                  <a:path w="964104" h="954564" extrusionOk="0">
                    <a:moveTo>
                      <a:pt x="707042" y="0"/>
                    </a:moveTo>
                    <a:lnTo>
                      <a:pt x="964104" y="445244"/>
                    </a:lnTo>
                    <a:lnTo>
                      <a:pt x="654177" y="954564"/>
                    </a:lnTo>
                    <a:lnTo>
                      <a:pt x="312945" y="908949"/>
                    </a:lnTo>
                    <a:lnTo>
                      <a:pt x="0" y="366913"/>
                    </a:lnTo>
                    <a:lnTo>
                      <a:pt x="126793" y="43340"/>
                    </a:lnTo>
                    <a:lnTo>
                      <a:pt x="707042" y="0"/>
                    </a:lnTo>
                    <a:close/>
                  </a:path>
                </a:pathLst>
              </a:custGeom>
              <a:solidFill>
                <a:srgbClr val="7F7F7F"/>
              </a:solidFill>
              <a:ln>
                <a:noFill/>
              </a:ln>
            </p:spPr>
            <p:txBody>
              <a:bodyPr spcFirstLastPara="1" wrap="square" lIns="91425" tIns="45700" rIns="91425" bIns="45700" anchor="ctr" anchorCtr="0">
                <a:normAutofit/>
              </a:bodyPr>
              <a:lstStyle/>
              <a:p>
                <a:pPr marL="0" marR="0" lvl="0" indent="0" algn="ctr" rtl="0">
                  <a:lnSpc>
                    <a:spcPct val="120000"/>
                  </a:lnSpc>
                  <a:spcBef>
                    <a:spcPts val="0"/>
                  </a:spcBef>
                  <a:spcAft>
                    <a:spcPts val="0"/>
                  </a:spcAft>
                  <a:buClr>
                    <a:srgbClr val="FFFFFF"/>
                  </a:buClr>
                  <a:buSzPts val="2100"/>
                  <a:buFont typeface="Arial"/>
                  <a:buNone/>
                </a:pPr>
                <a:r>
                  <a:rPr lang="zh-TW" sz="2100" b="1" i="0" u="none" strike="noStrike" cap="none">
                    <a:solidFill>
                      <a:srgbClr val="FFFFFF"/>
                    </a:solidFill>
                    <a:latin typeface="Microsoft JhengHei"/>
                    <a:ea typeface="Microsoft JhengHei"/>
                    <a:cs typeface="Microsoft JhengHei"/>
                    <a:sym typeface="Microsoft JhengHei"/>
                  </a:rPr>
                  <a:t>05</a:t>
                </a:r>
                <a:endParaRPr sz="2100" b="1" i="0" u="none" strike="noStrike" cap="none">
                  <a:solidFill>
                    <a:srgbClr val="FFFFFF"/>
                  </a:solidFill>
                  <a:latin typeface="Microsoft JhengHei"/>
                  <a:ea typeface="Microsoft JhengHei"/>
                  <a:cs typeface="Microsoft JhengHei"/>
                  <a:sym typeface="Microsoft JhengHei"/>
                </a:endParaRPr>
              </a:p>
            </p:txBody>
          </p:sp>
          <p:sp>
            <p:nvSpPr>
              <p:cNvPr id="294" name="Google Shape;294;p4"/>
              <p:cNvSpPr/>
              <p:nvPr/>
            </p:nvSpPr>
            <p:spPr>
              <a:xfrm>
                <a:off x="3606403" y="2094310"/>
                <a:ext cx="736997" cy="695325"/>
              </a:xfrm>
              <a:custGeom>
                <a:avLst/>
                <a:gdLst/>
                <a:ahLst/>
                <a:cxnLst/>
                <a:rect l="l" t="t" r="r" b="b"/>
                <a:pathLst>
                  <a:path w="984221" h="926084" extrusionOk="0">
                    <a:moveTo>
                      <a:pt x="656563" y="0"/>
                    </a:moveTo>
                    <a:lnTo>
                      <a:pt x="984221" y="480841"/>
                    </a:lnTo>
                    <a:lnTo>
                      <a:pt x="727160" y="926084"/>
                    </a:lnTo>
                    <a:lnTo>
                      <a:pt x="131113" y="912340"/>
                    </a:lnTo>
                    <a:lnTo>
                      <a:pt x="0" y="594016"/>
                    </a:lnTo>
                    <a:lnTo>
                      <a:pt x="312944" y="51981"/>
                    </a:lnTo>
                    <a:lnTo>
                      <a:pt x="656563" y="0"/>
                    </a:lnTo>
                    <a:close/>
                  </a:path>
                </a:pathLst>
              </a:custGeom>
              <a:solidFill>
                <a:srgbClr val="7F7F7F"/>
              </a:solidFill>
              <a:ln>
                <a:noFill/>
              </a:ln>
            </p:spPr>
            <p:txBody>
              <a:bodyPr spcFirstLastPara="1" wrap="square" lIns="91425" tIns="45700" rIns="91425" bIns="45700" anchor="ctr" anchorCtr="0">
                <a:normAutofit/>
              </a:bodyPr>
              <a:lstStyle/>
              <a:p>
                <a:pPr marL="0" marR="0" lvl="0" indent="0" algn="ctr" rtl="0">
                  <a:lnSpc>
                    <a:spcPct val="120000"/>
                  </a:lnSpc>
                  <a:spcBef>
                    <a:spcPts val="0"/>
                  </a:spcBef>
                  <a:spcAft>
                    <a:spcPts val="0"/>
                  </a:spcAft>
                  <a:buClr>
                    <a:srgbClr val="FFFFFF"/>
                  </a:buClr>
                  <a:buSzPts val="2100"/>
                  <a:buFont typeface="Arial"/>
                  <a:buNone/>
                </a:pPr>
                <a:r>
                  <a:rPr lang="zh-TW" sz="2100" b="1" i="0" u="none" strike="noStrike" cap="none">
                    <a:solidFill>
                      <a:srgbClr val="FFFFFF"/>
                    </a:solidFill>
                    <a:latin typeface="Microsoft JhengHei"/>
                    <a:ea typeface="Microsoft JhengHei"/>
                    <a:cs typeface="Microsoft JhengHei"/>
                    <a:sym typeface="Microsoft JhengHei"/>
                  </a:rPr>
                  <a:t>06</a:t>
                </a:r>
                <a:endParaRPr sz="2100" b="1" i="0" u="none" strike="noStrike" cap="none">
                  <a:solidFill>
                    <a:srgbClr val="FFFFFF"/>
                  </a:solidFill>
                  <a:latin typeface="Microsoft JhengHei"/>
                  <a:ea typeface="Microsoft JhengHei"/>
                  <a:cs typeface="Microsoft JhengHei"/>
                  <a:sym typeface="Microsoft JhengHei"/>
                </a:endParaRPr>
              </a:p>
            </p:txBody>
          </p:sp>
          <p:sp>
            <p:nvSpPr>
              <p:cNvPr id="295" name="Google Shape;295;p4"/>
              <p:cNvSpPr/>
              <p:nvPr/>
            </p:nvSpPr>
            <p:spPr>
              <a:xfrm>
                <a:off x="4140994" y="2391967"/>
                <a:ext cx="867966" cy="867965"/>
              </a:xfrm>
              <a:prstGeom prst="ellipse">
                <a:avLst/>
              </a:prstGeom>
              <a:solidFill>
                <a:srgbClr val="FFFFFF"/>
              </a:solidFill>
              <a:ln>
                <a:noFill/>
              </a:ln>
            </p:spPr>
            <p:txBody>
              <a:bodyPr spcFirstLastPara="1" wrap="square" lIns="91425" tIns="45700" rIns="91425" bIns="45700" anchor="ctr" anchorCtr="0">
                <a:normAutofit/>
              </a:bodyPr>
              <a:lstStyle/>
              <a:p>
                <a:pPr marL="0" marR="0" lvl="0" indent="0" algn="just" rtl="0">
                  <a:lnSpc>
                    <a:spcPct val="120000"/>
                  </a:lnSpc>
                  <a:spcBef>
                    <a:spcPts val="0"/>
                  </a:spcBef>
                  <a:spcAft>
                    <a:spcPts val="0"/>
                  </a:spcAft>
                  <a:buClr>
                    <a:schemeClr val="dk1"/>
                  </a:buClr>
                  <a:buSzPts val="1200"/>
                  <a:buFont typeface="Arial"/>
                  <a:buNone/>
                </a:pPr>
                <a:endParaRPr sz="1200" b="1" i="0" u="none" strike="noStrike" cap="none">
                  <a:solidFill>
                    <a:srgbClr val="A5A5A5"/>
                  </a:solidFill>
                  <a:latin typeface="Microsoft JhengHei"/>
                  <a:ea typeface="Microsoft JhengHei"/>
                  <a:cs typeface="Microsoft JhengHei"/>
                  <a:sym typeface="Microsoft JhengHei"/>
                </a:endParaRPr>
              </a:p>
            </p:txBody>
          </p:sp>
        </p:grpSp>
        <p:grpSp>
          <p:nvGrpSpPr>
            <p:cNvPr id="296" name="Google Shape;296;p4"/>
            <p:cNvGrpSpPr/>
            <p:nvPr/>
          </p:nvGrpSpPr>
          <p:grpSpPr>
            <a:xfrm>
              <a:off x="8507726" y="1781570"/>
              <a:ext cx="3011174" cy="3802750"/>
              <a:chOff x="8507726" y="1781570"/>
              <a:chExt cx="3011174" cy="3802750"/>
            </a:xfrm>
          </p:grpSpPr>
          <p:grpSp>
            <p:nvGrpSpPr>
              <p:cNvPr id="297" name="Google Shape;297;p4"/>
              <p:cNvGrpSpPr/>
              <p:nvPr/>
            </p:nvGrpSpPr>
            <p:grpSpPr>
              <a:xfrm>
                <a:off x="8507726" y="1781570"/>
                <a:ext cx="3011174" cy="1017430"/>
                <a:chOff x="8661000" y="1781570"/>
                <a:chExt cx="2295000" cy="1017430"/>
              </a:xfrm>
            </p:grpSpPr>
            <p:sp>
              <p:nvSpPr>
                <p:cNvPr id="298" name="Google Shape;298;p4"/>
                <p:cNvSpPr txBox="1"/>
                <p:nvPr/>
              </p:nvSpPr>
              <p:spPr>
                <a:xfrm>
                  <a:off x="8661000" y="1781570"/>
                  <a:ext cx="2295000" cy="392512"/>
                </a:xfrm>
                <a:prstGeom prst="rect">
                  <a:avLst/>
                </a:prstGeom>
                <a:noFill/>
                <a:ln>
                  <a:noFill/>
                </a:ln>
              </p:spPr>
              <p:txBody>
                <a:bodyPr spcFirstLastPara="1" wrap="square" lIns="91425" tIns="45700" rIns="91425" bIns="45700" anchor="t" anchorCtr="0">
                  <a:normAutofit lnSpcReduction="10000"/>
                </a:bodyPr>
                <a:lstStyle/>
                <a:p>
                  <a:pPr marL="0" marR="0" lvl="0" indent="0" algn="l" rtl="0">
                    <a:lnSpc>
                      <a:spcPct val="100000"/>
                    </a:lnSpc>
                    <a:spcBef>
                      <a:spcPts val="0"/>
                    </a:spcBef>
                    <a:spcAft>
                      <a:spcPts val="0"/>
                    </a:spcAft>
                    <a:buClr>
                      <a:srgbClr val="BD374A"/>
                    </a:buClr>
                    <a:buSzPts val="500"/>
                    <a:buFont typeface="Microsoft JhengHei"/>
                    <a:buNone/>
                  </a:pPr>
                  <a:r>
                    <a:rPr lang="zh-TW" sz="2000" b="1" i="0" u="none" strike="noStrike" cap="none">
                      <a:solidFill>
                        <a:srgbClr val="BD374A"/>
                      </a:solidFill>
                      <a:latin typeface="Microsoft JhengHei"/>
                      <a:ea typeface="Microsoft JhengHei"/>
                      <a:cs typeface="Microsoft JhengHei"/>
                      <a:sym typeface="Microsoft JhengHei"/>
                    </a:rPr>
                    <a:t>申請表一份</a:t>
                  </a:r>
                  <a:endParaRPr sz="2000" b="1" i="0" u="none" strike="noStrike" cap="none">
                    <a:solidFill>
                      <a:srgbClr val="BD374A"/>
                    </a:solidFill>
                    <a:latin typeface="Microsoft JhengHei"/>
                    <a:ea typeface="Microsoft JhengHei"/>
                    <a:cs typeface="Microsoft JhengHei"/>
                    <a:sym typeface="Microsoft JhengHei"/>
                  </a:endParaRPr>
                </a:p>
              </p:txBody>
            </p:sp>
            <p:sp>
              <p:nvSpPr>
                <p:cNvPr id="299" name="Google Shape;299;p4"/>
                <p:cNvSpPr txBox="1"/>
                <p:nvPr/>
              </p:nvSpPr>
              <p:spPr>
                <a:xfrm>
                  <a:off x="8661000" y="2174082"/>
                  <a:ext cx="2295000" cy="624918"/>
                </a:xfrm>
                <a:prstGeom prst="rect">
                  <a:avLst/>
                </a:prstGeom>
                <a:noFill/>
                <a:ln>
                  <a:noFill/>
                </a:ln>
              </p:spPr>
              <p:txBody>
                <a:bodyPr spcFirstLastPara="1" wrap="square" lIns="91425" tIns="45700" rIns="91425" bIns="45700" anchor="t" anchorCtr="0">
                  <a:normAutofit lnSpcReduction="10000"/>
                </a:bodyPr>
                <a:lstStyle/>
                <a:p>
                  <a:pPr marL="0" marR="0" lvl="0" indent="0" algn="l" rtl="0">
                    <a:lnSpc>
                      <a:spcPct val="150000"/>
                    </a:lnSpc>
                    <a:spcBef>
                      <a:spcPts val="0"/>
                    </a:spcBef>
                    <a:spcAft>
                      <a:spcPts val="0"/>
                    </a:spcAft>
                    <a:buNone/>
                  </a:pPr>
                  <a:r>
                    <a:rPr lang="zh-TW" sz="1200" b="1" i="0" u="none" strike="noStrike" cap="none">
                      <a:solidFill>
                        <a:srgbClr val="000000"/>
                      </a:solidFill>
                      <a:latin typeface="Microsoft JhengHei"/>
                      <a:ea typeface="Microsoft JhengHei"/>
                      <a:cs typeface="Microsoft JhengHei"/>
                      <a:sym typeface="Microsoft JhengHei"/>
                    </a:rPr>
                    <a:t>請直接至學生系統填寫，並列印出來簽名，需系主任、院長和教務處之簽章</a:t>
                  </a:r>
                  <a:endParaRPr sz="1200" b="1" i="0" u="none" strike="noStrike" cap="none">
                    <a:solidFill>
                      <a:srgbClr val="000000"/>
                    </a:solidFill>
                    <a:latin typeface="Microsoft JhengHei"/>
                    <a:ea typeface="Microsoft JhengHei"/>
                    <a:cs typeface="Microsoft JhengHei"/>
                    <a:sym typeface="Microsoft JhengHei"/>
                  </a:endParaRPr>
                </a:p>
              </p:txBody>
            </p:sp>
          </p:grpSp>
          <p:grpSp>
            <p:nvGrpSpPr>
              <p:cNvPr id="300" name="Google Shape;300;p4"/>
              <p:cNvGrpSpPr/>
              <p:nvPr/>
            </p:nvGrpSpPr>
            <p:grpSpPr>
              <a:xfrm>
                <a:off x="8507726" y="3174230"/>
                <a:ext cx="3011174" cy="1017430"/>
                <a:chOff x="8661000" y="1781570"/>
                <a:chExt cx="2295000" cy="1017430"/>
              </a:xfrm>
            </p:grpSpPr>
            <p:sp>
              <p:nvSpPr>
                <p:cNvPr id="301" name="Google Shape;301;p4"/>
                <p:cNvSpPr txBox="1"/>
                <p:nvPr/>
              </p:nvSpPr>
              <p:spPr>
                <a:xfrm>
                  <a:off x="8661000" y="1781570"/>
                  <a:ext cx="2295000" cy="392512"/>
                </a:xfrm>
                <a:prstGeom prst="rect">
                  <a:avLst/>
                </a:prstGeom>
                <a:noFill/>
                <a:ln>
                  <a:noFill/>
                </a:ln>
              </p:spPr>
              <p:txBody>
                <a:bodyPr spcFirstLastPara="1" wrap="square" lIns="91425" tIns="45700" rIns="91425" bIns="45700" anchor="t" anchorCtr="0">
                  <a:normAutofit lnSpcReduction="10000"/>
                </a:bodyPr>
                <a:lstStyle/>
                <a:p>
                  <a:pPr marL="0" marR="0" lvl="0" indent="0" algn="l" rtl="0">
                    <a:lnSpc>
                      <a:spcPct val="100000"/>
                    </a:lnSpc>
                    <a:spcBef>
                      <a:spcPts val="0"/>
                    </a:spcBef>
                    <a:spcAft>
                      <a:spcPts val="0"/>
                    </a:spcAft>
                    <a:buClr>
                      <a:srgbClr val="C00000"/>
                    </a:buClr>
                    <a:buSzPts val="500"/>
                    <a:buFont typeface="Microsoft JhengHei"/>
                    <a:buNone/>
                  </a:pPr>
                  <a:r>
                    <a:rPr lang="zh-TW" sz="2000" b="1" i="0" u="none" strike="noStrike" cap="none">
                      <a:solidFill>
                        <a:srgbClr val="C00000"/>
                      </a:solidFill>
                      <a:latin typeface="Microsoft JhengHei"/>
                      <a:ea typeface="Microsoft JhengHei"/>
                      <a:cs typeface="Microsoft JhengHei"/>
                      <a:sym typeface="Microsoft JhengHei"/>
                    </a:rPr>
                    <a:t>中文成績單一份</a:t>
                  </a:r>
                  <a:endParaRPr sz="2000" b="1" i="0" u="none" strike="noStrike" cap="none">
                    <a:solidFill>
                      <a:srgbClr val="C00000"/>
                    </a:solidFill>
                    <a:latin typeface="Microsoft JhengHei"/>
                    <a:ea typeface="Microsoft JhengHei"/>
                    <a:cs typeface="Microsoft JhengHei"/>
                    <a:sym typeface="Microsoft JhengHei"/>
                  </a:endParaRPr>
                </a:p>
              </p:txBody>
            </p:sp>
            <p:sp>
              <p:nvSpPr>
                <p:cNvPr id="302" name="Google Shape;302;p4"/>
                <p:cNvSpPr txBox="1"/>
                <p:nvPr/>
              </p:nvSpPr>
              <p:spPr>
                <a:xfrm>
                  <a:off x="8661000" y="2174082"/>
                  <a:ext cx="2295000" cy="624918"/>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zh-TW" sz="1200" b="1" i="0" u="none" strike="noStrike" cap="none">
                      <a:solidFill>
                        <a:schemeClr val="dk1"/>
                      </a:solidFill>
                      <a:latin typeface="Microsoft JhengHei"/>
                      <a:ea typeface="Microsoft JhengHei"/>
                      <a:cs typeface="Microsoft JhengHei"/>
                      <a:sym typeface="Microsoft JhengHei"/>
                    </a:rPr>
                    <a:t>前一學期中文成績單一份(需顯示班級排名)</a:t>
                  </a:r>
                  <a:endParaRPr sz="1200" b="1">
                    <a:solidFill>
                      <a:schemeClr val="dk1"/>
                    </a:solidFill>
                    <a:latin typeface="Microsoft JhengHei"/>
                    <a:ea typeface="Microsoft JhengHei"/>
                    <a:cs typeface="Microsoft JhengHei"/>
                    <a:sym typeface="Microsoft JhengHei"/>
                  </a:endParaRPr>
                </a:p>
              </p:txBody>
            </p:sp>
          </p:grpSp>
          <p:grpSp>
            <p:nvGrpSpPr>
              <p:cNvPr id="303" name="Google Shape;303;p4"/>
              <p:cNvGrpSpPr/>
              <p:nvPr/>
            </p:nvGrpSpPr>
            <p:grpSpPr>
              <a:xfrm>
                <a:off x="8507726" y="4566890"/>
                <a:ext cx="3011174" cy="1017430"/>
                <a:chOff x="8661000" y="1781570"/>
                <a:chExt cx="2295000" cy="1017430"/>
              </a:xfrm>
            </p:grpSpPr>
            <p:sp>
              <p:nvSpPr>
                <p:cNvPr id="304" name="Google Shape;304;p4"/>
                <p:cNvSpPr txBox="1"/>
                <p:nvPr/>
              </p:nvSpPr>
              <p:spPr>
                <a:xfrm>
                  <a:off x="8661000" y="1781570"/>
                  <a:ext cx="2295000" cy="392512"/>
                </a:xfrm>
                <a:prstGeom prst="rect">
                  <a:avLst/>
                </a:prstGeom>
                <a:noFill/>
                <a:ln>
                  <a:noFill/>
                </a:ln>
              </p:spPr>
              <p:txBody>
                <a:bodyPr spcFirstLastPara="1" wrap="square" lIns="91425" tIns="45700" rIns="91425" bIns="45700" anchor="t" anchorCtr="0">
                  <a:normAutofit fontScale="92500"/>
                </a:bodyPr>
                <a:lstStyle/>
                <a:p>
                  <a:pPr marL="0" marR="0" lvl="0" indent="0" algn="l" rtl="0">
                    <a:spcBef>
                      <a:spcPts val="0"/>
                    </a:spcBef>
                    <a:spcAft>
                      <a:spcPts val="0"/>
                    </a:spcAft>
                    <a:buNone/>
                  </a:pPr>
                  <a:r>
                    <a:rPr lang="zh-TW" sz="2000" b="1">
                      <a:solidFill>
                        <a:srgbClr val="C00000"/>
                      </a:solidFill>
                      <a:latin typeface="Microsoft JhengHei"/>
                      <a:ea typeface="Microsoft JhengHei"/>
                      <a:cs typeface="Microsoft JhengHei"/>
                      <a:sym typeface="Microsoft JhengHei"/>
                    </a:rPr>
                    <a:t>外國交換:英文推薦信一封</a:t>
                  </a:r>
                  <a:endParaRPr sz="2000" b="1" i="0" u="none" strike="noStrike" cap="none">
                    <a:solidFill>
                      <a:srgbClr val="C00000"/>
                    </a:solidFill>
                    <a:latin typeface="Microsoft JhengHei"/>
                    <a:ea typeface="Microsoft JhengHei"/>
                    <a:cs typeface="Microsoft JhengHei"/>
                    <a:sym typeface="Microsoft JhengHei"/>
                  </a:endParaRPr>
                </a:p>
              </p:txBody>
            </p:sp>
            <p:sp>
              <p:nvSpPr>
                <p:cNvPr id="305" name="Google Shape;305;p4"/>
                <p:cNvSpPr txBox="1"/>
                <p:nvPr/>
              </p:nvSpPr>
              <p:spPr>
                <a:xfrm>
                  <a:off x="8661000" y="2174082"/>
                  <a:ext cx="2295000" cy="624918"/>
                </a:xfrm>
                <a:prstGeom prst="rect">
                  <a:avLst/>
                </a:prstGeom>
                <a:noFill/>
                <a:ln>
                  <a:noFill/>
                </a:ln>
              </p:spPr>
              <p:txBody>
                <a:bodyPr spcFirstLastPara="1" wrap="square" lIns="91425" tIns="45700" rIns="91425" bIns="45700" anchor="t" anchorCtr="0">
                  <a:normAutofit/>
                </a:bodyPr>
                <a:lstStyle/>
                <a:p>
                  <a:pPr marL="0" marR="0" lvl="0" indent="0" algn="l" rtl="0">
                    <a:lnSpc>
                      <a:spcPct val="150000"/>
                    </a:lnSpc>
                    <a:spcBef>
                      <a:spcPts val="0"/>
                    </a:spcBef>
                    <a:spcAft>
                      <a:spcPts val="0"/>
                    </a:spcAft>
                    <a:buNone/>
                  </a:pPr>
                  <a:r>
                    <a:rPr lang="zh-TW" sz="1200" b="1">
                      <a:solidFill>
                        <a:schemeClr val="dk1"/>
                      </a:solidFill>
                      <a:latin typeface="Microsoft JhengHei"/>
                      <a:ea typeface="Microsoft JhengHei"/>
                      <a:cs typeface="Microsoft JhengHei"/>
                      <a:sym typeface="Microsoft JhengHei"/>
                    </a:rPr>
                    <a:t>(院長、系主任、導師及任課老師皆可)</a:t>
                  </a:r>
                  <a:endParaRPr sz="1200" b="1">
                    <a:solidFill>
                      <a:schemeClr val="dk1"/>
                    </a:solidFill>
                    <a:latin typeface="Microsoft JhengHei"/>
                    <a:ea typeface="Microsoft JhengHei"/>
                    <a:cs typeface="Microsoft JhengHei"/>
                    <a:sym typeface="Microsoft JhengHei"/>
                  </a:endParaRPr>
                </a:p>
                <a:p>
                  <a:pPr marL="0" marR="0" lvl="0" indent="0" algn="l" rtl="0">
                    <a:lnSpc>
                      <a:spcPct val="150000"/>
                    </a:lnSpc>
                    <a:spcBef>
                      <a:spcPts val="0"/>
                    </a:spcBef>
                    <a:spcAft>
                      <a:spcPts val="0"/>
                    </a:spcAft>
                    <a:buClr>
                      <a:schemeClr val="dk1"/>
                    </a:buClr>
                    <a:buSzPts val="300"/>
                    <a:buFont typeface="Arial"/>
                    <a:buNone/>
                  </a:pPr>
                  <a:endParaRPr sz="1200" b="1" i="0" u="none" strike="noStrike" cap="none">
                    <a:solidFill>
                      <a:srgbClr val="000000"/>
                    </a:solidFill>
                    <a:latin typeface="Microsoft JhengHei"/>
                    <a:ea typeface="Microsoft JhengHei"/>
                    <a:cs typeface="Microsoft JhengHei"/>
                    <a:sym typeface="Microsoft JhengHei"/>
                  </a:endParaRPr>
                </a:p>
              </p:txBody>
            </p:sp>
          </p:grpSp>
        </p:grpSp>
        <p:grpSp>
          <p:nvGrpSpPr>
            <p:cNvPr id="306" name="Google Shape;306;p4"/>
            <p:cNvGrpSpPr/>
            <p:nvPr/>
          </p:nvGrpSpPr>
          <p:grpSpPr>
            <a:xfrm>
              <a:off x="660389" y="1781570"/>
              <a:ext cx="3545851" cy="4162030"/>
              <a:chOff x="8507715" y="1781570"/>
              <a:chExt cx="3545851" cy="4162030"/>
            </a:xfrm>
          </p:grpSpPr>
          <p:grpSp>
            <p:nvGrpSpPr>
              <p:cNvPr id="307" name="Google Shape;307;p4"/>
              <p:cNvGrpSpPr/>
              <p:nvPr/>
            </p:nvGrpSpPr>
            <p:grpSpPr>
              <a:xfrm>
                <a:off x="8507726" y="1781570"/>
                <a:ext cx="3011174" cy="1017430"/>
                <a:chOff x="8661000" y="1781570"/>
                <a:chExt cx="2295000" cy="1017430"/>
              </a:xfrm>
            </p:grpSpPr>
            <p:sp>
              <p:nvSpPr>
                <p:cNvPr id="308" name="Google Shape;308;p4"/>
                <p:cNvSpPr txBox="1"/>
                <p:nvPr/>
              </p:nvSpPr>
              <p:spPr>
                <a:xfrm>
                  <a:off x="8661000" y="1781570"/>
                  <a:ext cx="2295000" cy="392512"/>
                </a:xfrm>
                <a:prstGeom prst="rect">
                  <a:avLst/>
                </a:prstGeom>
                <a:noFill/>
                <a:ln>
                  <a:noFill/>
                </a:ln>
              </p:spPr>
              <p:txBody>
                <a:bodyPr spcFirstLastPara="1" wrap="square" lIns="91425" tIns="45700" rIns="91425" bIns="45700" anchor="t" anchorCtr="0">
                  <a:normAutofit lnSpcReduction="10000"/>
                </a:bodyPr>
                <a:lstStyle/>
                <a:p>
                  <a:pPr marL="0" marR="0" lvl="0" indent="0" algn="l" rtl="0">
                    <a:spcBef>
                      <a:spcPts val="0"/>
                    </a:spcBef>
                    <a:spcAft>
                      <a:spcPts val="0"/>
                    </a:spcAft>
                    <a:buNone/>
                  </a:pPr>
                  <a:r>
                    <a:rPr lang="zh-TW" sz="2000" b="1">
                      <a:solidFill>
                        <a:srgbClr val="C00000"/>
                      </a:solidFill>
                      <a:latin typeface="Microsoft JhengHei"/>
                      <a:ea typeface="Microsoft JhengHei"/>
                      <a:cs typeface="Microsoft JhengHei"/>
                      <a:sym typeface="Microsoft JhengHei"/>
                    </a:rPr>
                    <a:t>外國交換:英文讀書計劃</a:t>
                  </a:r>
                  <a:endParaRPr sz="2000" b="1" i="0" u="none" strike="noStrike" cap="none">
                    <a:solidFill>
                      <a:srgbClr val="C00000"/>
                    </a:solidFill>
                    <a:latin typeface="Microsoft JhengHei"/>
                    <a:ea typeface="Microsoft JhengHei"/>
                    <a:cs typeface="Microsoft JhengHei"/>
                    <a:sym typeface="Microsoft JhengHei"/>
                  </a:endParaRPr>
                </a:p>
              </p:txBody>
            </p:sp>
            <p:sp>
              <p:nvSpPr>
                <p:cNvPr id="309" name="Google Shape;309;p4"/>
                <p:cNvSpPr txBox="1"/>
                <p:nvPr/>
              </p:nvSpPr>
              <p:spPr>
                <a:xfrm>
                  <a:off x="8661000" y="2174082"/>
                  <a:ext cx="2295000" cy="624918"/>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zh-TW" sz="1200" b="1">
                      <a:solidFill>
                        <a:schemeClr val="dk1"/>
                      </a:solidFill>
                      <a:latin typeface="Microsoft JhengHei"/>
                      <a:ea typeface="Microsoft JhengHei"/>
                      <a:cs typeface="Microsoft JhengHei"/>
                      <a:sym typeface="Microsoft JhengHei"/>
                    </a:rPr>
                    <a:t>(自我介紹、就讀科系、學習動機與目標等，至少一頁)</a:t>
                  </a:r>
                  <a:endParaRPr sz="1200" b="1">
                    <a:solidFill>
                      <a:schemeClr val="dk1"/>
                    </a:solidFill>
                    <a:latin typeface="Microsoft JhengHei"/>
                    <a:ea typeface="Microsoft JhengHei"/>
                    <a:cs typeface="Microsoft JhengHei"/>
                    <a:sym typeface="Microsoft JhengHei"/>
                  </a:endParaRPr>
                </a:p>
              </p:txBody>
            </p:sp>
          </p:grpSp>
          <p:grpSp>
            <p:nvGrpSpPr>
              <p:cNvPr id="310" name="Google Shape;310;p4"/>
              <p:cNvGrpSpPr/>
              <p:nvPr/>
            </p:nvGrpSpPr>
            <p:grpSpPr>
              <a:xfrm>
                <a:off x="8507715" y="3174230"/>
                <a:ext cx="3242621" cy="1017420"/>
                <a:chOff x="8660991" y="1781570"/>
                <a:chExt cx="2471400" cy="1017420"/>
              </a:xfrm>
            </p:grpSpPr>
            <p:sp>
              <p:nvSpPr>
                <p:cNvPr id="311" name="Google Shape;311;p4"/>
                <p:cNvSpPr txBox="1"/>
                <p:nvPr/>
              </p:nvSpPr>
              <p:spPr>
                <a:xfrm>
                  <a:off x="8661000" y="1781570"/>
                  <a:ext cx="2295000" cy="392512"/>
                </a:xfrm>
                <a:prstGeom prst="rect">
                  <a:avLst/>
                </a:prstGeom>
                <a:noFill/>
                <a:ln>
                  <a:noFill/>
                </a:ln>
              </p:spPr>
              <p:txBody>
                <a:bodyPr spcFirstLastPara="1" wrap="square" lIns="91425" tIns="45700" rIns="91425" bIns="45700" anchor="t" anchorCtr="0">
                  <a:normAutofit lnSpcReduction="10000"/>
                </a:bodyPr>
                <a:lstStyle/>
                <a:p>
                  <a:pPr marL="0" marR="0" lvl="0" indent="0" algn="l" rtl="0">
                    <a:spcBef>
                      <a:spcPts val="0"/>
                    </a:spcBef>
                    <a:spcAft>
                      <a:spcPts val="0"/>
                    </a:spcAft>
                    <a:buNone/>
                  </a:pPr>
                  <a:r>
                    <a:rPr lang="zh-TW" sz="2000" b="1">
                      <a:solidFill>
                        <a:srgbClr val="C00000"/>
                      </a:solidFill>
                      <a:latin typeface="Microsoft JhengHei"/>
                      <a:ea typeface="Microsoft JhengHei"/>
                      <a:cs typeface="Microsoft JhengHei"/>
                      <a:sym typeface="Microsoft JhengHei"/>
                    </a:rPr>
                    <a:t>外語能力證明</a:t>
                  </a:r>
                  <a:endParaRPr sz="2000" b="1" i="0" u="none" strike="noStrike" cap="none">
                    <a:solidFill>
                      <a:srgbClr val="C00000"/>
                    </a:solidFill>
                    <a:latin typeface="Microsoft JhengHei"/>
                    <a:ea typeface="Microsoft JhengHei"/>
                    <a:cs typeface="Microsoft JhengHei"/>
                    <a:sym typeface="Microsoft JhengHei"/>
                  </a:endParaRPr>
                </a:p>
              </p:txBody>
            </p:sp>
            <p:sp>
              <p:nvSpPr>
                <p:cNvPr id="312" name="Google Shape;312;p4"/>
                <p:cNvSpPr txBox="1"/>
                <p:nvPr/>
              </p:nvSpPr>
              <p:spPr>
                <a:xfrm>
                  <a:off x="8660991" y="2174090"/>
                  <a:ext cx="2471400" cy="6249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zh-TW" sz="1200" b="1">
                      <a:solidFill>
                        <a:schemeClr val="dk1"/>
                      </a:solidFill>
                      <a:latin typeface="Microsoft JhengHei"/>
                      <a:ea typeface="Microsoft JhengHei"/>
                      <a:cs typeface="Microsoft JhengHei"/>
                      <a:sym typeface="Microsoft JhengHei"/>
                    </a:rPr>
                    <a:t>1.其他外語測驗成績證明文件</a:t>
                  </a:r>
                  <a:endParaRPr sz="1200" b="1">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1200" b="1">
                      <a:solidFill>
                        <a:schemeClr val="dk1"/>
                      </a:solidFill>
                      <a:latin typeface="Microsoft JhengHei"/>
                      <a:ea typeface="Microsoft JhengHei"/>
                      <a:cs typeface="Microsoft JhengHei"/>
                      <a:sym typeface="Microsoft JhengHei"/>
                    </a:rPr>
                    <a:t>2.本校EASY TEST 測驗，IBT托福模擬測驗</a:t>
                  </a:r>
                  <a:endParaRPr/>
                </a:p>
              </p:txBody>
            </p:sp>
          </p:grpSp>
          <p:sp>
            <p:nvSpPr>
              <p:cNvPr id="313" name="Google Shape;313;p4"/>
              <p:cNvSpPr txBox="1"/>
              <p:nvPr/>
            </p:nvSpPr>
            <p:spPr>
              <a:xfrm>
                <a:off x="8507726" y="4566890"/>
                <a:ext cx="3545840" cy="1376710"/>
              </a:xfrm>
              <a:prstGeom prst="rect">
                <a:avLst/>
              </a:prstGeom>
              <a:noFill/>
              <a:ln>
                <a:noFill/>
              </a:ln>
            </p:spPr>
            <p:txBody>
              <a:bodyPr spcFirstLastPara="1" wrap="square" lIns="91425" tIns="45700" rIns="91425" bIns="45700" anchor="t" anchorCtr="0">
                <a:normAutofit fontScale="92500" lnSpcReduction="20000"/>
              </a:bodyPr>
              <a:lstStyle/>
              <a:p>
                <a:pPr marL="0" marR="0" lvl="0" indent="0" algn="l" rtl="0">
                  <a:lnSpc>
                    <a:spcPct val="100000"/>
                  </a:lnSpc>
                  <a:spcBef>
                    <a:spcPts val="0"/>
                  </a:spcBef>
                  <a:spcAft>
                    <a:spcPts val="0"/>
                  </a:spcAft>
                  <a:buClr>
                    <a:srgbClr val="0070C0"/>
                  </a:buClr>
                  <a:buSzPts val="463"/>
                  <a:buFont typeface="Microsoft JhengHei"/>
                  <a:buNone/>
                </a:pPr>
                <a:r>
                  <a:rPr lang="zh-TW" sz="2000" b="1" i="0" u="none" strike="noStrike" cap="none">
                    <a:solidFill>
                      <a:srgbClr val="0070C0"/>
                    </a:solidFill>
                    <a:latin typeface="Microsoft JhengHei"/>
                    <a:ea typeface="Microsoft JhengHei"/>
                    <a:cs typeface="Microsoft JhengHei"/>
                    <a:sym typeface="Microsoft JhengHei"/>
                  </a:rPr>
                  <a:t>紙本跟線上皆須完成</a:t>
                </a:r>
                <a:endParaRPr sz="2000" b="1" i="0" u="none" strike="noStrike" cap="none">
                  <a:solidFill>
                    <a:srgbClr val="0070C0"/>
                  </a:solidFill>
                  <a:latin typeface="Microsoft JhengHei"/>
                  <a:ea typeface="Microsoft JhengHei"/>
                  <a:cs typeface="Microsoft JhengHei"/>
                  <a:sym typeface="Microsoft JhengHei"/>
                </a:endParaRPr>
              </a:p>
              <a:p>
                <a:pPr marL="0" marR="0" lvl="0" indent="0" algn="l" rtl="0">
                  <a:lnSpc>
                    <a:spcPct val="100000"/>
                  </a:lnSpc>
                  <a:spcBef>
                    <a:spcPts val="0"/>
                  </a:spcBef>
                  <a:spcAft>
                    <a:spcPts val="0"/>
                  </a:spcAft>
                  <a:buClr>
                    <a:schemeClr val="dk1"/>
                  </a:buClr>
                  <a:buSzPts val="463"/>
                  <a:buFont typeface="Arial"/>
                  <a:buNone/>
                </a:pPr>
                <a:endParaRPr sz="2000" b="1">
                  <a:solidFill>
                    <a:srgbClr val="0070C0"/>
                  </a:solidFill>
                  <a:latin typeface="Microsoft JhengHei"/>
                  <a:ea typeface="Microsoft JhengHei"/>
                  <a:cs typeface="Microsoft JhengHei"/>
                  <a:sym typeface="Microsoft JhengHei"/>
                </a:endParaRPr>
              </a:p>
              <a:p>
                <a:pPr marL="0" marR="0" lvl="0" indent="0" algn="l" rtl="0">
                  <a:lnSpc>
                    <a:spcPct val="100000"/>
                  </a:lnSpc>
                  <a:spcBef>
                    <a:spcPts val="0"/>
                  </a:spcBef>
                  <a:spcAft>
                    <a:spcPts val="0"/>
                  </a:spcAft>
                  <a:buClr>
                    <a:schemeClr val="accent1"/>
                  </a:buClr>
                  <a:buSzPts val="463"/>
                  <a:buFont typeface="Microsoft JhengHei"/>
                  <a:buNone/>
                </a:pPr>
                <a:r>
                  <a:rPr lang="zh-TW" sz="2000" b="1">
                    <a:solidFill>
                      <a:schemeClr val="accent1"/>
                    </a:solidFill>
                    <a:latin typeface="Microsoft JhengHei"/>
                    <a:ea typeface="Microsoft JhengHei"/>
                    <a:cs typeface="Microsoft JhengHei"/>
                    <a:sym typeface="Microsoft JhengHei"/>
                  </a:rPr>
                  <a:t>-</a:t>
                </a:r>
                <a:r>
                  <a:rPr lang="zh-TW" sz="2000" b="1" i="0" u="none" strike="noStrike">
                    <a:solidFill>
                      <a:schemeClr val="accent1"/>
                    </a:solidFill>
                    <a:latin typeface="Microsoft JhengHei"/>
                    <a:ea typeface="Microsoft JhengHei"/>
                    <a:cs typeface="Microsoft JhengHei"/>
                    <a:sym typeface="Microsoft JhengHei"/>
                  </a:rPr>
                  <a:t>非必要文件-</a:t>
                </a:r>
                <a:endParaRPr/>
              </a:p>
              <a:p>
                <a:pPr marL="0" marR="0" lvl="0" indent="0" algn="l" rtl="0">
                  <a:lnSpc>
                    <a:spcPct val="100000"/>
                  </a:lnSpc>
                  <a:spcBef>
                    <a:spcPts val="0"/>
                  </a:spcBef>
                  <a:spcAft>
                    <a:spcPts val="0"/>
                  </a:spcAft>
                  <a:buClr>
                    <a:schemeClr val="accent1"/>
                  </a:buClr>
                  <a:buSzPts val="463"/>
                  <a:buFont typeface="Microsoft JhengHei"/>
                  <a:buNone/>
                </a:pPr>
                <a:r>
                  <a:rPr lang="zh-TW" sz="2000" b="1" i="0" u="none" strike="noStrike">
                    <a:solidFill>
                      <a:schemeClr val="accent1"/>
                    </a:solidFill>
                    <a:latin typeface="Microsoft JhengHei"/>
                    <a:ea typeface="Microsoft JhengHei"/>
                    <a:cs typeface="Microsoft JhengHei"/>
                    <a:sym typeface="Microsoft JhengHei"/>
                  </a:rPr>
                  <a:t>其他有利審查文件</a:t>
                </a:r>
                <a:endParaRPr sz="2000" b="1" i="0" u="none" strike="noStrike">
                  <a:solidFill>
                    <a:schemeClr val="accent1"/>
                  </a:solidFill>
                  <a:latin typeface="Microsoft JhengHei"/>
                  <a:ea typeface="Microsoft JhengHei"/>
                  <a:cs typeface="Microsoft JhengHei"/>
                  <a:sym typeface="Microsoft JhengHei"/>
                </a:endParaRPr>
              </a:p>
              <a:p>
                <a:pPr marL="0" marR="0" lvl="0" indent="0" algn="l" rtl="0">
                  <a:lnSpc>
                    <a:spcPct val="100000"/>
                  </a:lnSpc>
                  <a:spcBef>
                    <a:spcPts val="0"/>
                  </a:spcBef>
                  <a:spcAft>
                    <a:spcPts val="0"/>
                  </a:spcAft>
                  <a:buClr>
                    <a:schemeClr val="accent1"/>
                  </a:buClr>
                  <a:buSzPts val="463"/>
                  <a:buFont typeface="Microsoft JhengHei"/>
                  <a:buNone/>
                </a:pPr>
                <a:r>
                  <a:rPr lang="zh-TW" sz="2000" b="1">
                    <a:solidFill>
                      <a:schemeClr val="accent1"/>
                    </a:solidFill>
                    <a:latin typeface="Microsoft JhengHei"/>
                    <a:ea typeface="Microsoft JhengHei"/>
                    <a:cs typeface="Microsoft JhengHei"/>
                    <a:sym typeface="Microsoft JhengHei"/>
                  </a:rPr>
                  <a:t>繁</a:t>
                </a:r>
                <a:r>
                  <a:rPr lang="zh-TW" sz="2000" b="1" i="0" u="none" strike="noStrike">
                    <a:solidFill>
                      <a:schemeClr val="accent1"/>
                    </a:solidFill>
                    <a:latin typeface="Microsoft JhengHei"/>
                    <a:ea typeface="Microsoft JhengHei"/>
                    <a:cs typeface="Microsoft JhengHei"/>
                    <a:sym typeface="Microsoft JhengHei"/>
                  </a:rPr>
                  <a:t>星推薦入學</a:t>
                </a:r>
                <a:r>
                  <a:rPr lang="zh-TW" sz="2000" b="1">
                    <a:solidFill>
                      <a:schemeClr val="accent1"/>
                    </a:solidFill>
                    <a:latin typeface="Microsoft JhengHei"/>
                    <a:ea typeface="Microsoft JhengHei"/>
                    <a:cs typeface="Microsoft JhengHei"/>
                    <a:sym typeface="Microsoft JhengHei"/>
                  </a:rPr>
                  <a:t>錄取通知書影本</a:t>
                </a:r>
                <a:endParaRPr sz="2000" b="1" i="0" u="none" strike="noStrike">
                  <a:solidFill>
                    <a:schemeClr val="accent1"/>
                  </a:solidFill>
                  <a:latin typeface="Microsoft JhengHei"/>
                  <a:ea typeface="Microsoft JhengHei"/>
                  <a:cs typeface="Microsoft JhengHei"/>
                  <a:sym typeface="Microsoft JhengHei"/>
                </a:endParaRPr>
              </a:p>
              <a:p>
                <a:pPr marL="0" marR="0" lvl="0" indent="0" algn="l" rtl="0">
                  <a:lnSpc>
                    <a:spcPct val="100000"/>
                  </a:lnSpc>
                  <a:spcBef>
                    <a:spcPts val="0"/>
                  </a:spcBef>
                  <a:spcAft>
                    <a:spcPts val="0"/>
                  </a:spcAft>
                  <a:buClr>
                    <a:schemeClr val="dk1"/>
                  </a:buClr>
                  <a:buSzPts val="463"/>
                  <a:buFont typeface="Arial"/>
                  <a:buNone/>
                </a:pPr>
                <a:endParaRPr sz="2000" b="1" i="0" u="none" strike="noStrike" cap="none">
                  <a:solidFill>
                    <a:srgbClr val="0070C0"/>
                  </a:solidFill>
                  <a:latin typeface="Microsoft JhengHei"/>
                  <a:ea typeface="Microsoft JhengHei"/>
                  <a:cs typeface="Microsoft JhengHei"/>
                  <a:sym typeface="Microsoft JhengHei"/>
                </a:endParaRPr>
              </a:p>
            </p:txBody>
          </p:sp>
        </p:grpSp>
      </p:grpSp>
      <p:sp>
        <p:nvSpPr>
          <p:cNvPr id="314" name="Google Shape;314;p4"/>
          <p:cNvSpPr txBox="1"/>
          <p:nvPr/>
        </p:nvSpPr>
        <p:spPr>
          <a:xfrm>
            <a:off x="660400" y="1497256"/>
            <a:ext cx="3011174" cy="392512"/>
          </a:xfrm>
          <a:prstGeom prst="rect">
            <a:avLst/>
          </a:prstGeom>
          <a:noFill/>
          <a:ln>
            <a:noFill/>
          </a:ln>
        </p:spPr>
        <p:txBody>
          <a:bodyPr spcFirstLastPara="1" wrap="square" lIns="91425" tIns="45700" rIns="91425" bIns="45700" anchor="t" anchorCtr="0">
            <a:normAutofit lnSpcReduction="10000"/>
          </a:bodyPr>
          <a:lstStyle/>
          <a:p>
            <a:pPr marL="0" marR="0" lvl="0" indent="0" algn="l" rtl="0">
              <a:spcBef>
                <a:spcPts val="0"/>
              </a:spcBef>
              <a:spcAft>
                <a:spcPts val="0"/>
              </a:spcAft>
              <a:buNone/>
            </a:pPr>
            <a:r>
              <a:rPr lang="zh-TW" sz="2000" b="1">
                <a:solidFill>
                  <a:srgbClr val="C00000"/>
                </a:solidFill>
                <a:latin typeface="Microsoft JhengHei"/>
                <a:ea typeface="Microsoft JhengHei"/>
                <a:cs typeface="Microsoft JhengHei"/>
                <a:sym typeface="Microsoft JhengHei"/>
              </a:rPr>
              <a:t>中國交換:中文讀書計劃</a:t>
            </a:r>
            <a:endParaRPr sz="2000" b="1" i="0" u="none" strike="noStrike" cap="none">
              <a:solidFill>
                <a:srgbClr val="C00000"/>
              </a:solidFill>
              <a:latin typeface="Microsoft JhengHei"/>
              <a:ea typeface="Microsoft JhengHei"/>
              <a:cs typeface="Microsoft JhengHei"/>
              <a:sym typeface="Microsoft JhengHei"/>
            </a:endParaRPr>
          </a:p>
        </p:txBody>
      </p:sp>
      <p:sp>
        <p:nvSpPr>
          <p:cNvPr id="315" name="Google Shape;315;p4"/>
          <p:cNvSpPr txBox="1"/>
          <p:nvPr/>
        </p:nvSpPr>
        <p:spPr>
          <a:xfrm>
            <a:off x="8507726" y="4239613"/>
            <a:ext cx="3011174" cy="392512"/>
          </a:xfrm>
          <a:prstGeom prst="rect">
            <a:avLst/>
          </a:prstGeom>
          <a:noFill/>
          <a:ln>
            <a:noFill/>
          </a:ln>
        </p:spPr>
        <p:txBody>
          <a:bodyPr spcFirstLastPara="1" wrap="square" lIns="91425" tIns="45700" rIns="91425" bIns="45700" anchor="t" anchorCtr="0">
            <a:normAutofit fontScale="92500"/>
          </a:bodyPr>
          <a:lstStyle/>
          <a:p>
            <a:pPr marL="0" marR="0" lvl="0" indent="0" algn="l" rtl="0">
              <a:spcBef>
                <a:spcPts val="0"/>
              </a:spcBef>
              <a:spcAft>
                <a:spcPts val="0"/>
              </a:spcAft>
              <a:buNone/>
            </a:pPr>
            <a:r>
              <a:rPr lang="zh-TW" sz="2000" b="1">
                <a:solidFill>
                  <a:srgbClr val="C00000"/>
                </a:solidFill>
                <a:latin typeface="Microsoft JhengHei"/>
                <a:ea typeface="Microsoft JhengHei"/>
                <a:cs typeface="Microsoft JhengHei"/>
                <a:sym typeface="Microsoft JhengHei"/>
              </a:rPr>
              <a:t>中國交換:中文推薦信一封</a:t>
            </a:r>
            <a:endParaRPr sz="2000" b="1" i="0" u="none" strike="noStrike" cap="none">
              <a:solidFill>
                <a:srgbClr val="C00000"/>
              </a:solidFill>
              <a:latin typeface="Microsoft JhengHei"/>
              <a:ea typeface="Microsoft JhengHei"/>
              <a:cs typeface="Microsoft JhengHei"/>
              <a:sym typeface="Microsoft JhengHe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5"/>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報名程序</a:t>
            </a:r>
            <a:endParaRPr>
              <a:latin typeface="Microsoft JhengHei"/>
              <a:ea typeface="Microsoft JhengHei"/>
              <a:cs typeface="Microsoft JhengHei"/>
              <a:sym typeface="Microsoft JhengHei"/>
            </a:endParaRPr>
          </a:p>
        </p:txBody>
      </p:sp>
      <p:sp>
        <p:nvSpPr>
          <p:cNvPr id="322" name="Google Shape;322;p5"/>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5</a:t>
            </a:fld>
            <a:endParaRPr>
              <a:latin typeface="Microsoft JhengHei"/>
              <a:ea typeface="Microsoft JhengHei"/>
              <a:cs typeface="Microsoft JhengHei"/>
              <a:sym typeface="Microsoft JhengHei"/>
            </a:endParaRPr>
          </a:p>
        </p:txBody>
      </p:sp>
      <p:grpSp>
        <p:nvGrpSpPr>
          <p:cNvPr id="323" name="Google Shape;323;p5"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p:nvPr/>
        </p:nvGrpSpPr>
        <p:grpSpPr>
          <a:xfrm>
            <a:off x="805262" y="1285923"/>
            <a:ext cx="11054505" cy="5050869"/>
            <a:chOff x="805262" y="1285923"/>
            <a:chExt cx="11054505" cy="5050869"/>
          </a:xfrm>
        </p:grpSpPr>
        <p:grpSp>
          <p:nvGrpSpPr>
            <p:cNvPr id="324" name="Google Shape;324;p5"/>
            <p:cNvGrpSpPr/>
            <p:nvPr/>
          </p:nvGrpSpPr>
          <p:grpSpPr>
            <a:xfrm>
              <a:off x="4428052" y="1962568"/>
              <a:ext cx="3335896" cy="3335897"/>
              <a:chOff x="2478354" y="1962568"/>
              <a:chExt cx="3335896" cy="3335897"/>
            </a:xfrm>
          </p:grpSpPr>
          <p:sp>
            <p:nvSpPr>
              <p:cNvPr id="325" name="Google Shape;325;p5"/>
              <p:cNvSpPr/>
              <p:nvPr/>
            </p:nvSpPr>
            <p:spPr>
              <a:xfrm>
                <a:off x="2478354" y="1962568"/>
                <a:ext cx="3335896" cy="3335897"/>
              </a:xfrm>
              <a:custGeom>
                <a:avLst/>
                <a:gdLst/>
                <a:ahLst/>
                <a:cxnLst/>
                <a:rect l="l" t="t"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D4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26" name="Google Shape;326;p5"/>
              <p:cNvSpPr/>
              <p:nvPr/>
            </p:nvSpPr>
            <p:spPr>
              <a:xfrm>
                <a:off x="2676982" y="2161197"/>
                <a:ext cx="2938660" cy="2938660"/>
              </a:xfrm>
              <a:custGeom>
                <a:avLst/>
                <a:gdLst/>
                <a:ahLst/>
                <a:cxnLst/>
                <a:rect l="l" t="t"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grpSp>
            <p:nvGrpSpPr>
              <p:cNvPr id="327" name="Google Shape;327;p5"/>
              <p:cNvGrpSpPr/>
              <p:nvPr/>
            </p:nvGrpSpPr>
            <p:grpSpPr>
              <a:xfrm>
                <a:off x="2747626" y="2419694"/>
                <a:ext cx="2795748" cy="2368216"/>
                <a:chOff x="2884" y="1335"/>
                <a:chExt cx="1916" cy="1623"/>
              </a:xfrm>
            </p:grpSpPr>
            <p:sp>
              <p:nvSpPr>
                <p:cNvPr id="328" name="Google Shape;328;p5"/>
                <p:cNvSpPr/>
                <p:nvPr/>
              </p:nvSpPr>
              <p:spPr>
                <a:xfrm>
                  <a:off x="3818" y="1613"/>
                  <a:ext cx="982" cy="1345"/>
                </a:xfrm>
                <a:custGeom>
                  <a:avLst/>
                  <a:gdLst/>
                  <a:ahLst/>
                  <a:cxnLst/>
                  <a:rect l="l" t="t" r="r" b="b"/>
                  <a:pathLst>
                    <a:path w="472" h="647" extrusionOk="0">
                      <a:moveTo>
                        <a:pt x="166" y="279"/>
                      </a:moveTo>
                      <a:cubicBezTo>
                        <a:pt x="167" y="266"/>
                        <a:pt x="173" y="267"/>
                        <a:pt x="180" y="271"/>
                      </a:cubicBezTo>
                      <a:cubicBezTo>
                        <a:pt x="184" y="273"/>
                        <a:pt x="189" y="273"/>
                        <a:pt x="194" y="274"/>
                      </a:cubicBezTo>
                      <a:cubicBezTo>
                        <a:pt x="202" y="276"/>
                        <a:pt x="210" y="276"/>
                        <a:pt x="217" y="278"/>
                      </a:cubicBezTo>
                      <a:cubicBezTo>
                        <a:pt x="226" y="280"/>
                        <a:pt x="233" y="276"/>
                        <a:pt x="236" y="271"/>
                      </a:cubicBezTo>
                      <a:cubicBezTo>
                        <a:pt x="239" y="266"/>
                        <a:pt x="238" y="257"/>
                        <a:pt x="236" y="252"/>
                      </a:cubicBezTo>
                      <a:cubicBezTo>
                        <a:pt x="234" y="248"/>
                        <a:pt x="227" y="247"/>
                        <a:pt x="222" y="245"/>
                      </a:cubicBezTo>
                      <a:cubicBezTo>
                        <a:pt x="222" y="245"/>
                        <a:pt x="221" y="245"/>
                        <a:pt x="220" y="245"/>
                      </a:cubicBezTo>
                      <a:cubicBezTo>
                        <a:pt x="203" y="245"/>
                        <a:pt x="203" y="246"/>
                        <a:pt x="203" y="228"/>
                      </a:cubicBezTo>
                      <a:cubicBezTo>
                        <a:pt x="203" y="219"/>
                        <a:pt x="197" y="214"/>
                        <a:pt x="189" y="217"/>
                      </a:cubicBezTo>
                      <a:cubicBezTo>
                        <a:pt x="186" y="219"/>
                        <a:pt x="183" y="224"/>
                        <a:pt x="182" y="228"/>
                      </a:cubicBezTo>
                      <a:cubicBezTo>
                        <a:pt x="181" y="230"/>
                        <a:pt x="181" y="234"/>
                        <a:pt x="181" y="238"/>
                      </a:cubicBezTo>
                      <a:cubicBezTo>
                        <a:pt x="171" y="233"/>
                        <a:pt x="165" y="228"/>
                        <a:pt x="165" y="217"/>
                      </a:cubicBezTo>
                      <a:cubicBezTo>
                        <a:pt x="165" y="212"/>
                        <a:pt x="161" y="208"/>
                        <a:pt x="159" y="204"/>
                      </a:cubicBezTo>
                      <a:cubicBezTo>
                        <a:pt x="156" y="200"/>
                        <a:pt x="153" y="196"/>
                        <a:pt x="150" y="192"/>
                      </a:cubicBezTo>
                      <a:cubicBezTo>
                        <a:pt x="147" y="190"/>
                        <a:pt x="144" y="189"/>
                        <a:pt x="141" y="187"/>
                      </a:cubicBezTo>
                      <a:cubicBezTo>
                        <a:pt x="139" y="191"/>
                        <a:pt x="136" y="196"/>
                        <a:pt x="137" y="200"/>
                      </a:cubicBezTo>
                      <a:cubicBezTo>
                        <a:pt x="138" y="204"/>
                        <a:pt x="143" y="208"/>
                        <a:pt x="146" y="211"/>
                      </a:cubicBezTo>
                      <a:cubicBezTo>
                        <a:pt x="147" y="212"/>
                        <a:pt x="148" y="214"/>
                        <a:pt x="147" y="217"/>
                      </a:cubicBezTo>
                      <a:cubicBezTo>
                        <a:pt x="144" y="214"/>
                        <a:pt x="139" y="211"/>
                        <a:pt x="136" y="207"/>
                      </a:cubicBezTo>
                      <a:cubicBezTo>
                        <a:pt x="127" y="195"/>
                        <a:pt x="116" y="192"/>
                        <a:pt x="102" y="197"/>
                      </a:cubicBezTo>
                      <a:cubicBezTo>
                        <a:pt x="98" y="198"/>
                        <a:pt x="95" y="202"/>
                        <a:pt x="92" y="204"/>
                      </a:cubicBezTo>
                      <a:cubicBezTo>
                        <a:pt x="87" y="208"/>
                        <a:pt x="83" y="212"/>
                        <a:pt x="78" y="214"/>
                      </a:cubicBezTo>
                      <a:cubicBezTo>
                        <a:pt x="72" y="216"/>
                        <a:pt x="72" y="220"/>
                        <a:pt x="72" y="225"/>
                      </a:cubicBezTo>
                      <a:cubicBezTo>
                        <a:pt x="70" y="238"/>
                        <a:pt x="64" y="242"/>
                        <a:pt x="52" y="236"/>
                      </a:cubicBezTo>
                      <a:cubicBezTo>
                        <a:pt x="47" y="233"/>
                        <a:pt x="39" y="231"/>
                        <a:pt x="38" y="228"/>
                      </a:cubicBezTo>
                      <a:cubicBezTo>
                        <a:pt x="35" y="221"/>
                        <a:pt x="36" y="212"/>
                        <a:pt x="37" y="204"/>
                      </a:cubicBezTo>
                      <a:cubicBezTo>
                        <a:pt x="37" y="201"/>
                        <a:pt x="42" y="198"/>
                        <a:pt x="46" y="196"/>
                      </a:cubicBezTo>
                      <a:cubicBezTo>
                        <a:pt x="49" y="195"/>
                        <a:pt x="52" y="195"/>
                        <a:pt x="55" y="195"/>
                      </a:cubicBezTo>
                      <a:cubicBezTo>
                        <a:pt x="74" y="191"/>
                        <a:pt x="74" y="190"/>
                        <a:pt x="68" y="173"/>
                      </a:cubicBezTo>
                      <a:cubicBezTo>
                        <a:pt x="67" y="170"/>
                        <a:pt x="68" y="165"/>
                        <a:pt x="71" y="163"/>
                      </a:cubicBezTo>
                      <a:cubicBezTo>
                        <a:pt x="80" y="153"/>
                        <a:pt x="89" y="145"/>
                        <a:pt x="99" y="136"/>
                      </a:cubicBezTo>
                      <a:cubicBezTo>
                        <a:pt x="101" y="135"/>
                        <a:pt x="103" y="134"/>
                        <a:pt x="105" y="134"/>
                      </a:cubicBezTo>
                      <a:cubicBezTo>
                        <a:pt x="116" y="134"/>
                        <a:pt x="119" y="129"/>
                        <a:pt x="120" y="119"/>
                      </a:cubicBezTo>
                      <a:cubicBezTo>
                        <a:pt x="120" y="116"/>
                        <a:pt x="121" y="112"/>
                        <a:pt x="122" y="108"/>
                      </a:cubicBezTo>
                      <a:cubicBezTo>
                        <a:pt x="130" y="130"/>
                        <a:pt x="149" y="121"/>
                        <a:pt x="164" y="125"/>
                      </a:cubicBezTo>
                      <a:cubicBezTo>
                        <a:pt x="166" y="125"/>
                        <a:pt x="171" y="120"/>
                        <a:pt x="173" y="117"/>
                      </a:cubicBezTo>
                      <a:cubicBezTo>
                        <a:pt x="175" y="112"/>
                        <a:pt x="175" y="107"/>
                        <a:pt x="176" y="102"/>
                      </a:cubicBezTo>
                      <a:cubicBezTo>
                        <a:pt x="190" y="105"/>
                        <a:pt x="190" y="105"/>
                        <a:pt x="192" y="89"/>
                      </a:cubicBezTo>
                      <a:cubicBezTo>
                        <a:pt x="195" y="89"/>
                        <a:pt x="198" y="88"/>
                        <a:pt x="202" y="87"/>
                      </a:cubicBezTo>
                      <a:cubicBezTo>
                        <a:pt x="202" y="87"/>
                        <a:pt x="202" y="86"/>
                        <a:pt x="202" y="85"/>
                      </a:cubicBezTo>
                      <a:cubicBezTo>
                        <a:pt x="199" y="85"/>
                        <a:pt x="197" y="85"/>
                        <a:pt x="195" y="84"/>
                      </a:cubicBezTo>
                      <a:cubicBezTo>
                        <a:pt x="190" y="82"/>
                        <a:pt x="183" y="81"/>
                        <a:pt x="181" y="77"/>
                      </a:cubicBezTo>
                      <a:cubicBezTo>
                        <a:pt x="178" y="71"/>
                        <a:pt x="178" y="63"/>
                        <a:pt x="184" y="56"/>
                      </a:cubicBezTo>
                      <a:cubicBezTo>
                        <a:pt x="187" y="53"/>
                        <a:pt x="190" y="46"/>
                        <a:pt x="189" y="42"/>
                      </a:cubicBezTo>
                      <a:cubicBezTo>
                        <a:pt x="187" y="35"/>
                        <a:pt x="182" y="35"/>
                        <a:pt x="177" y="42"/>
                      </a:cubicBezTo>
                      <a:cubicBezTo>
                        <a:pt x="172" y="50"/>
                        <a:pt x="166" y="59"/>
                        <a:pt x="161" y="68"/>
                      </a:cubicBezTo>
                      <a:cubicBezTo>
                        <a:pt x="159" y="71"/>
                        <a:pt x="160" y="77"/>
                        <a:pt x="161" y="81"/>
                      </a:cubicBezTo>
                      <a:cubicBezTo>
                        <a:pt x="163" y="87"/>
                        <a:pt x="163" y="91"/>
                        <a:pt x="157" y="95"/>
                      </a:cubicBezTo>
                      <a:cubicBezTo>
                        <a:pt x="152" y="99"/>
                        <a:pt x="148" y="104"/>
                        <a:pt x="142" y="110"/>
                      </a:cubicBezTo>
                      <a:cubicBezTo>
                        <a:pt x="141" y="108"/>
                        <a:pt x="140" y="106"/>
                        <a:pt x="139" y="104"/>
                      </a:cubicBezTo>
                      <a:cubicBezTo>
                        <a:pt x="136" y="94"/>
                        <a:pt x="130" y="91"/>
                        <a:pt x="120" y="91"/>
                      </a:cubicBezTo>
                      <a:cubicBezTo>
                        <a:pt x="110" y="91"/>
                        <a:pt x="110" y="82"/>
                        <a:pt x="109" y="75"/>
                      </a:cubicBezTo>
                      <a:cubicBezTo>
                        <a:pt x="108" y="72"/>
                        <a:pt x="112" y="66"/>
                        <a:pt x="115" y="63"/>
                      </a:cubicBezTo>
                      <a:cubicBezTo>
                        <a:pt x="127" y="53"/>
                        <a:pt x="140" y="44"/>
                        <a:pt x="152" y="34"/>
                      </a:cubicBezTo>
                      <a:cubicBezTo>
                        <a:pt x="153" y="33"/>
                        <a:pt x="153" y="32"/>
                        <a:pt x="154" y="31"/>
                      </a:cubicBezTo>
                      <a:cubicBezTo>
                        <a:pt x="156" y="14"/>
                        <a:pt x="170" y="10"/>
                        <a:pt x="182" y="6"/>
                      </a:cubicBezTo>
                      <a:cubicBezTo>
                        <a:pt x="193" y="2"/>
                        <a:pt x="206" y="0"/>
                        <a:pt x="217" y="3"/>
                      </a:cubicBezTo>
                      <a:cubicBezTo>
                        <a:pt x="230" y="7"/>
                        <a:pt x="243" y="12"/>
                        <a:pt x="256" y="14"/>
                      </a:cubicBezTo>
                      <a:cubicBezTo>
                        <a:pt x="260" y="15"/>
                        <a:pt x="264" y="22"/>
                        <a:pt x="267" y="25"/>
                      </a:cubicBezTo>
                      <a:cubicBezTo>
                        <a:pt x="271" y="29"/>
                        <a:pt x="275" y="33"/>
                        <a:pt x="279" y="36"/>
                      </a:cubicBezTo>
                      <a:cubicBezTo>
                        <a:pt x="282" y="32"/>
                        <a:pt x="285" y="27"/>
                        <a:pt x="288" y="23"/>
                      </a:cubicBezTo>
                      <a:cubicBezTo>
                        <a:pt x="288" y="22"/>
                        <a:pt x="289" y="21"/>
                        <a:pt x="289" y="20"/>
                      </a:cubicBezTo>
                      <a:cubicBezTo>
                        <a:pt x="290" y="20"/>
                        <a:pt x="291" y="20"/>
                        <a:pt x="291" y="20"/>
                      </a:cubicBezTo>
                      <a:cubicBezTo>
                        <a:pt x="299" y="34"/>
                        <a:pt x="299" y="34"/>
                        <a:pt x="311" y="24"/>
                      </a:cubicBezTo>
                      <a:cubicBezTo>
                        <a:pt x="319" y="18"/>
                        <a:pt x="327" y="14"/>
                        <a:pt x="338" y="19"/>
                      </a:cubicBezTo>
                      <a:cubicBezTo>
                        <a:pt x="342" y="21"/>
                        <a:pt x="350" y="19"/>
                        <a:pt x="354" y="16"/>
                      </a:cubicBezTo>
                      <a:cubicBezTo>
                        <a:pt x="367" y="8"/>
                        <a:pt x="378" y="7"/>
                        <a:pt x="390" y="16"/>
                      </a:cubicBezTo>
                      <a:cubicBezTo>
                        <a:pt x="397" y="22"/>
                        <a:pt x="404" y="29"/>
                        <a:pt x="409" y="37"/>
                      </a:cubicBezTo>
                      <a:cubicBezTo>
                        <a:pt x="454" y="115"/>
                        <a:pt x="472" y="200"/>
                        <a:pt x="467" y="290"/>
                      </a:cubicBezTo>
                      <a:cubicBezTo>
                        <a:pt x="466" y="308"/>
                        <a:pt x="463" y="325"/>
                        <a:pt x="460" y="342"/>
                      </a:cubicBezTo>
                      <a:cubicBezTo>
                        <a:pt x="458" y="349"/>
                        <a:pt x="454" y="357"/>
                        <a:pt x="449" y="364"/>
                      </a:cubicBezTo>
                      <a:cubicBezTo>
                        <a:pt x="442" y="374"/>
                        <a:pt x="440" y="384"/>
                        <a:pt x="442" y="396"/>
                      </a:cubicBezTo>
                      <a:cubicBezTo>
                        <a:pt x="443" y="401"/>
                        <a:pt x="443" y="405"/>
                        <a:pt x="444" y="411"/>
                      </a:cubicBezTo>
                      <a:cubicBezTo>
                        <a:pt x="433" y="408"/>
                        <a:pt x="429" y="403"/>
                        <a:pt x="427" y="394"/>
                      </a:cubicBezTo>
                      <a:cubicBezTo>
                        <a:pt x="424" y="384"/>
                        <a:pt x="419" y="375"/>
                        <a:pt x="415" y="365"/>
                      </a:cubicBezTo>
                      <a:cubicBezTo>
                        <a:pt x="414" y="362"/>
                        <a:pt x="412" y="358"/>
                        <a:pt x="412" y="354"/>
                      </a:cubicBezTo>
                      <a:cubicBezTo>
                        <a:pt x="411" y="345"/>
                        <a:pt x="410" y="338"/>
                        <a:pt x="400" y="335"/>
                      </a:cubicBezTo>
                      <a:cubicBezTo>
                        <a:pt x="396" y="334"/>
                        <a:pt x="393" y="327"/>
                        <a:pt x="391" y="323"/>
                      </a:cubicBezTo>
                      <a:cubicBezTo>
                        <a:pt x="385" y="309"/>
                        <a:pt x="369" y="301"/>
                        <a:pt x="356" y="308"/>
                      </a:cubicBezTo>
                      <a:cubicBezTo>
                        <a:pt x="352" y="310"/>
                        <a:pt x="349" y="318"/>
                        <a:pt x="348" y="323"/>
                      </a:cubicBezTo>
                      <a:cubicBezTo>
                        <a:pt x="347" y="332"/>
                        <a:pt x="348" y="340"/>
                        <a:pt x="338" y="345"/>
                      </a:cubicBezTo>
                      <a:cubicBezTo>
                        <a:pt x="336" y="346"/>
                        <a:pt x="336" y="353"/>
                        <a:pt x="334" y="354"/>
                      </a:cubicBezTo>
                      <a:cubicBezTo>
                        <a:pt x="324" y="357"/>
                        <a:pt x="323" y="370"/>
                        <a:pt x="316" y="374"/>
                      </a:cubicBezTo>
                      <a:cubicBezTo>
                        <a:pt x="305" y="379"/>
                        <a:pt x="294" y="383"/>
                        <a:pt x="282" y="376"/>
                      </a:cubicBezTo>
                      <a:cubicBezTo>
                        <a:pt x="280" y="374"/>
                        <a:pt x="278" y="371"/>
                        <a:pt x="277" y="369"/>
                      </a:cubicBezTo>
                      <a:cubicBezTo>
                        <a:pt x="271" y="356"/>
                        <a:pt x="266" y="342"/>
                        <a:pt x="260" y="329"/>
                      </a:cubicBezTo>
                      <a:cubicBezTo>
                        <a:pt x="256" y="320"/>
                        <a:pt x="251" y="313"/>
                        <a:pt x="246" y="305"/>
                      </a:cubicBezTo>
                      <a:cubicBezTo>
                        <a:pt x="243" y="302"/>
                        <a:pt x="240" y="299"/>
                        <a:pt x="236" y="296"/>
                      </a:cubicBezTo>
                      <a:cubicBezTo>
                        <a:pt x="243" y="317"/>
                        <a:pt x="241" y="340"/>
                        <a:pt x="255" y="359"/>
                      </a:cubicBezTo>
                      <a:cubicBezTo>
                        <a:pt x="262" y="367"/>
                        <a:pt x="266" y="377"/>
                        <a:pt x="277" y="380"/>
                      </a:cubicBezTo>
                      <a:cubicBezTo>
                        <a:pt x="278" y="380"/>
                        <a:pt x="279" y="381"/>
                        <a:pt x="280" y="382"/>
                      </a:cubicBezTo>
                      <a:cubicBezTo>
                        <a:pt x="284" y="394"/>
                        <a:pt x="292" y="392"/>
                        <a:pt x="302" y="389"/>
                      </a:cubicBezTo>
                      <a:cubicBezTo>
                        <a:pt x="309" y="387"/>
                        <a:pt x="314" y="392"/>
                        <a:pt x="311" y="398"/>
                      </a:cubicBezTo>
                      <a:cubicBezTo>
                        <a:pt x="301" y="417"/>
                        <a:pt x="291" y="434"/>
                        <a:pt x="281" y="452"/>
                      </a:cubicBezTo>
                      <a:cubicBezTo>
                        <a:pt x="274" y="466"/>
                        <a:pt x="266" y="478"/>
                        <a:pt x="259" y="492"/>
                      </a:cubicBezTo>
                      <a:cubicBezTo>
                        <a:pt x="257" y="495"/>
                        <a:pt x="259" y="501"/>
                        <a:pt x="260" y="506"/>
                      </a:cubicBezTo>
                      <a:cubicBezTo>
                        <a:pt x="263" y="522"/>
                        <a:pt x="266" y="539"/>
                        <a:pt x="251" y="551"/>
                      </a:cubicBezTo>
                      <a:cubicBezTo>
                        <a:pt x="241" y="560"/>
                        <a:pt x="237" y="571"/>
                        <a:pt x="232" y="583"/>
                      </a:cubicBezTo>
                      <a:cubicBezTo>
                        <a:pt x="223" y="603"/>
                        <a:pt x="214" y="623"/>
                        <a:pt x="196" y="638"/>
                      </a:cubicBezTo>
                      <a:cubicBezTo>
                        <a:pt x="185" y="647"/>
                        <a:pt x="172" y="645"/>
                        <a:pt x="160" y="646"/>
                      </a:cubicBezTo>
                      <a:cubicBezTo>
                        <a:pt x="158" y="646"/>
                        <a:pt x="155" y="643"/>
                        <a:pt x="153" y="641"/>
                      </a:cubicBezTo>
                      <a:cubicBezTo>
                        <a:pt x="152" y="639"/>
                        <a:pt x="151" y="636"/>
                        <a:pt x="151" y="634"/>
                      </a:cubicBezTo>
                      <a:cubicBezTo>
                        <a:pt x="145" y="604"/>
                        <a:pt x="140" y="575"/>
                        <a:pt x="135" y="545"/>
                      </a:cubicBezTo>
                      <a:cubicBezTo>
                        <a:pt x="134" y="541"/>
                        <a:pt x="134" y="535"/>
                        <a:pt x="136" y="532"/>
                      </a:cubicBezTo>
                      <a:cubicBezTo>
                        <a:pt x="149" y="512"/>
                        <a:pt x="141" y="492"/>
                        <a:pt x="134" y="473"/>
                      </a:cubicBezTo>
                      <a:cubicBezTo>
                        <a:pt x="130" y="462"/>
                        <a:pt x="126" y="452"/>
                        <a:pt x="124" y="441"/>
                      </a:cubicBezTo>
                      <a:cubicBezTo>
                        <a:pt x="120" y="422"/>
                        <a:pt x="102" y="414"/>
                        <a:pt x="85" y="417"/>
                      </a:cubicBezTo>
                      <a:cubicBezTo>
                        <a:pt x="75" y="420"/>
                        <a:pt x="64" y="422"/>
                        <a:pt x="54" y="423"/>
                      </a:cubicBezTo>
                      <a:cubicBezTo>
                        <a:pt x="42" y="425"/>
                        <a:pt x="34" y="418"/>
                        <a:pt x="28" y="409"/>
                      </a:cubicBezTo>
                      <a:cubicBezTo>
                        <a:pt x="21" y="401"/>
                        <a:pt x="14" y="392"/>
                        <a:pt x="8" y="383"/>
                      </a:cubicBezTo>
                      <a:cubicBezTo>
                        <a:pt x="5" y="378"/>
                        <a:pt x="2" y="372"/>
                        <a:pt x="1" y="366"/>
                      </a:cubicBezTo>
                      <a:cubicBezTo>
                        <a:pt x="0" y="355"/>
                        <a:pt x="1" y="345"/>
                        <a:pt x="1" y="334"/>
                      </a:cubicBezTo>
                      <a:cubicBezTo>
                        <a:pt x="1" y="319"/>
                        <a:pt x="7" y="307"/>
                        <a:pt x="20" y="298"/>
                      </a:cubicBezTo>
                      <a:cubicBezTo>
                        <a:pt x="28" y="292"/>
                        <a:pt x="34" y="285"/>
                        <a:pt x="33" y="273"/>
                      </a:cubicBezTo>
                      <a:cubicBezTo>
                        <a:pt x="33" y="270"/>
                        <a:pt x="35" y="266"/>
                        <a:pt x="37" y="263"/>
                      </a:cubicBezTo>
                      <a:cubicBezTo>
                        <a:pt x="42" y="257"/>
                        <a:pt x="47" y="252"/>
                        <a:pt x="53" y="245"/>
                      </a:cubicBezTo>
                      <a:cubicBezTo>
                        <a:pt x="60" y="253"/>
                        <a:pt x="68" y="247"/>
                        <a:pt x="74" y="243"/>
                      </a:cubicBezTo>
                      <a:cubicBezTo>
                        <a:pt x="87" y="234"/>
                        <a:pt x="102" y="233"/>
                        <a:pt x="117" y="236"/>
                      </a:cubicBezTo>
                      <a:cubicBezTo>
                        <a:pt x="120" y="236"/>
                        <a:pt x="125" y="241"/>
                        <a:pt x="125" y="243"/>
                      </a:cubicBezTo>
                      <a:cubicBezTo>
                        <a:pt x="123" y="258"/>
                        <a:pt x="129" y="266"/>
                        <a:pt x="144" y="268"/>
                      </a:cubicBezTo>
                      <a:cubicBezTo>
                        <a:pt x="151" y="270"/>
                        <a:pt x="157" y="275"/>
                        <a:pt x="166" y="279"/>
                      </a:cubicBezTo>
                      <a:close/>
                      <a:moveTo>
                        <a:pt x="297" y="190"/>
                      </a:moveTo>
                      <a:cubicBezTo>
                        <a:pt x="294" y="188"/>
                        <a:pt x="291" y="186"/>
                        <a:pt x="287" y="184"/>
                      </a:cubicBezTo>
                      <a:cubicBezTo>
                        <a:pt x="289" y="190"/>
                        <a:pt x="289" y="193"/>
                        <a:pt x="291" y="196"/>
                      </a:cubicBezTo>
                      <a:cubicBezTo>
                        <a:pt x="297" y="208"/>
                        <a:pt x="304" y="218"/>
                        <a:pt x="305" y="232"/>
                      </a:cubicBezTo>
                      <a:cubicBezTo>
                        <a:pt x="306" y="239"/>
                        <a:pt x="313" y="242"/>
                        <a:pt x="320" y="241"/>
                      </a:cubicBezTo>
                      <a:cubicBezTo>
                        <a:pt x="328" y="241"/>
                        <a:pt x="335" y="240"/>
                        <a:pt x="345" y="239"/>
                      </a:cubicBezTo>
                      <a:cubicBezTo>
                        <a:pt x="340" y="237"/>
                        <a:pt x="337" y="235"/>
                        <a:pt x="332" y="234"/>
                      </a:cubicBezTo>
                      <a:cubicBezTo>
                        <a:pt x="326" y="232"/>
                        <a:pt x="321" y="230"/>
                        <a:pt x="320" y="222"/>
                      </a:cubicBezTo>
                      <a:cubicBezTo>
                        <a:pt x="318" y="212"/>
                        <a:pt x="316" y="202"/>
                        <a:pt x="314" y="191"/>
                      </a:cubicBezTo>
                      <a:cubicBezTo>
                        <a:pt x="314" y="188"/>
                        <a:pt x="312" y="185"/>
                        <a:pt x="311" y="182"/>
                      </a:cubicBezTo>
                      <a:cubicBezTo>
                        <a:pt x="308" y="183"/>
                        <a:pt x="305" y="184"/>
                        <a:pt x="301" y="185"/>
                      </a:cubicBezTo>
                      <a:cubicBezTo>
                        <a:pt x="300" y="186"/>
                        <a:pt x="299" y="188"/>
                        <a:pt x="297" y="190"/>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29" name="Google Shape;329;p5"/>
                <p:cNvSpPr/>
                <p:nvPr/>
              </p:nvSpPr>
              <p:spPr>
                <a:xfrm>
                  <a:off x="3054" y="2426"/>
                  <a:ext cx="467" cy="526"/>
                </a:xfrm>
                <a:custGeom>
                  <a:avLst/>
                  <a:gdLst/>
                  <a:ahLst/>
                  <a:cxnLst/>
                  <a:rect l="l" t="t" r="r" b="b"/>
                  <a:pathLst>
                    <a:path w="224" h="253" extrusionOk="0">
                      <a:moveTo>
                        <a:pt x="9" y="18"/>
                      </a:moveTo>
                      <a:cubicBezTo>
                        <a:pt x="19" y="13"/>
                        <a:pt x="29" y="6"/>
                        <a:pt x="40" y="2"/>
                      </a:cubicBezTo>
                      <a:cubicBezTo>
                        <a:pt x="47" y="0"/>
                        <a:pt x="55" y="2"/>
                        <a:pt x="63" y="3"/>
                      </a:cubicBezTo>
                      <a:cubicBezTo>
                        <a:pt x="71" y="5"/>
                        <a:pt x="80" y="8"/>
                        <a:pt x="88" y="10"/>
                      </a:cubicBezTo>
                      <a:cubicBezTo>
                        <a:pt x="98" y="12"/>
                        <a:pt x="105" y="16"/>
                        <a:pt x="109" y="25"/>
                      </a:cubicBezTo>
                      <a:cubicBezTo>
                        <a:pt x="111" y="28"/>
                        <a:pt x="116" y="32"/>
                        <a:pt x="120" y="34"/>
                      </a:cubicBezTo>
                      <a:cubicBezTo>
                        <a:pt x="138" y="39"/>
                        <a:pt x="149" y="48"/>
                        <a:pt x="146" y="69"/>
                      </a:cubicBezTo>
                      <a:cubicBezTo>
                        <a:pt x="146" y="71"/>
                        <a:pt x="147" y="72"/>
                        <a:pt x="147" y="74"/>
                      </a:cubicBezTo>
                      <a:cubicBezTo>
                        <a:pt x="148" y="75"/>
                        <a:pt x="148" y="76"/>
                        <a:pt x="150" y="77"/>
                      </a:cubicBezTo>
                      <a:cubicBezTo>
                        <a:pt x="158" y="67"/>
                        <a:pt x="166" y="71"/>
                        <a:pt x="174" y="77"/>
                      </a:cubicBezTo>
                      <a:cubicBezTo>
                        <a:pt x="184" y="83"/>
                        <a:pt x="196" y="84"/>
                        <a:pt x="202" y="95"/>
                      </a:cubicBezTo>
                      <a:cubicBezTo>
                        <a:pt x="203" y="96"/>
                        <a:pt x="207" y="96"/>
                        <a:pt x="209" y="97"/>
                      </a:cubicBezTo>
                      <a:cubicBezTo>
                        <a:pt x="213" y="98"/>
                        <a:pt x="219" y="99"/>
                        <a:pt x="220" y="101"/>
                      </a:cubicBezTo>
                      <a:cubicBezTo>
                        <a:pt x="223" y="107"/>
                        <a:pt x="224" y="113"/>
                        <a:pt x="217" y="118"/>
                      </a:cubicBezTo>
                      <a:cubicBezTo>
                        <a:pt x="213" y="121"/>
                        <a:pt x="209" y="126"/>
                        <a:pt x="206" y="131"/>
                      </a:cubicBezTo>
                      <a:cubicBezTo>
                        <a:pt x="198" y="148"/>
                        <a:pt x="192" y="166"/>
                        <a:pt x="184" y="183"/>
                      </a:cubicBezTo>
                      <a:cubicBezTo>
                        <a:pt x="182" y="187"/>
                        <a:pt x="178" y="190"/>
                        <a:pt x="174" y="192"/>
                      </a:cubicBezTo>
                      <a:cubicBezTo>
                        <a:pt x="156" y="199"/>
                        <a:pt x="145" y="212"/>
                        <a:pt x="142" y="231"/>
                      </a:cubicBezTo>
                      <a:cubicBezTo>
                        <a:pt x="142" y="234"/>
                        <a:pt x="141" y="237"/>
                        <a:pt x="140" y="239"/>
                      </a:cubicBezTo>
                      <a:cubicBezTo>
                        <a:pt x="134" y="251"/>
                        <a:pt x="130" y="253"/>
                        <a:pt x="120" y="245"/>
                      </a:cubicBezTo>
                      <a:cubicBezTo>
                        <a:pt x="97" y="227"/>
                        <a:pt x="76" y="208"/>
                        <a:pt x="54" y="190"/>
                      </a:cubicBezTo>
                      <a:cubicBezTo>
                        <a:pt x="51" y="188"/>
                        <a:pt x="47" y="184"/>
                        <a:pt x="47" y="181"/>
                      </a:cubicBezTo>
                      <a:cubicBezTo>
                        <a:pt x="43" y="154"/>
                        <a:pt x="21" y="136"/>
                        <a:pt x="15" y="110"/>
                      </a:cubicBezTo>
                      <a:cubicBezTo>
                        <a:pt x="14" y="109"/>
                        <a:pt x="14" y="107"/>
                        <a:pt x="13" y="107"/>
                      </a:cubicBezTo>
                      <a:cubicBezTo>
                        <a:pt x="0" y="99"/>
                        <a:pt x="8" y="87"/>
                        <a:pt x="5" y="77"/>
                      </a:cubicBezTo>
                      <a:cubicBezTo>
                        <a:pt x="5" y="75"/>
                        <a:pt x="6" y="73"/>
                        <a:pt x="8" y="71"/>
                      </a:cubicBezTo>
                      <a:cubicBezTo>
                        <a:pt x="23" y="53"/>
                        <a:pt x="23" y="36"/>
                        <a:pt x="9" y="18"/>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0" name="Google Shape;330;p5"/>
                <p:cNvSpPr/>
                <p:nvPr/>
              </p:nvSpPr>
              <p:spPr>
                <a:xfrm>
                  <a:off x="2884" y="1775"/>
                  <a:ext cx="443" cy="684"/>
                </a:xfrm>
                <a:custGeom>
                  <a:avLst/>
                  <a:gdLst/>
                  <a:ahLst/>
                  <a:cxnLst/>
                  <a:rect l="l" t="t" r="r" b="b"/>
                  <a:pathLst>
                    <a:path w="213" h="329" extrusionOk="0">
                      <a:moveTo>
                        <a:pt x="168" y="137"/>
                      </a:moveTo>
                      <a:cubicBezTo>
                        <a:pt x="167" y="138"/>
                        <a:pt x="166" y="139"/>
                        <a:pt x="165" y="139"/>
                      </a:cubicBezTo>
                      <a:cubicBezTo>
                        <a:pt x="161" y="137"/>
                        <a:pt x="156" y="133"/>
                        <a:pt x="153" y="134"/>
                      </a:cubicBezTo>
                      <a:cubicBezTo>
                        <a:pt x="147" y="137"/>
                        <a:pt x="141" y="141"/>
                        <a:pt x="137" y="147"/>
                      </a:cubicBezTo>
                      <a:cubicBezTo>
                        <a:pt x="132" y="156"/>
                        <a:pt x="129" y="166"/>
                        <a:pt x="125" y="175"/>
                      </a:cubicBezTo>
                      <a:cubicBezTo>
                        <a:pt x="124" y="178"/>
                        <a:pt x="123" y="182"/>
                        <a:pt x="121" y="185"/>
                      </a:cubicBezTo>
                      <a:cubicBezTo>
                        <a:pt x="111" y="197"/>
                        <a:pt x="106" y="210"/>
                        <a:pt x="109" y="225"/>
                      </a:cubicBezTo>
                      <a:cubicBezTo>
                        <a:pt x="110" y="229"/>
                        <a:pt x="109" y="233"/>
                        <a:pt x="109" y="238"/>
                      </a:cubicBezTo>
                      <a:cubicBezTo>
                        <a:pt x="100" y="237"/>
                        <a:pt x="95" y="233"/>
                        <a:pt x="94" y="225"/>
                      </a:cubicBezTo>
                      <a:cubicBezTo>
                        <a:pt x="93" y="215"/>
                        <a:pt x="80" y="209"/>
                        <a:pt x="71" y="213"/>
                      </a:cubicBezTo>
                      <a:cubicBezTo>
                        <a:pt x="65" y="215"/>
                        <a:pt x="59" y="215"/>
                        <a:pt x="53" y="215"/>
                      </a:cubicBezTo>
                      <a:cubicBezTo>
                        <a:pt x="42" y="213"/>
                        <a:pt x="34" y="215"/>
                        <a:pt x="31" y="225"/>
                      </a:cubicBezTo>
                      <a:cubicBezTo>
                        <a:pt x="25" y="240"/>
                        <a:pt x="23" y="256"/>
                        <a:pt x="32" y="271"/>
                      </a:cubicBezTo>
                      <a:cubicBezTo>
                        <a:pt x="35" y="276"/>
                        <a:pt x="43" y="279"/>
                        <a:pt x="49" y="281"/>
                      </a:cubicBezTo>
                      <a:cubicBezTo>
                        <a:pt x="52" y="282"/>
                        <a:pt x="56" y="278"/>
                        <a:pt x="59" y="275"/>
                      </a:cubicBezTo>
                      <a:cubicBezTo>
                        <a:pt x="64" y="271"/>
                        <a:pt x="68" y="266"/>
                        <a:pt x="73" y="261"/>
                      </a:cubicBezTo>
                      <a:cubicBezTo>
                        <a:pt x="74" y="261"/>
                        <a:pt x="75" y="262"/>
                        <a:pt x="77" y="262"/>
                      </a:cubicBezTo>
                      <a:cubicBezTo>
                        <a:pt x="79" y="284"/>
                        <a:pt x="80" y="306"/>
                        <a:pt x="83" y="329"/>
                      </a:cubicBezTo>
                      <a:cubicBezTo>
                        <a:pt x="71" y="327"/>
                        <a:pt x="65" y="325"/>
                        <a:pt x="63" y="314"/>
                      </a:cubicBezTo>
                      <a:cubicBezTo>
                        <a:pt x="63" y="311"/>
                        <a:pt x="60" y="306"/>
                        <a:pt x="57" y="305"/>
                      </a:cubicBezTo>
                      <a:cubicBezTo>
                        <a:pt x="44" y="298"/>
                        <a:pt x="31" y="293"/>
                        <a:pt x="19" y="287"/>
                      </a:cubicBezTo>
                      <a:cubicBezTo>
                        <a:pt x="17" y="286"/>
                        <a:pt x="15" y="282"/>
                        <a:pt x="14" y="279"/>
                      </a:cubicBezTo>
                      <a:cubicBezTo>
                        <a:pt x="4" y="230"/>
                        <a:pt x="0" y="181"/>
                        <a:pt x="7" y="133"/>
                      </a:cubicBezTo>
                      <a:cubicBezTo>
                        <a:pt x="12" y="100"/>
                        <a:pt x="21" y="67"/>
                        <a:pt x="28" y="35"/>
                      </a:cubicBezTo>
                      <a:cubicBezTo>
                        <a:pt x="29" y="31"/>
                        <a:pt x="32" y="29"/>
                        <a:pt x="34" y="25"/>
                      </a:cubicBezTo>
                      <a:cubicBezTo>
                        <a:pt x="37" y="28"/>
                        <a:pt x="40" y="30"/>
                        <a:pt x="43" y="32"/>
                      </a:cubicBezTo>
                      <a:cubicBezTo>
                        <a:pt x="44" y="32"/>
                        <a:pt x="44" y="34"/>
                        <a:pt x="45" y="34"/>
                      </a:cubicBezTo>
                      <a:cubicBezTo>
                        <a:pt x="58" y="36"/>
                        <a:pt x="68" y="46"/>
                        <a:pt x="79" y="51"/>
                      </a:cubicBezTo>
                      <a:cubicBezTo>
                        <a:pt x="86" y="54"/>
                        <a:pt x="90" y="57"/>
                        <a:pt x="93" y="64"/>
                      </a:cubicBezTo>
                      <a:cubicBezTo>
                        <a:pt x="94" y="67"/>
                        <a:pt x="95" y="70"/>
                        <a:pt x="97" y="73"/>
                      </a:cubicBezTo>
                      <a:cubicBezTo>
                        <a:pt x="100" y="76"/>
                        <a:pt x="104" y="77"/>
                        <a:pt x="106" y="71"/>
                      </a:cubicBezTo>
                      <a:cubicBezTo>
                        <a:pt x="109" y="64"/>
                        <a:pt x="112" y="56"/>
                        <a:pt x="116" y="49"/>
                      </a:cubicBezTo>
                      <a:cubicBezTo>
                        <a:pt x="120" y="42"/>
                        <a:pt x="120" y="36"/>
                        <a:pt x="114" y="30"/>
                      </a:cubicBezTo>
                      <a:cubicBezTo>
                        <a:pt x="110" y="25"/>
                        <a:pt x="113" y="4"/>
                        <a:pt x="117" y="1"/>
                      </a:cubicBezTo>
                      <a:cubicBezTo>
                        <a:pt x="118" y="0"/>
                        <a:pt x="120" y="0"/>
                        <a:pt x="122" y="0"/>
                      </a:cubicBezTo>
                      <a:cubicBezTo>
                        <a:pt x="128" y="3"/>
                        <a:pt x="135" y="6"/>
                        <a:pt x="141" y="9"/>
                      </a:cubicBezTo>
                      <a:cubicBezTo>
                        <a:pt x="145" y="12"/>
                        <a:pt x="148" y="17"/>
                        <a:pt x="151" y="21"/>
                      </a:cubicBezTo>
                      <a:cubicBezTo>
                        <a:pt x="154" y="29"/>
                        <a:pt x="158" y="30"/>
                        <a:pt x="164" y="24"/>
                      </a:cubicBezTo>
                      <a:cubicBezTo>
                        <a:pt x="172" y="16"/>
                        <a:pt x="176" y="17"/>
                        <a:pt x="180" y="27"/>
                      </a:cubicBezTo>
                      <a:cubicBezTo>
                        <a:pt x="184" y="36"/>
                        <a:pt x="188" y="44"/>
                        <a:pt x="193" y="51"/>
                      </a:cubicBezTo>
                      <a:cubicBezTo>
                        <a:pt x="196" y="55"/>
                        <a:pt x="200" y="58"/>
                        <a:pt x="205" y="60"/>
                      </a:cubicBezTo>
                      <a:cubicBezTo>
                        <a:pt x="213" y="62"/>
                        <a:pt x="213" y="67"/>
                        <a:pt x="210" y="72"/>
                      </a:cubicBezTo>
                      <a:cubicBezTo>
                        <a:pt x="206" y="81"/>
                        <a:pt x="199" y="85"/>
                        <a:pt x="190" y="86"/>
                      </a:cubicBezTo>
                      <a:cubicBezTo>
                        <a:pt x="181" y="87"/>
                        <a:pt x="173" y="90"/>
                        <a:pt x="165" y="92"/>
                      </a:cubicBezTo>
                      <a:cubicBezTo>
                        <a:pt x="164" y="93"/>
                        <a:pt x="163" y="96"/>
                        <a:pt x="162" y="98"/>
                      </a:cubicBezTo>
                      <a:cubicBezTo>
                        <a:pt x="162" y="99"/>
                        <a:pt x="165" y="101"/>
                        <a:pt x="166" y="101"/>
                      </a:cubicBezTo>
                      <a:cubicBezTo>
                        <a:pt x="178" y="103"/>
                        <a:pt x="186" y="108"/>
                        <a:pt x="194" y="118"/>
                      </a:cubicBezTo>
                      <a:cubicBezTo>
                        <a:pt x="186" y="130"/>
                        <a:pt x="181" y="131"/>
                        <a:pt x="165" y="117"/>
                      </a:cubicBezTo>
                      <a:cubicBezTo>
                        <a:pt x="165" y="122"/>
                        <a:pt x="165" y="125"/>
                        <a:pt x="165" y="128"/>
                      </a:cubicBezTo>
                      <a:cubicBezTo>
                        <a:pt x="166" y="132"/>
                        <a:pt x="167" y="135"/>
                        <a:pt x="168" y="137"/>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1" name="Google Shape;331;p5"/>
                <p:cNvSpPr/>
                <p:nvPr/>
              </p:nvSpPr>
              <p:spPr>
                <a:xfrm>
                  <a:off x="3335" y="1335"/>
                  <a:ext cx="560" cy="395"/>
                </a:xfrm>
                <a:custGeom>
                  <a:avLst/>
                  <a:gdLst/>
                  <a:ahLst/>
                  <a:cxnLst/>
                  <a:rect l="l" t="t" r="r" b="b"/>
                  <a:pathLst>
                    <a:path w="269" h="190" extrusionOk="0">
                      <a:moveTo>
                        <a:pt x="221" y="20"/>
                      </a:moveTo>
                      <a:cubicBezTo>
                        <a:pt x="226" y="18"/>
                        <a:pt x="232" y="15"/>
                        <a:pt x="238" y="14"/>
                      </a:cubicBezTo>
                      <a:cubicBezTo>
                        <a:pt x="246" y="11"/>
                        <a:pt x="254" y="10"/>
                        <a:pt x="261" y="9"/>
                      </a:cubicBezTo>
                      <a:cubicBezTo>
                        <a:pt x="264" y="9"/>
                        <a:pt x="266" y="12"/>
                        <a:pt x="269" y="13"/>
                      </a:cubicBezTo>
                      <a:cubicBezTo>
                        <a:pt x="267" y="15"/>
                        <a:pt x="265" y="18"/>
                        <a:pt x="263" y="19"/>
                      </a:cubicBezTo>
                      <a:cubicBezTo>
                        <a:pt x="255" y="24"/>
                        <a:pt x="247" y="28"/>
                        <a:pt x="240" y="33"/>
                      </a:cubicBezTo>
                      <a:cubicBezTo>
                        <a:pt x="234" y="36"/>
                        <a:pt x="233" y="41"/>
                        <a:pt x="235" y="49"/>
                      </a:cubicBezTo>
                      <a:cubicBezTo>
                        <a:pt x="238" y="59"/>
                        <a:pt x="237" y="70"/>
                        <a:pt x="237" y="80"/>
                      </a:cubicBezTo>
                      <a:cubicBezTo>
                        <a:pt x="237" y="82"/>
                        <a:pt x="232" y="85"/>
                        <a:pt x="229" y="86"/>
                      </a:cubicBezTo>
                      <a:cubicBezTo>
                        <a:pt x="224" y="87"/>
                        <a:pt x="219" y="87"/>
                        <a:pt x="214" y="88"/>
                      </a:cubicBezTo>
                      <a:cubicBezTo>
                        <a:pt x="216" y="93"/>
                        <a:pt x="218" y="97"/>
                        <a:pt x="220" y="102"/>
                      </a:cubicBezTo>
                      <a:cubicBezTo>
                        <a:pt x="220" y="103"/>
                        <a:pt x="220" y="103"/>
                        <a:pt x="220" y="104"/>
                      </a:cubicBezTo>
                      <a:cubicBezTo>
                        <a:pt x="215" y="108"/>
                        <a:pt x="205" y="110"/>
                        <a:pt x="216" y="119"/>
                      </a:cubicBezTo>
                      <a:cubicBezTo>
                        <a:pt x="220" y="122"/>
                        <a:pt x="215" y="129"/>
                        <a:pt x="209" y="130"/>
                      </a:cubicBezTo>
                      <a:cubicBezTo>
                        <a:pt x="201" y="132"/>
                        <a:pt x="193" y="132"/>
                        <a:pt x="185" y="135"/>
                      </a:cubicBezTo>
                      <a:cubicBezTo>
                        <a:pt x="173" y="140"/>
                        <a:pt x="160" y="145"/>
                        <a:pt x="149" y="153"/>
                      </a:cubicBezTo>
                      <a:cubicBezTo>
                        <a:pt x="141" y="159"/>
                        <a:pt x="137" y="171"/>
                        <a:pt x="131" y="180"/>
                      </a:cubicBezTo>
                      <a:cubicBezTo>
                        <a:pt x="128" y="184"/>
                        <a:pt x="121" y="190"/>
                        <a:pt x="120" y="189"/>
                      </a:cubicBezTo>
                      <a:cubicBezTo>
                        <a:pt x="113" y="186"/>
                        <a:pt x="105" y="181"/>
                        <a:pt x="102" y="174"/>
                      </a:cubicBezTo>
                      <a:cubicBezTo>
                        <a:pt x="96" y="164"/>
                        <a:pt x="93" y="152"/>
                        <a:pt x="89" y="141"/>
                      </a:cubicBezTo>
                      <a:cubicBezTo>
                        <a:pt x="89" y="140"/>
                        <a:pt x="88" y="138"/>
                        <a:pt x="88" y="138"/>
                      </a:cubicBezTo>
                      <a:cubicBezTo>
                        <a:pt x="94" y="131"/>
                        <a:pt x="88" y="124"/>
                        <a:pt x="88" y="117"/>
                      </a:cubicBezTo>
                      <a:cubicBezTo>
                        <a:pt x="87" y="94"/>
                        <a:pt x="72" y="81"/>
                        <a:pt x="55" y="71"/>
                      </a:cubicBezTo>
                      <a:cubicBezTo>
                        <a:pt x="47" y="66"/>
                        <a:pt x="36" y="66"/>
                        <a:pt x="26" y="64"/>
                      </a:cubicBezTo>
                      <a:cubicBezTo>
                        <a:pt x="21" y="63"/>
                        <a:pt x="14" y="65"/>
                        <a:pt x="16" y="55"/>
                      </a:cubicBezTo>
                      <a:cubicBezTo>
                        <a:pt x="17" y="52"/>
                        <a:pt x="9" y="48"/>
                        <a:pt x="4" y="45"/>
                      </a:cubicBezTo>
                      <a:cubicBezTo>
                        <a:pt x="3" y="45"/>
                        <a:pt x="2" y="45"/>
                        <a:pt x="1" y="44"/>
                      </a:cubicBezTo>
                      <a:cubicBezTo>
                        <a:pt x="1" y="43"/>
                        <a:pt x="0" y="43"/>
                        <a:pt x="0" y="42"/>
                      </a:cubicBezTo>
                      <a:cubicBezTo>
                        <a:pt x="4" y="41"/>
                        <a:pt x="8" y="41"/>
                        <a:pt x="13" y="41"/>
                      </a:cubicBezTo>
                      <a:cubicBezTo>
                        <a:pt x="16" y="40"/>
                        <a:pt x="21" y="42"/>
                        <a:pt x="24" y="40"/>
                      </a:cubicBezTo>
                      <a:cubicBezTo>
                        <a:pt x="27" y="38"/>
                        <a:pt x="30" y="33"/>
                        <a:pt x="33" y="29"/>
                      </a:cubicBezTo>
                      <a:cubicBezTo>
                        <a:pt x="29" y="27"/>
                        <a:pt x="26" y="25"/>
                        <a:pt x="21" y="22"/>
                      </a:cubicBezTo>
                      <a:cubicBezTo>
                        <a:pt x="25" y="21"/>
                        <a:pt x="28" y="20"/>
                        <a:pt x="31" y="20"/>
                      </a:cubicBezTo>
                      <a:cubicBezTo>
                        <a:pt x="41" y="20"/>
                        <a:pt x="50" y="19"/>
                        <a:pt x="58" y="12"/>
                      </a:cubicBezTo>
                      <a:cubicBezTo>
                        <a:pt x="62" y="8"/>
                        <a:pt x="73" y="9"/>
                        <a:pt x="79" y="12"/>
                      </a:cubicBezTo>
                      <a:cubicBezTo>
                        <a:pt x="87" y="14"/>
                        <a:pt x="92" y="16"/>
                        <a:pt x="101" y="12"/>
                      </a:cubicBezTo>
                      <a:cubicBezTo>
                        <a:pt x="119" y="6"/>
                        <a:pt x="139" y="2"/>
                        <a:pt x="159" y="5"/>
                      </a:cubicBezTo>
                      <a:cubicBezTo>
                        <a:pt x="165" y="6"/>
                        <a:pt x="171" y="2"/>
                        <a:pt x="176" y="2"/>
                      </a:cubicBezTo>
                      <a:cubicBezTo>
                        <a:pt x="190" y="1"/>
                        <a:pt x="203" y="0"/>
                        <a:pt x="216" y="2"/>
                      </a:cubicBezTo>
                      <a:cubicBezTo>
                        <a:pt x="218" y="2"/>
                        <a:pt x="219" y="12"/>
                        <a:pt x="221" y="20"/>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2" name="Google Shape;332;p5"/>
                <p:cNvSpPr/>
                <p:nvPr/>
              </p:nvSpPr>
              <p:spPr>
                <a:xfrm>
                  <a:off x="2977" y="1584"/>
                  <a:ext cx="302" cy="196"/>
                </a:xfrm>
                <a:custGeom>
                  <a:avLst/>
                  <a:gdLst/>
                  <a:ahLst/>
                  <a:cxnLst/>
                  <a:rect l="l" t="t" r="r" b="b"/>
                  <a:pathLst>
                    <a:path w="145" h="94" extrusionOk="0">
                      <a:moveTo>
                        <a:pt x="0" y="84"/>
                      </a:moveTo>
                      <a:cubicBezTo>
                        <a:pt x="8" y="69"/>
                        <a:pt x="16" y="54"/>
                        <a:pt x="24" y="38"/>
                      </a:cubicBezTo>
                      <a:cubicBezTo>
                        <a:pt x="32" y="41"/>
                        <a:pt x="37" y="48"/>
                        <a:pt x="44" y="39"/>
                      </a:cubicBezTo>
                      <a:cubicBezTo>
                        <a:pt x="51" y="29"/>
                        <a:pt x="39" y="27"/>
                        <a:pt x="37" y="21"/>
                      </a:cubicBezTo>
                      <a:cubicBezTo>
                        <a:pt x="42" y="15"/>
                        <a:pt x="47" y="8"/>
                        <a:pt x="52" y="2"/>
                      </a:cubicBezTo>
                      <a:cubicBezTo>
                        <a:pt x="53" y="1"/>
                        <a:pt x="54" y="0"/>
                        <a:pt x="55" y="0"/>
                      </a:cubicBezTo>
                      <a:cubicBezTo>
                        <a:pt x="65" y="2"/>
                        <a:pt x="75" y="5"/>
                        <a:pt x="85" y="8"/>
                      </a:cubicBezTo>
                      <a:cubicBezTo>
                        <a:pt x="92" y="10"/>
                        <a:pt x="99" y="15"/>
                        <a:pt x="106" y="17"/>
                      </a:cubicBezTo>
                      <a:cubicBezTo>
                        <a:pt x="117" y="20"/>
                        <a:pt x="122" y="27"/>
                        <a:pt x="118" y="38"/>
                      </a:cubicBezTo>
                      <a:cubicBezTo>
                        <a:pt x="115" y="44"/>
                        <a:pt x="117" y="47"/>
                        <a:pt x="123" y="49"/>
                      </a:cubicBezTo>
                      <a:cubicBezTo>
                        <a:pt x="130" y="51"/>
                        <a:pt x="137" y="55"/>
                        <a:pt x="145" y="58"/>
                      </a:cubicBezTo>
                      <a:cubicBezTo>
                        <a:pt x="141" y="64"/>
                        <a:pt x="137" y="69"/>
                        <a:pt x="132" y="74"/>
                      </a:cubicBezTo>
                      <a:cubicBezTo>
                        <a:pt x="128" y="71"/>
                        <a:pt x="124" y="69"/>
                        <a:pt x="120" y="66"/>
                      </a:cubicBezTo>
                      <a:cubicBezTo>
                        <a:pt x="119" y="67"/>
                        <a:pt x="119" y="67"/>
                        <a:pt x="118" y="68"/>
                      </a:cubicBezTo>
                      <a:cubicBezTo>
                        <a:pt x="120" y="71"/>
                        <a:pt x="122" y="74"/>
                        <a:pt x="124" y="77"/>
                      </a:cubicBezTo>
                      <a:cubicBezTo>
                        <a:pt x="128" y="82"/>
                        <a:pt x="128" y="85"/>
                        <a:pt x="122" y="88"/>
                      </a:cubicBezTo>
                      <a:cubicBezTo>
                        <a:pt x="117" y="89"/>
                        <a:pt x="114" y="92"/>
                        <a:pt x="110" y="94"/>
                      </a:cubicBezTo>
                      <a:cubicBezTo>
                        <a:pt x="99" y="86"/>
                        <a:pt x="89" y="77"/>
                        <a:pt x="79" y="70"/>
                      </a:cubicBezTo>
                      <a:cubicBezTo>
                        <a:pt x="86" y="67"/>
                        <a:pt x="94" y="51"/>
                        <a:pt x="92" y="42"/>
                      </a:cubicBezTo>
                      <a:cubicBezTo>
                        <a:pt x="91" y="40"/>
                        <a:pt x="88" y="37"/>
                        <a:pt x="86" y="36"/>
                      </a:cubicBezTo>
                      <a:cubicBezTo>
                        <a:pt x="80" y="32"/>
                        <a:pt x="73" y="29"/>
                        <a:pt x="66" y="26"/>
                      </a:cubicBezTo>
                      <a:cubicBezTo>
                        <a:pt x="61" y="24"/>
                        <a:pt x="55" y="24"/>
                        <a:pt x="52" y="31"/>
                      </a:cubicBezTo>
                      <a:cubicBezTo>
                        <a:pt x="52" y="33"/>
                        <a:pt x="56" y="37"/>
                        <a:pt x="58" y="42"/>
                      </a:cubicBezTo>
                      <a:cubicBezTo>
                        <a:pt x="53" y="49"/>
                        <a:pt x="47" y="57"/>
                        <a:pt x="40" y="67"/>
                      </a:cubicBezTo>
                      <a:cubicBezTo>
                        <a:pt x="44" y="70"/>
                        <a:pt x="49" y="74"/>
                        <a:pt x="55" y="78"/>
                      </a:cubicBezTo>
                      <a:cubicBezTo>
                        <a:pt x="41" y="85"/>
                        <a:pt x="34" y="82"/>
                        <a:pt x="28" y="66"/>
                      </a:cubicBezTo>
                      <a:cubicBezTo>
                        <a:pt x="19" y="73"/>
                        <a:pt x="11" y="80"/>
                        <a:pt x="2" y="87"/>
                      </a:cubicBezTo>
                      <a:cubicBezTo>
                        <a:pt x="2" y="86"/>
                        <a:pt x="1" y="85"/>
                        <a:pt x="0" y="84"/>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3" name="Google Shape;333;p5"/>
                <p:cNvSpPr/>
                <p:nvPr/>
              </p:nvSpPr>
              <p:spPr>
                <a:xfrm>
                  <a:off x="3891" y="1817"/>
                  <a:ext cx="91" cy="100"/>
                </a:xfrm>
                <a:custGeom>
                  <a:avLst/>
                  <a:gdLst/>
                  <a:ahLst/>
                  <a:cxnLst/>
                  <a:rect l="l" t="t" r="r" b="b"/>
                  <a:pathLst>
                    <a:path w="44" h="48" extrusionOk="0">
                      <a:moveTo>
                        <a:pt x="19" y="0"/>
                      </a:moveTo>
                      <a:cubicBezTo>
                        <a:pt x="27" y="10"/>
                        <a:pt x="35" y="20"/>
                        <a:pt x="42" y="31"/>
                      </a:cubicBezTo>
                      <a:cubicBezTo>
                        <a:pt x="44" y="36"/>
                        <a:pt x="43" y="43"/>
                        <a:pt x="44" y="48"/>
                      </a:cubicBezTo>
                      <a:cubicBezTo>
                        <a:pt x="36" y="48"/>
                        <a:pt x="27" y="48"/>
                        <a:pt x="19" y="48"/>
                      </a:cubicBezTo>
                      <a:cubicBezTo>
                        <a:pt x="19" y="48"/>
                        <a:pt x="18" y="44"/>
                        <a:pt x="19" y="42"/>
                      </a:cubicBezTo>
                      <a:cubicBezTo>
                        <a:pt x="20" y="39"/>
                        <a:pt x="22" y="36"/>
                        <a:pt x="22" y="33"/>
                      </a:cubicBezTo>
                      <a:cubicBezTo>
                        <a:pt x="23" y="30"/>
                        <a:pt x="21" y="28"/>
                        <a:pt x="20" y="25"/>
                      </a:cubicBezTo>
                      <a:cubicBezTo>
                        <a:pt x="18" y="27"/>
                        <a:pt x="15" y="29"/>
                        <a:pt x="14" y="31"/>
                      </a:cubicBezTo>
                      <a:cubicBezTo>
                        <a:pt x="13" y="33"/>
                        <a:pt x="14" y="36"/>
                        <a:pt x="13" y="37"/>
                      </a:cubicBezTo>
                      <a:cubicBezTo>
                        <a:pt x="10" y="39"/>
                        <a:pt x="6" y="41"/>
                        <a:pt x="3" y="43"/>
                      </a:cubicBezTo>
                      <a:cubicBezTo>
                        <a:pt x="2" y="39"/>
                        <a:pt x="0" y="34"/>
                        <a:pt x="1" y="33"/>
                      </a:cubicBezTo>
                      <a:cubicBezTo>
                        <a:pt x="6" y="28"/>
                        <a:pt x="5" y="18"/>
                        <a:pt x="15" y="16"/>
                      </a:cubicBezTo>
                      <a:cubicBezTo>
                        <a:pt x="17" y="16"/>
                        <a:pt x="18" y="12"/>
                        <a:pt x="18" y="9"/>
                      </a:cubicBezTo>
                      <a:cubicBezTo>
                        <a:pt x="19" y="6"/>
                        <a:pt x="19" y="3"/>
                        <a:pt x="19" y="0"/>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4" name="Google Shape;334;p5"/>
                <p:cNvSpPr/>
                <p:nvPr/>
              </p:nvSpPr>
              <p:spPr>
                <a:xfrm>
                  <a:off x="4382" y="2713"/>
                  <a:ext cx="79" cy="122"/>
                </a:xfrm>
                <a:custGeom>
                  <a:avLst/>
                  <a:gdLst/>
                  <a:ahLst/>
                  <a:cxnLst/>
                  <a:rect l="l" t="t" r="r" b="b"/>
                  <a:pathLst>
                    <a:path w="38" h="59" extrusionOk="0">
                      <a:moveTo>
                        <a:pt x="33" y="0"/>
                      </a:moveTo>
                      <a:cubicBezTo>
                        <a:pt x="38" y="8"/>
                        <a:pt x="38" y="19"/>
                        <a:pt x="32" y="27"/>
                      </a:cubicBezTo>
                      <a:cubicBezTo>
                        <a:pt x="29" y="32"/>
                        <a:pt x="26" y="38"/>
                        <a:pt x="24" y="43"/>
                      </a:cubicBezTo>
                      <a:cubicBezTo>
                        <a:pt x="21" y="51"/>
                        <a:pt x="17" y="57"/>
                        <a:pt x="9" y="59"/>
                      </a:cubicBezTo>
                      <a:cubicBezTo>
                        <a:pt x="0" y="45"/>
                        <a:pt x="12" y="16"/>
                        <a:pt x="33" y="0"/>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5" name="Google Shape;335;p5"/>
                <p:cNvSpPr/>
                <p:nvPr/>
              </p:nvSpPr>
              <p:spPr>
                <a:xfrm>
                  <a:off x="3768" y="1688"/>
                  <a:ext cx="88" cy="38"/>
                </a:xfrm>
                <a:custGeom>
                  <a:avLst/>
                  <a:gdLst/>
                  <a:ahLst/>
                  <a:cxnLst/>
                  <a:rect l="l" t="t" r="r" b="b"/>
                  <a:pathLst>
                    <a:path w="42" h="18" extrusionOk="0">
                      <a:moveTo>
                        <a:pt x="0" y="2"/>
                      </a:moveTo>
                      <a:cubicBezTo>
                        <a:pt x="11" y="1"/>
                        <a:pt x="23" y="0"/>
                        <a:pt x="35" y="0"/>
                      </a:cubicBezTo>
                      <a:cubicBezTo>
                        <a:pt x="37" y="0"/>
                        <a:pt x="39" y="3"/>
                        <a:pt x="42" y="4"/>
                      </a:cubicBezTo>
                      <a:cubicBezTo>
                        <a:pt x="39" y="7"/>
                        <a:pt x="37" y="12"/>
                        <a:pt x="34" y="13"/>
                      </a:cubicBezTo>
                      <a:cubicBezTo>
                        <a:pt x="29" y="15"/>
                        <a:pt x="23" y="15"/>
                        <a:pt x="17" y="16"/>
                      </a:cubicBezTo>
                      <a:cubicBezTo>
                        <a:pt x="10" y="18"/>
                        <a:pt x="2" y="12"/>
                        <a:pt x="0" y="2"/>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6" name="Google Shape;336;p5"/>
                <p:cNvSpPr/>
                <p:nvPr/>
              </p:nvSpPr>
              <p:spPr>
                <a:xfrm>
                  <a:off x="4101" y="1447"/>
                  <a:ext cx="65" cy="58"/>
                </a:xfrm>
                <a:custGeom>
                  <a:avLst/>
                  <a:gdLst/>
                  <a:ahLst/>
                  <a:cxnLst/>
                  <a:rect l="l" t="t" r="r" b="b"/>
                  <a:pathLst>
                    <a:path w="31" h="28" extrusionOk="0">
                      <a:moveTo>
                        <a:pt x="24" y="28"/>
                      </a:moveTo>
                      <a:cubicBezTo>
                        <a:pt x="15" y="20"/>
                        <a:pt x="8" y="14"/>
                        <a:pt x="0" y="7"/>
                      </a:cubicBezTo>
                      <a:cubicBezTo>
                        <a:pt x="5" y="3"/>
                        <a:pt x="23" y="0"/>
                        <a:pt x="28" y="4"/>
                      </a:cubicBezTo>
                      <a:cubicBezTo>
                        <a:pt x="30" y="6"/>
                        <a:pt x="31" y="11"/>
                        <a:pt x="31" y="15"/>
                      </a:cubicBezTo>
                      <a:cubicBezTo>
                        <a:pt x="30" y="19"/>
                        <a:pt x="27" y="24"/>
                        <a:pt x="24" y="28"/>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7" name="Google Shape;337;p5"/>
                <p:cNvSpPr/>
                <p:nvPr/>
              </p:nvSpPr>
              <p:spPr>
                <a:xfrm>
                  <a:off x="3196" y="1401"/>
                  <a:ext cx="89" cy="63"/>
                </a:xfrm>
                <a:custGeom>
                  <a:avLst/>
                  <a:gdLst/>
                  <a:ahLst/>
                  <a:cxnLst/>
                  <a:rect l="l" t="t" r="r" b="b"/>
                  <a:pathLst>
                    <a:path w="43" h="30" extrusionOk="0">
                      <a:moveTo>
                        <a:pt x="42" y="11"/>
                      </a:moveTo>
                      <a:cubicBezTo>
                        <a:pt x="28" y="17"/>
                        <a:pt x="15" y="24"/>
                        <a:pt x="2" y="30"/>
                      </a:cubicBezTo>
                      <a:cubicBezTo>
                        <a:pt x="1" y="29"/>
                        <a:pt x="1" y="28"/>
                        <a:pt x="0" y="28"/>
                      </a:cubicBezTo>
                      <a:cubicBezTo>
                        <a:pt x="11" y="19"/>
                        <a:pt x="22" y="9"/>
                        <a:pt x="33" y="1"/>
                      </a:cubicBezTo>
                      <a:cubicBezTo>
                        <a:pt x="35" y="0"/>
                        <a:pt x="40" y="5"/>
                        <a:pt x="43" y="6"/>
                      </a:cubicBezTo>
                      <a:cubicBezTo>
                        <a:pt x="43" y="8"/>
                        <a:pt x="42" y="9"/>
                        <a:pt x="42" y="11"/>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8" name="Google Shape;338;p5"/>
                <p:cNvSpPr/>
                <p:nvPr/>
              </p:nvSpPr>
              <p:spPr>
                <a:xfrm>
                  <a:off x="4492" y="1528"/>
                  <a:ext cx="69" cy="85"/>
                </a:xfrm>
                <a:custGeom>
                  <a:avLst/>
                  <a:gdLst/>
                  <a:ahLst/>
                  <a:cxnLst/>
                  <a:rect l="l" t="t" r="r" b="b"/>
                  <a:pathLst>
                    <a:path w="33" h="41" extrusionOk="0">
                      <a:moveTo>
                        <a:pt x="0" y="34"/>
                      </a:moveTo>
                      <a:cubicBezTo>
                        <a:pt x="6" y="25"/>
                        <a:pt x="10" y="17"/>
                        <a:pt x="16" y="9"/>
                      </a:cubicBezTo>
                      <a:cubicBezTo>
                        <a:pt x="19" y="5"/>
                        <a:pt x="24" y="3"/>
                        <a:pt x="28" y="0"/>
                      </a:cubicBezTo>
                      <a:cubicBezTo>
                        <a:pt x="28" y="0"/>
                        <a:pt x="33" y="4"/>
                        <a:pt x="32" y="5"/>
                      </a:cubicBezTo>
                      <a:cubicBezTo>
                        <a:pt x="30" y="9"/>
                        <a:pt x="27" y="14"/>
                        <a:pt x="23" y="16"/>
                      </a:cubicBezTo>
                      <a:cubicBezTo>
                        <a:pt x="16" y="20"/>
                        <a:pt x="10" y="24"/>
                        <a:pt x="10" y="33"/>
                      </a:cubicBezTo>
                      <a:cubicBezTo>
                        <a:pt x="9" y="41"/>
                        <a:pt x="4" y="38"/>
                        <a:pt x="0" y="34"/>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9" name="Google Shape;339;p5"/>
                <p:cNvSpPr/>
                <p:nvPr/>
              </p:nvSpPr>
              <p:spPr>
                <a:xfrm>
                  <a:off x="3104" y="2299"/>
                  <a:ext cx="44" cy="36"/>
                </a:xfrm>
                <a:custGeom>
                  <a:avLst/>
                  <a:gdLst/>
                  <a:ahLst/>
                  <a:cxnLst/>
                  <a:rect l="l" t="t" r="r" b="b"/>
                  <a:pathLst>
                    <a:path w="21" h="17" extrusionOk="0">
                      <a:moveTo>
                        <a:pt x="21" y="16"/>
                      </a:moveTo>
                      <a:cubicBezTo>
                        <a:pt x="9" y="17"/>
                        <a:pt x="6" y="7"/>
                        <a:pt x="0" y="1"/>
                      </a:cubicBezTo>
                      <a:cubicBezTo>
                        <a:pt x="11" y="0"/>
                        <a:pt x="12" y="13"/>
                        <a:pt x="21" y="16"/>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40" name="Google Shape;340;p5"/>
                <p:cNvSpPr/>
                <p:nvPr/>
              </p:nvSpPr>
              <p:spPr>
                <a:xfrm>
                  <a:off x="3177" y="2349"/>
                  <a:ext cx="29" cy="17"/>
                </a:xfrm>
                <a:custGeom>
                  <a:avLst/>
                  <a:gdLst/>
                  <a:ahLst/>
                  <a:cxnLst/>
                  <a:rect l="l" t="t" r="r" b="b"/>
                  <a:pathLst>
                    <a:path w="14" h="8" extrusionOk="0">
                      <a:moveTo>
                        <a:pt x="0" y="2"/>
                      </a:moveTo>
                      <a:cubicBezTo>
                        <a:pt x="4" y="1"/>
                        <a:pt x="8" y="0"/>
                        <a:pt x="12" y="0"/>
                      </a:cubicBezTo>
                      <a:cubicBezTo>
                        <a:pt x="13" y="0"/>
                        <a:pt x="13" y="3"/>
                        <a:pt x="14" y="5"/>
                      </a:cubicBezTo>
                      <a:cubicBezTo>
                        <a:pt x="10" y="6"/>
                        <a:pt x="6" y="7"/>
                        <a:pt x="2" y="8"/>
                      </a:cubicBezTo>
                      <a:cubicBezTo>
                        <a:pt x="1" y="6"/>
                        <a:pt x="1" y="4"/>
                        <a:pt x="0" y="2"/>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grpSp>
        </p:grpSp>
        <p:sp>
          <p:nvSpPr>
            <p:cNvPr id="341" name="Google Shape;341;p5"/>
            <p:cNvSpPr/>
            <p:nvPr/>
          </p:nvSpPr>
          <p:spPr>
            <a:xfrm>
              <a:off x="805262" y="1647376"/>
              <a:ext cx="3892062" cy="969393"/>
            </a:xfrm>
            <a:prstGeom prst="rect">
              <a:avLst/>
            </a:prstGeom>
            <a:noFill/>
            <a:ln>
              <a:noFill/>
            </a:ln>
          </p:spPr>
          <p:txBody>
            <a:bodyPr spcFirstLastPara="1" wrap="square" lIns="90000" tIns="46800" rIns="90000" bIns="46800" anchor="t" anchorCtr="0">
              <a:noAutofit/>
            </a:bodyPr>
            <a:lstStyle/>
            <a:p>
              <a:pPr marL="171450" marR="0" lvl="0" indent="-203200" algn="l" rtl="0">
                <a:lnSpc>
                  <a:spcPct val="150000"/>
                </a:lnSpc>
                <a:spcBef>
                  <a:spcPts val="0"/>
                </a:spcBef>
                <a:spcAft>
                  <a:spcPts val="0"/>
                </a:spcAft>
                <a:buClr>
                  <a:schemeClr val="dk1"/>
                </a:buClr>
                <a:buSzPts val="3200"/>
                <a:buFont typeface="Arial"/>
                <a:buChar char="•"/>
              </a:pPr>
              <a:r>
                <a:rPr lang="zh-TW" sz="3200">
                  <a:solidFill>
                    <a:schemeClr val="dk1"/>
                  </a:solidFill>
                  <a:latin typeface="Microsoft JhengHei"/>
                  <a:ea typeface="Microsoft JhengHei"/>
                  <a:cs typeface="Microsoft JhengHei"/>
                  <a:sym typeface="Microsoft JhengHei"/>
                </a:rPr>
                <a:t>2025年02月26日至2025年03月07日完成線上資料填寫 。</a:t>
              </a:r>
              <a:endParaRPr sz="3200">
                <a:solidFill>
                  <a:schemeClr val="dk1"/>
                </a:solidFill>
                <a:latin typeface="Microsoft JhengHei"/>
                <a:ea typeface="Microsoft JhengHei"/>
                <a:cs typeface="Microsoft JhengHei"/>
                <a:sym typeface="Microsoft JhengHei"/>
              </a:endParaRPr>
            </a:p>
            <a:p>
              <a:pPr marL="171450" marR="0" lvl="0" indent="-203200" algn="l" rtl="0">
                <a:lnSpc>
                  <a:spcPct val="150000"/>
                </a:lnSpc>
                <a:spcBef>
                  <a:spcPts val="0"/>
                </a:spcBef>
                <a:spcAft>
                  <a:spcPts val="0"/>
                </a:spcAft>
                <a:buClr>
                  <a:schemeClr val="dk1"/>
                </a:buClr>
                <a:buSzPts val="3200"/>
                <a:buFont typeface="Arial"/>
                <a:buChar char="•"/>
              </a:pPr>
              <a:r>
                <a:rPr lang="zh-TW" sz="3200">
                  <a:solidFill>
                    <a:schemeClr val="dk1"/>
                  </a:solidFill>
                  <a:latin typeface="Microsoft JhengHei"/>
                  <a:ea typeface="Microsoft JhengHei"/>
                  <a:cs typeface="Microsoft JhengHei"/>
                  <a:sym typeface="Microsoft JhengHei"/>
                </a:rPr>
                <a:t>線上填寫網址請至學生系統</a:t>
              </a:r>
              <a:endParaRPr sz="3200">
                <a:solidFill>
                  <a:schemeClr val="dk1"/>
                </a:solidFill>
                <a:latin typeface="Microsoft JhengHei"/>
                <a:ea typeface="Microsoft JhengHei"/>
                <a:cs typeface="Microsoft JhengHei"/>
                <a:sym typeface="Microsoft JhengHei"/>
              </a:endParaRPr>
            </a:p>
            <a:p>
              <a:pPr marL="171450" marR="0" lvl="0" indent="0" algn="l" rtl="0">
                <a:lnSpc>
                  <a:spcPct val="150000"/>
                </a:lnSpc>
                <a:spcBef>
                  <a:spcPts val="0"/>
                </a:spcBef>
                <a:spcAft>
                  <a:spcPts val="0"/>
                </a:spcAft>
                <a:buClr>
                  <a:schemeClr val="dk1"/>
                </a:buClr>
                <a:buSzPts val="3200"/>
                <a:buFont typeface="Arial"/>
                <a:buNone/>
              </a:pPr>
              <a:endParaRPr sz="3200">
                <a:solidFill>
                  <a:schemeClr val="dk1"/>
                </a:solidFill>
                <a:latin typeface="Microsoft JhengHei"/>
                <a:ea typeface="Microsoft JhengHei"/>
                <a:cs typeface="Microsoft JhengHei"/>
                <a:sym typeface="Microsoft JhengHei"/>
              </a:endParaRPr>
            </a:p>
          </p:txBody>
        </p:sp>
        <p:sp>
          <p:nvSpPr>
            <p:cNvPr id="342" name="Google Shape;342;p5"/>
            <p:cNvSpPr txBox="1"/>
            <p:nvPr/>
          </p:nvSpPr>
          <p:spPr>
            <a:xfrm>
              <a:off x="805262" y="1292465"/>
              <a:ext cx="3622790" cy="412880"/>
            </a:xfrm>
            <a:prstGeom prst="rect">
              <a:avLst/>
            </a:prstGeom>
            <a:noFill/>
            <a:ln>
              <a:noFill/>
            </a:ln>
          </p:spPr>
          <p:txBody>
            <a:bodyPr spcFirstLastPara="1" wrap="square" lIns="90000" tIns="46800" rIns="90000" bIns="46800" anchor="t" anchorCtr="0">
              <a:normAutofit/>
            </a:bodyPr>
            <a:lstStyle/>
            <a:p>
              <a:pPr marL="0" marR="0" lvl="0" indent="0" algn="l" rtl="0">
                <a:lnSpc>
                  <a:spcPct val="100000"/>
                </a:lnSpc>
                <a:spcBef>
                  <a:spcPts val="0"/>
                </a:spcBef>
                <a:spcAft>
                  <a:spcPts val="0"/>
                </a:spcAft>
                <a:buClr>
                  <a:schemeClr val="dk1"/>
                </a:buClr>
                <a:buSzPts val="1800"/>
                <a:buFont typeface="Microsoft JhengHei"/>
                <a:buNone/>
              </a:pPr>
              <a:r>
                <a:rPr lang="zh-TW" sz="1800" b="1">
                  <a:solidFill>
                    <a:schemeClr val="dk1"/>
                  </a:solidFill>
                  <a:latin typeface="Microsoft JhengHei"/>
                  <a:ea typeface="Microsoft JhengHei"/>
                  <a:cs typeface="Microsoft JhengHei"/>
                  <a:sym typeface="Microsoft JhengHei"/>
                </a:rPr>
                <a:t>01.步驟一</a:t>
              </a:r>
              <a:endParaRPr sz="1800" b="1">
                <a:solidFill>
                  <a:schemeClr val="dk1"/>
                </a:solidFill>
                <a:latin typeface="Microsoft JhengHei"/>
                <a:ea typeface="Microsoft JhengHei"/>
                <a:cs typeface="Microsoft JhengHei"/>
                <a:sym typeface="Microsoft JhengHei"/>
              </a:endParaRPr>
            </a:p>
          </p:txBody>
        </p:sp>
        <p:sp>
          <p:nvSpPr>
            <p:cNvPr id="343" name="Google Shape;343;p5"/>
            <p:cNvSpPr/>
            <p:nvPr/>
          </p:nvSpPr>
          <p:spPr>
            <a:xfrm>
              <a:off x="7899284" y="1698802"/>
              <a:ext cx="3960483" cy="3089107"/>
            </a:xfrm>
            <a:prstGeom prst="rect">
              <a:avLst/>
            </a:prstGeom>
            <a:noFill/>
            <a:ln>
              <a:noFill/>
            </a:ln>
          </p:spPr>
          <p:txBody>
            <a:bodyPr spcFirstLastPara="1" wrap="square" lIns="90000" tIns="46800" rIns="90000" bIns="46800" anchor="t" anchorCtr="0">
              <a:normAutofit/>
            </a:bodyPr>
            <a:lstStyle/>
            <a:p>
              <a:pPr marL="0" marR="0" lvl="0" indent="0" algn="l" rtl="0">
                <a:spcBef>
                  <a:spcPts val="0"/>
                </a:spcBef>
                <a:spcAft>
                  <a:spcPts val="0"/>
                </a:spcAft>
                <a:buNone/>
              </a:pPr>
              <a:r>
                <a:rPr lang="zh-TW" sz="3237">
                  <a:solidFill>
                    <a:schemeClr val="dk1"/>
                  </a:solidFill>
                  <a:latin typeface="Microsoft JhengHei"/>
                  <a:ea typeface="Microsoft JhengHei"/>
                  <a:cs typeface="Microsoft JhengHei"/>
                  <a:sym typeface="Microsoft JhengHei"/>
                </a:rPr>
                <a:t>2025年02月26日至</a:t>
              </a:r>
              <a:endParaRPr sz="3237">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3237">
                  <a:solidFill>
                    <a:schemeClr val="dk1"/>
                  </a:solidFill>
                  <a:highlight>
                    <a:srgbClr val="FFFF00"/>
                  </a:highlight>
                  <a:latin typeface="Microsoft JhengHei"/>
                  <a:ea typeface="Microsoft JhengHei"/>
                  <a:cs typeface="Microsoft JhengHei"/>
                  <a:sym typeface="Microsoft JhengHei"/>
                </a:rPr>
                <a:t>2025年03月07日於</a:t>
              </a:r>
              <a:endParaRPr sz="3237">
                <a:solidFill>
                  <a:schemeClr val="dk1"/>
                </a:solidFill>
                <a:highlight>
                  <a:srgbClr val="FFFF00"/>
                </a:highlight>
                <a:latin typeface="Microsoft JhengHei"/>
                <a:ea typeface="Microsoft JhengHei"/>
                <a:cs typeface="Microsoft JhengHei"/>
                <a:sym typeface="Microsoft JhengHei"/>
              </a:endParaRPr>
            </a:p>
            <a:p>
              <a:pPr marL="0" marR="0" lvl="0" indent="0" algn="l" rtl="0">
                <a:spcBef>
                  <a:spcPts val="0"/>
                </a:spcBef>
                <a:spcAft>
                  <a:spcPts val="0"/>
                </a:spcAft>
                <a:buNone/>
              </a:pPr>
              <a:r>
                <a:rPr lang="zh-TW" sz="3237">
                  <a:solidFill>
                    <a:schemeClr val="dk1"/>
                  </a:solidFill>
                  <a:highlight>
                    <a:srgbClr val="FFFF00"/>
                  </a:highlight>
                  <a:latin typeface="Microsoft JhengHei"/>
                  <a:ea typeface="Microsoft JhengHei"/>
                  <a:cs typeface="Microsoft JhengHei"/>
                  <a:sym typeface="Microsoft JhengHei"/>
                </a:rPr>
                <a:t>上班時間(8:30-17:00)</a:t>
              </a:r>
              <a:r>
                <a:rPr lang="zh-TW" sz="3237">
                  <a:solidFill>
                    <a:schemeClr val="dk1"/>
                  </a:solidFill>
                  <a:latin typeface="Microsoft JhengHei"/>
                  <a:ea typeface="Microsoft JhengHei"/>
                  <a:cs typeface="Microsoft JhengHei"/>
                  <a:sym typeface="Microsoft JhengHei"/>
                </a:rPr>
                <a:t>繳交書面文件送至國際處。</a:t>
              </a:r>
              <a:endParaRPr sz="3237">
                <a:solidFill>
                  <a:schemeClr val="dk1"/>
                </a:solidFill>
                <a:latin typeface="Microsoft JhengHei"/>
                <a:ea typeface="Microsoft JhengHei"/>
                <a:cs typeface="Microsoft JhengHei"/>
                <a:sym typeface="Microsoft JhengHei"/>
              </a:endParaRPr>
            </a:p>
            <a:p>
              <a:pPr marL="0" marR="0" lvl="0" indent="0" algn="l" rtl="0">
                <a:lnSpc>
                  <a:spcPct val="150000"/>
                </a:lnSpc>
                <a:spcBef>
                  <a:spcPts val="0"/>
                </a:spcBef>
                <a:spcAft>
                  <a:spcPts val="0"/>
                </a:spcAft>
                <a:buNone/>
              </a:pPr>
              <a:endParaRPr sz="925">
                <a:solidFill>
                  <a:schemeClr val="dk1"/>
                </a:solidFill>
                <a:latin typeface="Microsoft JhengHei"/>
                <a:ea typeface="Microsoft JhengHei"/>
                <a:cs typeface="Microsoft JhengHei"/>
                <a:sym typeface="Microsoft JhengHei"/>
              </a:endParaRPr>
            </a:p>
          </p:txBody>
        </p:sp>
        <p:sp>
          <p:nvSpPr>
            <p:cNvPr id="344" name="Google Shape;344;p5"/>
            <p:cNvSpPr txBox="1"/>
            <p:nvPr/>
          </p:nvSpPr>
          <p:spPr>
            <a:xfrm>
              <a:off x="7763948" y="1285923"/>
              <a:ext cx="3622790" cy="412880"/>
            </a:xfrm>
            <a:prstGeom prst="rect">
              <a:avLst/>
            </a:prstGeom>
            <a:noFill/>
            <a:ln>
              <a:noFill/>
            </a:ln>
          </p:spPr>
          <p:txBody>
            <a:bodyPr spcFirstLastPara="1" wrap="square" lIns="90000" tIns="46800" rIns="90000" bIns="46800" anchor="t" anchorCtr="0">
              <a:normAutofit/>
            </a:bodyPr>
            <a:lstStyle/>
            <a:p>
              <a:pPr marL="0" marR="0" lvl="0" indent="0" algn="l" rtl="0">
                <a:lnSpc>
                  <a:spcPct val="100000"/>
                </a:lnSpc>
                <a:spcBef>
                  <a:spcPts val="0"/>
                </a:spcBef>
                <a:spcAft>
                  <a:spcPts val="0"/>
                </a:spcAft>
                <a:buClr>
                  <a:schemeClr val="dk1"/>
                </a:buClr>
                <a:buSzPts val="1800"/>
                <a:buFont typeface="Microsoft JhengHei"/>
                <a:buNone/>
              </a:pPr>
              <a:r>
                <a:rPr lang="zh-TW" sz="1800" b="1">
                  <a:solidFill>
                    <a:schemeClr val="dk1"/>
                  </a:solidFill>
                  <a:latin typeface="Microsoft JhengHei"/>
                  <a:ea typeface="Microsoft JhengHei"/>
                  <a:cs typeface="Microsoft JhengHei"/>
                  <a:sym typeface="Microsoft JhengHei"/>
                </a:rPr>
                <a:t>02.步驟二</a:t>
              </a:r>
              <a:endParaRPr sz="1800" b="1">
                <a:solidFill>
                  <a:schemeClr val="dk1"/>
                </a:solidFill>
                <a:latin typeface="Microsoft JhengHei"/>
                <a:ea typeface="Microsoft JhengHei"/>
                <a:cs typeface="Microsoft JhengHei"/>
                <a:sym typeface="Microsoft JhengHei"/>
              </a:endParaRPr>
            </a:p>
          </p:txBody>
        </p:sp>
        <p:sp>
          <p:nvSpPr>
            <p:cNvPr id="345" name="Google Shape;345;p5"/>
            <p:cNvSpPr/>
            <p:nvPr/>
          </p:nvSpPr>
          <p:spPr>
            <a:xfrm>
              <a:off x="7899285" y="5174232"/>
              <a:ext cx="3960482" cy="1162560"/>
            </a:xfrm>
            <a:prstGeom prst="rect">
              <a:avLst/>
            </a:prstGeom>
            <a:noFill/>
            <a:ln>
              <a:noFill/>
            </a:ln>
          </p:spPr>
          <p:txBody>
            <a:bodyPr spcFirstLastPara="1" wrap="square" lIns="90000" tIns="46800" rIns="90000" bIns="46800" anchor="t" anchorCtr="0">
              <a:normAutofit/>
            </a:bodyPr>
            <a:lstStyle/>
            <a:p>
              <a:pPr marL="0" marR="0" lvl="0" indent="0" algn="l" rtl="0">
                <a:lnSpc>
                  <a:spcPct val="140000"/>
                </a:lnSpc>
                <a:spcBef>
                  <a:spcPts val="0"/>
                </a:spcBef>
                <a:spcAft>
                  <a:spcPts val="0"/>
                </a:spcAft>
                <a:buNone/>
              </a:pPr>
              <a:r>
                <a:rPr lang="zh-TW" sz="1615" b="1">
                  <a:solidFill>
                    <a:srgbClr val="FF0000"/>
                  </a:solidFill>
                  <a:latin typeface="Microsoft JhengHei"/>
                  <a:ea typeface="Microsoft JhengHei"/>
                  <a:cs typeface="Microsoft JhengHei"/>
                  <a:sym typeface="Microsoft JhengHei"/>
                </a:rPr>
                <a:t>請注意繳件時間，提早辦理，可能遇上系助或院秘請假等等情況，若逾期或資料不全，於截止日後將不予受理!!!</a:t>
              </a:r>
              <a:endParaRPr sz="850" b="1">
                <a:solidFill>
                  <a:srgbClr val="FF0000"/>
                </a:solidFill>
                <a:latin typeface="Microsoft JhengHei"/>
                <a:ea typeface="Microsoft JhengHei"/>
                <a:cs typeface="Microsoft JhengHei"/>
                <a:sym typeface="Microsoft JhengHei"/>
              </a:endParaRPr>
            </a:p>
          </p:txBody>
        </p:sp>
        <p:sp>
          <p:nvSpPr>
            <p:cNvPr id="346" name="Google Shape;346;p5"/>
            <p:cNvSpPr txBox="1"/>
            <p:nvPr/>
          </p:nvSpPr>
          <p:spPr>
            <a:xfrm>
              <a:off x="7926813" y="4905401"/>
              <a:ext cx="3622790" cy="412880"/>
            </a:xfrm>
            <a:prstGeom prst="rect">
              <a:avLst/>
            </a:prstGeom>
            <a:noFill/>
            <a:ln>
              <a:noFill/>
            </a:ln>
          </p:spPr>
          <p:txBody>
            <a:bodyPr spcFirstLastPara="1" wrap="square" lIns="90000" tIns="46800" rIns="90000" bIns="46800" anchor="t" anchorCtr="0">
              <a:normAutofit/>
            </a:bodyPr>
            <a:lstStyle/>
            <a:p>
              <a:pPr marL="0" marR="0" lvl="0" indent="0" algn="l" rtl="0">
                <a:lnSpc>
                  <a:spcPct val="100000"/>
                </a:lnSpc>
                <a:spcBef>
                  <a:spcPts val="0"/>
                </a:spcBef>
                <a:spcAft>
                  <a:spcPts val="0"/>
                </a:spcAft>
                <a:buClr>
                  <a:schemeClr val="dk1"/>
                </a:buClr>
                <a:buSzPts val="1800"/>
                <a:buFont typeface="Microsoft JhengHei"/>
                <a:buNone/>
              </a:pPr>
              <a:r>
                <a:rPr lang="zh-TW" sz="1800" b="1">
                  <a:solidFill>
                    <a:schemeClr val="dk1"/>
                  </a:solidFill>
                  <a:latin typeface="Microsoft JhengHei"/>
                  <a:ea typeface="Microsoft JhengHei"/>
                  <a:cs typeface="Microsoft JhengHei"/>
                  <a:sym typeface="Microsoft JhengHei"/>
                </a:rPr>
                <a:t>03.步驟三</a:t>
              </a:r>
              <a:endParaRPr sz="1800" b="1">
                <a:solidFill>
                  <a:schemeClr val="dk1"/>
                </a:solidFill>
                <a:latin typeface="Microsoft JhengHei"/>
                <a:ea typeface="Microsoft JhengHei"/>
                <a:cs typeface="Microsoft JhengHei"/>
                <a:sym typeface="Microsoft JhengHei"/>
              </a:endParaRPr>
            </a:p>
          </p:txBody>
        </p:sp>
        <p:cxnSp>
          <p:nvCxnSpPr>
            <p:cNvPr id="347" name="Google Shape;347;p5"/>
            <p:cNvCxnSpPr/>
            <p:nvPr/>
          </p:nvCxnSpPr>
          <p:spPr>
            <a:xfrm>
              <a:off x="8075999" y="4725517"/>
              <a:ext cx="3444488" cy="0"/>
            </a:xfrm>
            <a:prstGeom prst="straightConnector1">
              <a:avLst/>
            </a:prstGeom>
            <a:noFill/>
            <a:ln w="9525" cap="rnd" cmpd="sng">
              <a:solidFill>
                <a:srgbClr val="BFBFBF"/>
              </a:solidFill>
              <a:prstDash val="solid"/>
              <a:round/>
              <a:headEnd type="none" w="sm" len="sm"/>
              <a:tailEnd type="none" w="sm" len="sm"/>
            </a:ln>
          </p:spPr>
        </p:cxnSp>
      </p:grpSp>
      <p:pic>
        <p:nvPicPr>
          <p:cNvPr id="348" name="Google Shape;348;p5"/>
          <p:cNvPicPr preferRelativeResize="0"/>
          <p:nvPr/>
        </p:nvPicPr>
        <p:blipFill rotWithShape="1">
          <a:blip r:embed="rId3">
            <a:alphaModFix/>
          </a:blip>
          <a:srcRect l="6896" t="6916" r="7509" b="4140"/>
          <a:stretch/>
        </p:blipFill>
        <p:spPr>
          <a:xfrm>
            <a:off x="2738132" y="4634202"/>
            <a:ext cx="1991987" cy="152713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6"/>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Arial"/>
              <a:buNone/>
            </a:pPr>
            <a:r>
              <a:rPr lang="zh-TW"/>
              <a:t>報名程序</a:t>
            </a:r>
            <a:endParaRPr/>
          </a:p>
        </p:txBody>
      </p:sp>
      <p:sp>
        <p:nvSpPr>
          <p:cNvPr id="354" name="Google Shape;354;p6"/>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6</a:t>
            </a:fld>
            <a:endParaRPr/>
          </a:p>
        </p:txBody>
      </p:sp>
      <p:grpSp>
        <p:nvGrpSpPr>
          <p:cNvPr id="355" name="Google Shape;355;p6"/>
          <p:cNvGrpSpPr/>
          <p:nvPr/>
        </p:nvGrpSpPr>
        <p:grpSpPr>
          <a:xfrm>
            <a:off x="2148289" y="1036042"/>
            <a:ext cx="5410751" cy="5202833"/>
            <a:chOff x="4451319" y="235942"/>
            <a:chExt cx="6984776" cy="6002933"/>
          </a:xfrm>
        </p:grpSpPr>
        <p:pic>
          <p:nvPicPr>
            <p:cNvPr id="356" name="Google Shape;356;p6"/>
            <p:cNvPicPr preferRelativeResize="0"/>
            <p:nvPr/>
          </p:nvPicPr>
          <p:blipFill rotWithShape="1">
            <a:blip r:embed="rId3">
              <a:alphaModFix/>
            </a:blip>
            <a:srcRect b="15687"/>
            <a:stretch/>
          </p:blipFill>
          <p:spPr>
            <a:xfrm>
              <a:off x="4451319" y="235942"/>
              <a:ext cx="6984776" cy="6002933"/>
            </a:xfrm>
            <a:prstGeom prst="rect">
              <a:avLst/>
            </a:prstGeom>
            <a:noFill/>
            <a:ln>
              <a:noFill/>
            </a:ln>
          </p:spPr>
        </p:pic>
        <p:sp>
          <p:nvSpPr>
            <p:cNvPr id="357" name="Google Shape;357;p6"/>
            <p:cNvSpPr/>
            <p:nvPr/>
          </p:nvSpPr>
          <p:spPr>
            <a:xfrm>
              <a:off x="5916168" y="4809744"/>
              <a:ext cx="1737360" cy="9966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grpSp>
        <p:nvGrpSpPr>
          <p:cNvPr id="358" name="Google Shape;358;p6"/>
          <p:cNvGrpSpPr/>
          <p:nvPr/>
        </p:nvGrpSpPr>
        <p:grpSpPr>
          <a:xfrm>
            <a:off x="2598902" y="1"/>
            <a:ext cx="6263050" cy="1368152"/>
            <a:chOff x="822" y="0"/>
            <a:chExt cx="6263050" cy="1368152"/>
          </a:xfrm>
        </p:grpSpPr>
        <p:sp>
          <p:nvSpPr>
            <p:cNvPr id="359" name="Google Shape;359;p6"/>
            <p:cNvSpPr/>
            <p:nvPr/>
          </p:nvSpPr>
          <p:spPr>
            <a:xfrm>
              <a:off x="469852" y="0"/>
              <a:ext cx="5324991" cy="1368152"/>
            </a:xfrm>
            <a:prstGeom prst="rightArrow">
              <a:avLst>
                <a:gd name="adj1" fmla="val 50000"/>
                <a:gd name="adj2" fmla="val 50000"/>
              </a:avLst>
            </a:prstGeom>
            <a:solidFill>
              <a:srgbClr val="CBD4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6"/>
            <p:cNvSpPr/>
            <p:nvPr/>
          </p:nvSpPr>
          <p:spPr>
            <a:xfrm>
              <a:off x="822" y="410445"/>
              <a:ext cx="1477550" cy="547260"/>
            </a:xfrm>
            <a:prstGeom prst="roundRect">
              <a:avLst>
                <a:gd name="adj" fmla="val 16667"/>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6"/>
            <p:cNvSpPr txBox="1"/>
            <p:nvPr/>
          </p:nvSpPr>
          <p:spPr>
            <a:xfrm>
              <a:off x="27537" y="437160"/>
              <a:ext cx="1424120" cy="493830"/>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lt1"/>
                </a:buClr>
                <a:buSzPts val="1700"/>
                <a:buFont typeface="Arial"/>
                <a:buNone/>
              </a:pPr>
              <a:r>
                <a:rPr lang="zh-TW" sz="1700">
                  <a:solidFill>
                    <a:schemeClr val="lt1"/>
                  </a:solidFill>
                  <a:latin typeface="Arial"/>
                  <a:ea typeface="Arial"/>
                  <a:cs typeface="Arial"/>
                  <a:sym typeface="Arial"/>
                </a:rPr>
                <a:t>本人簽名</a:t>
              </a:r>
              <a:endParaRPr/>
            </a:p>
          </p:txBody>
        </p:sp>
        <p:sp>
          <p:nvSpPr>
            <p:cNvPr id="362" name="Google Shape;362;p6"/>
            <p:cNvSpPr/>
            <p:nvPr/>
          </p:nvSpPr>
          <p:spPr>
            <a:xfrm>
              <a:off x="1595989" y="410445"/>
              <a:ext cx="1477550" cy="547260"/>
            </a:xfrm>
            <a:prstGeom prst="roundRect">
              <a:avLst>
                <a:gd name="adj" fmla="val 16667"/>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6"/>
            <p:cNvSpPr txBox="1"/>
            <p:nvPr/>
          </p:nvSpPr>
          <p:spPr>
            <a:xfrm>
              <a:off x="1622704" y="437160"/>
              <a:ext cx="1424120" cy="493830"/>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lt1"/>
                </a:buClr>
                <a:buSzPts val="1700"/>
                <a:buFont typeface="Arial"/>
                <a:buNone/>
              </a:pPr>
              <a:r>
                <a:rPr lang="zh-TW" sz="1700">
                  <a:solidFill>
                    <a:schemeClr val="lt1"/>
                  </a:solidFill>
                  <a:latin typeface="Arial"/>
                  <a:ea typeface="Arial"/>
                  <a:cs typeface="Arial"/>
                  <a:sym typeface="Arial"/>
                </a:rPr>
                <a:t>系主任用印</a:t>
              </a:r>
              <a:endParaRPr/>
            </a:p>
          </p:txBody>
        </p:sp>
        <p:sp>
          <p:nvSpPr>
            <p:cNvPr id="364" name="Google Shape;364;p6"/>
            <p:cNvSpPr/>
            <p:nvPr/>
          </p:nvSpPr>
          <p:spPr>
            <a:xfrm>
              <a:off x="3191155" y="410445"/>
              <a:ext cx="1477550" cy="547260"/>
            </a:xfrm>
            <a:prstGeom prst="roundRect">
              <a:avLst>
                <a:gd name="adj" fmla="val 16667"/>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6"/>
            <p:cNvSpPr txBox="1"/>
            <p:nvPr/>
          </p:nvSpPr>
          <p:spPr>
            <a:xfrm>
              <a:off x="3217870" y="437160"/>
              <a:ext cx="1424120" cy="493830"/>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lt1"/>
                </a:buClr>
                <a:buSzPts val="1700"/>
                <a:buFont typeface="Arial"/>
                <a:buNone/>
              </a:pPr>
              <a:r>
                <a:rPr lang="zh-TW" sz="1700">
                  <a:solidFill>
                    <a:schemeClr val="lt1"/>
                  </a:solidFill>
                  <a:latin typeface="Arial"/>
                  <a:ea typeface="Arial"/>
                  <a:cs typeface="Arial"/>
                  <a:sym typeface="Arial"/>
                </a:rPr>
                <a:t>院長用印</a:t>
              </a:r>
              <a:endParaRPr/>
            </a:p>
          </p:txBody>
        </p:sp>
        <p:sp>
          <p:nvSpPr>
            <p:cNvPr id="366" name="Google Shape;366;p6"/>
            <p:cNvSpPr/>
            <p:nvPr/>
          </p:nvSpPr>
          <p:spPr>
            <a:xfrm>
              <a:off x="4786322" y="410445"/>
              <a:ext cx="1477550" cy="547260"/>
            </a:xfrm>
            <a:prstGeom prst="roundRect">
              <a:avLst>
                <a:gd name="adj" fmla="val 16667"/>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6"/>
            <p:cNvSpPr txBox="1"/>
            <p:nvPr/>
          </p:nvSpPr>
          <p:spPr>
            <a:xfrm>
              <a:off x="4813037" y="437160"/>
              <a:ext cx="1424120" cy="493830"/>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lt1"/>
                </a:buClr>
                <a:buSzPts val="1700"/>
                <a:buFont typeface="Arial"/>
                <a:buNone/>
              </a:pPr>
              <a:r>
                <a:rPr lang="zh-TW" sz="1700">
                  <a:solidFill>
                    <a:schemeClr val="lt1"/>
                  </a:solidFill>
                  <a:latin typeface="Arial"/>
                  <a:ea typeface="Arial"/>
                  <a:cs typeface="Arial"/>
                  <a:sym typeface="Arial"/>
                </a:rPr>
                <a:t>教務處用印</a:t>
              </a: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7"/>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交換甄選時程表</a:t>
            </a:r>
            <a:endParaRPr/>
          </a:p>
        </p:txBody>
      </p:sp>
      <p:sp>
        <p:nvSpPr>
          <p:cNvPr id="373" name="Google Shape;373;p7"/>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b="1">
                <a:latin typeface="Microsoft JhengHei"/>
                <a:ea typeface="Microsoft JhengHei"/>
                <a:cs typeface="Microsoft JhengHei"/>
                <a:sym typeface="Microsoft JhengHei"/>
              </a:rPr>
              <a:t>7</a:t>
            </a:fld>
            <a:endParaRPr b="1">
              <a:latin typeface="Microsoft JhengHei"/>
              <a:ea typeface="Microsoft JhengHei"/>
              <a:cs typeface="Microsoft JhengHei"/>
              <a:sym typeface="Microsoft JhengHei"/>
            </a:endParaRPr>
          </a:p>
        </p:txBody>
      </p:sp>
      <p:grpSp>
        <p:nvGrpSpPr>
          <p:cNvPr id="374" name="Google Shape;374;p7"/>
          <p:cNvGrpSpPr/>
          <p:nvPr/>
        </p:nvGrpSpPr>
        <p:grpSpPr>
          <a:xfrm>
            <a:off x="895546" y="1343535"/>
            <a:ext cx="1781002" cy="4773087"/>
            <a:chOff x="225622" y="673"/>
            <a:chExt cx="1781002" cy="4773087"/>
          </a:xfrm>
        </p:grpSpPr>
        <p:sp>
          <p:nvSpPr>
            <p:cNvPr id="375" name="Google Shape;375;p7"/>
            <p:cNvSpPr/>
            <p:nvPr/>
          </p:nvSpPr>
          <p:spPr>
            <a:xfrm>
              <a:off x="225622" y="673"/>
              <a:ext cx="1781002" cy="712401"/>
            </a:xfrm>
            <a:prstGeom prst="chevron">
              <a:avLst>
                <a:gd name="adj" fmla="val 50000"/>
              </a:avLst>
            </a:prstGeom>
            <a:solidFill>
              <a:srgbClr val="2D78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7"/>
            <p:cNvSpPr txBox="1"/>
            <p:nvPr/>
          </p:nvSpPr>
          <p:spPr>
            <a:xfrm>
              <a:off x="581823" y="673"/>
              <a:ext cx="1068601" cy="712401"/>
            </a:xfrm>
            <a:prstGeom prst="rect">
              <a:avLst/>
            </a:prstGeom>
            <a:noFill/>
            <a:ln>
              <a:noFill/>
            </a:ln>
          </p:spPr>
          <p:txBody>
            <a:bodyPr spcFirstLastPara="1" wrap="square" lIns="24125" tIns="12050" rIns="0" bIns="12050"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zh-TW" sz="1900" b="1">
                  <a:solidFill>
                    <a:schemeClr val="lt1"/>
                  </a:solidFill>
                  <a:latin typeface="Arial"/>
                  <a:ea typeface="Arial"/>
                  <a:cs typeface="Arial"/>
                  <a:sym typeface="Arial"/>
                </a:rPr>
                <a:t>報名</a:t>
              </a:r>
              <a:endParaRPr/>
            </a:p>
          </p:txBody>
        </p:sp>
        <p:sp>
          <p:nvSpPr>
            <p:cNvPr id="377" name="Google Shape;377;p7"/>
            <p:cNvSpPr/>
            <p:nvPr/>
          </p:nvSpPr>
          <p:spPr>
            <a:xfrm>
              <a:off x="225622" y="812810"/>
              <a:ext cx="1781002" cy="712401"/>
            </a:xfrm>
            <a:prstGeom prst="chevron">
              <a:avLst>
                <a:gd name="adj" fmla="val 50000"/>
              </a:avLst>
            </a:prstGeom>
            <a:solidFill>
              <a:srgbClr val="4AA7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7"/>
            <p:cNvSpPr txBox="1"/>
            <p:nvPr/>
          </p:nvSpPr>
          <p:spPr>
            <a:xfrm>
              <a:off x="581823" y="812810"/>
              <a:ext cx="1068601" cy="712401"/>
            </a:xfrm>
            <a:prstGeom prst="rect">
              <a:avLst/>
            </a:prstGeom>
            <a:noFill/>
            <a:ln>
              <a:noFill/>
            </a:ln>
          </p:spPr>
          <p:txBody>
            <a:bodyPr spcFirstLastPara="1" wrap="square" lIns="24125" tIns="12050" rIns="0" bIns="12050"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zh-TW" sz="1900" b="1">
                  <a:solidFill>
                    <a:schemeClr val="lt1"/>
                  </a:solidFill>
                  <a:latin typeface="Arial"/>
                  <a:ea typeface="Arial"/>
                  <a:cs typeface="Arial"/>
                  <a:sym typeface="Arial"/>
                </a:rPr>
                <a:t>校內</a:t>
              </a:r>
              <a:endParaRPr sz="1900" b="1">
                <a:solidFill>
                  <a:schemeClr val="lt1"/>
                </a:solidFill>
                <a:latin typeface="Arial"/>
                <a:ea typeface="Arial"/>
                <a:cs typeface="Arial"/>
                <a:sym typeface="Arial"/>
              </a:endParaRPr>
            </a:p>
            <a:p>
              <a:pPr marL="0" marR="0" lvl="0" indent="0" algn="ctr" rtl="0">
                <a:lnSpc>
                  <a:spcPct val="90000"/>
                </a:lnSpc>
                <a:spcBef>
                  <a:spcPts val="665"/>
                </a:spcBef>
                <a:spcAft>
                  <a:spcPts val="0"/>
                </a:spcAft>
                <a:buClr>
                  <a:schemeClr val="lt1"/>
                </a:buClr>
                <a:buSzPts val="1900"/>
                <a:buFont typeface="Arial"/>
                <a:buNone/>
              </a:pPr>
              <a:r>
                <a:rPr lang="zh-TW" sz="1900" b="1">
                  <a:solidFill>
                    <a:schemeClr val="lt1"/>
                  </a:solidFill>
                  <a:latin typeface="Arial"/>
                  <a:ea typeface="Arial"/>
                  <a:cs typeface="Arial"/>
                  <a:sym typeface="Arial"/>
                </a:rPr>
                <a:t>甄選</a:t>
              </a:r>
              <a:endParaRPr/>
            </a:p>
          </p:txBody>
        </p:sp>
        <p:sp>
          <p:nvSpPr>
            <p:cNvPr id="379" name="Google Shape;379;p7"/>
            <p:cNvSpPr/>
            <p:nvPr/>
          </p:nvSpPr>
          <p:spPr>
            <a:xfrm>
              <a:off x="225622" y="1624947"/>
              <a:ext cx="1781002" cy="712401"/>
            </a:xfrm>
            <a:prstGeom prst="chevron">
              <a:avLst>
                <a:gd name="adj" fmla="val 50000"/>
              </a:avLst>
            </a:prstGeom>
            <a:solidFill>
              <a:srgbClr val="81BCA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7"/>
            <p:cNvSpPr txBox="1"/>
            <p:nvPr/>
          </p:nvSpPr>
          <p:spPr>
            <a:xfrm>
              <a:off x="581823" y="1624947"/>
              <a:ext cx="1068601" cy="712401"/>
            </a:xfrm>
            <a:prstGeom prst="rect">
              <a:avLst/>
            </a:prstGeom>
            <a:noFill/>
            <a:ln>
              <a:noFill/>
            </a:ln>
          </p:spPr>
          <p:txBody>
            <a:bodyPr spcFirstLastPara="1" wrap="square" lIns="24125" tIns="12050" rIns="0" bIns="12050"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zh-TW" sz="1900">
                  <a:solidFill>
                    <a:schemeClr val="lt1"/>
                  </a:solidFill>
                  <a:latin typeface="Arial"/>
                  <a:ea typeface="Arial"/>
                  <a:cs typeface="Arial"/>
                  <a:sym typeface="Arial"/>
                </a:rPr>
                <a:t>公告</a:t>
              </a:r>
              <a:endParaRPr sz="1900">
                <a:solidFill>
                  <a:schemeClr val="lt1"/>
                </a:solidFill>
                <a:latin typeface="Arial"/>
                <a:ea typeface="Arial"/>
                <a:cs typeface="Arial"/>
                <a:sym typeface="Arial"/>
              </a:endParaRPr>
            </a:p>
            <a:p>
              <a:pPr marL="0" marR="0" lvl="0" indent="0" algn="ctr" rtl="0">
                <a:lnSpc>
                  <a:spcPct val="90000"/>
                </a:lnSpc>
                <a:spcBef>
                  <a:spcPts val="665"/>
                </a:spcBef>
                <a:spcAft>
                  <a:spcPts val="0"/>
                </a:spcAft>
                <a:buClr>
                  <a:schemeClr val="lt1"/>
                </a:buClr>
                <a:buSzPts val="1900"/>
                <a:buFont typeface="Arial"/>
                <a:buNone/>
              </a:pPr>
              <a:r>
                <a:rPr lang="zh-TW" sz="1900">
                  <a:solidFill>
                    <a:schemeClr val="lt1"/>
                  </a:solidFill>
                  <a:latin typeface="Arial"/>
                  <a:ea typeface="Arial"/>
                  <a:cs typeface="Arial"/>
                  <a:sym typeface="Arial"/>
                </a:rPr>
                <a:t>結果</a:t>
              </a:r>
              <a:endParaRPr/>
            </a:p>
          </p:txBody>
        </p:sp>
        <p:sp>
          <p:nvSpPr>
            <p:cNvPr id="381" name="Google Shape;381;p7"/>
            <p:cNvSpPr/>
            <p:nvPr/>
          </p:nvSpPr>
          <p:spPr>
            <a:xfrm>
              <a:off x="225622" y="2437085"/>
              <a:ext cx="1781002" cy="712401"/>
            </a:xfrm>
            <a:prstGeom prst="chevron">
              <a:avLst>
                <a:gd name="adj" fmla="val 50000"/>
              </a:avLst>
            </a:prstGeom>
            <a:solidFill>
              <a:srgbClr val="B8D3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7"/>
            <p:cNvSpPr txBox="1"/>
            <p:nvPr/>
          </p:nvSpPr>
          <p:spPr>
            <a:xfrm>
              <a:off x="581823" y="2437085"/>
              <a:ext cx="1068601" cy="712401"/>
            </a:xfrm>
            <a:prstGeom prst="rect">
              <a:avLst/>
            </a:prstGeom>
            <a:noFill/>
            <a:ln>
              <a:noFill/>
            </a:ln>
          </p:spPr>
          <p:txBody>
            <a:bodyPr spcFirstLastPara="1" wrap="square" lIns="20300" tIns="10150" rIns="0" bIns="10150" anchor="ctr" anchorCtr="0">
              <a:noAutofit/>
            </a:bodyPr>
            <a:lstStyle/>
            <a:p>
              <a:pPr marL="0" marR="0" lvl="0" indent="0" algn="ctr" rtl="0">
                <a:lnSpc>
                  <a:spcPct val="90000"/>
                </a:lnSpc>
                <a:spcBef>
                  <a:spcPts val="0"/>
                </a:spcBef>
                <a:spcAft>
                  <a:spcPts val="0"/>
                </a:spcAft>
                <a:buClr>
                  <a:srgbClr val="FF0000"/>
                </a:buClr>
                <a:buSzPts val="1600"/>
                <a:buFont typeface="Arial"/>
                <a:buNone/>
              </a:pPr>
              <a:r>
                <a:rPr lang="zh-TW" sz="1600">
                  <a:solidFill>
                    <a:srgbClr val="FF0000"/>
                  </a:solidFill>
                  <a:latin typeface="Arial"/>
                  <a:ea typeface="Arial"/>
                  <a:cs typeface="Arial"/>
                  <a:sym typeface="Arial"/>
                </a:rPr>
                <a:t>提供交換學校要求資料</a:t>
              </a:r>
              <a:endParaRPr/>
            </a:p>
          </p:txBody>
        </p:sp>
        <p:sp>
          <p:nvSpPr>
            <p:cNvPr id="383" name="Google Shape;383;p7"/>
            <p:cNvSpPr/>
            <p:nvPr/>
          </p:nvSpPr>
          <p:spPr>
            <a:xfrm>
              <a:off x="225622" y="3249222"/>
              <a:ext cx="1781002" cy="712401"/>
            </a:xfrm>
            <a:prstGeom prst="chevron">
              <a:avLst>
                <a:gd name="adj" fmla="val 50000"/>
              </a:avLst>
            </a:prstGeom>
            <a:solidFill>
              <a:srgbClr val="81BCA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7"/>
            <p:cNvSpPr txBox="1"/>
            <p:nvPr/>
          </p:nvSpPr>
          <p:spPr>
            <a:xfrm>
              <a:off x="581823" y="3249222"/>
              <a:ext cx="1068601" cy="712401"/>
            </a:xfrm>
            <a:prstGeom prst="rect">
              <a:avLst/>
            </a:prstGeom>
            <a:noFill/>
            <a:ln>
              <a:noFill/>
            </a:ln>
          </p:spPr>
          <p:txBody>
            <a:bodyPr spcFirstLastPara="1" wrap="square" lIns="24125" tIns="12050" rIns="0" bIns="12050"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zh-TW" sz="1900">
                  <a:solidFill>
                    <a:schemeClr val="lt1"/>
                  </a:solidFill>
                  <a:latin typeface="Arial"/>
                  <a:ea typeface="Arial"/>
                  <a:cs typeface="Arial"/>
                  <a:sym typeface="Arial"/>
                </a:rPr>
                <a:t>行前</a:t>
              </a:r>
              <a:endParaRPr sz="1900">
                <a:solidFill>
                  <a:schemeClr val="lt1"/>
                </a:solidFill>
                <a:latin typeface="Arial"/>
                <a:ea typeface="Arial"/>
                <a:cs typeface="Arial"/>
                <a:sym typeface="Arial"/>
              </a:endParaRPr>
            </a:p>
            <a:p>
              <a:pPr marL="0" marR="0" lvl="0" indent="0" algn="ctr" rtl="0">
                <a:lnSpc>
                  <a:spcPct val="90000"/>
                </a:lnSpc>
                <a:spcBef>
                  <a:spcPts val="665"/>
                </a:spcBef>
                <a:spcAft>
                  <a:spcPts val="0"/>
                </a:spcAft>
                <a:buClr>
                  <a:schemeClr val="lt1"/>
                </a:buClr>
                <a:buSzPts val="1900"/>
                <a:buFont typeface="Arial"/>
                <a:buNone/>
              </a:pPr>
              <a:r>
                <a:rPr lang="zh-TW" sz="1900">
                  <a:solidFill>
                    <a:schemeClr val="lt1"/>
                  </a:solidFill>
                  <a:latin typeface="Arial"/>
                  <a:ea typeface="Arial"/>
                  <a:cs typeface="Arial"/>
                  <a:sym typeface="Arial"/>
                </a:rPr>
                <a:t>說明會</a:t>
              </a:r>
              <a:endParaRPr/>
            </a:p>
          </p:txBody>
        </p:sp>
        <p:sp>
          <p:nvSpPr>
            <p:cNvPr id="385" name="Google Shape;385;p7"/>
            <p:cNvSpPr/>
            <p:nvPr/>
          </p:nvSpPr>
          <p:spPr>
            <a:xfrm>
              <a:off x="225622" y="4061359"/>
              <a:ext cx="1781002" cy="712401"/>
            </a:xfrm>
            <a:prstGeom prst="chevron">
              <a:avLst>
                <a:gd name="adj" fmla="val 50000"/>
              </a:avLst>
            </a:prstGeom>
            <a:solidFill>
              <a:srgbClr val="4AA7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7"/>
            <p:cNvSpPr txBox="1"/>
            <p:nvPr/>
          </p:nvSpPr>
          <p:spPr>
            <a:xfrm>
              <a:off x="581823" y="4061359"/>
              <a:ext cx="1068601" cy="712401"/>
            </a:xfrm>
            <a:prstGeom prst="rect">
              <a:avLst/>
            </a:prstGeom>
            <a:noFill/>
            <a:ln>
              <a:noFill/>
            </a:ln>
          </p:spPr>
          <p:txBody>
            <a:bodyPr spcFirstLastPara="1" wrap="square" lIns="24125" tIns="12050" rIns="0" bIns="12050"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zh-TW" sz="1900">
                  <a:solidFill>
                    <a:schemeClr val="lt1"/>
                  </a:solidFill>
                  <a:latin typeface="Arial"/>
                  <a:ea typeface="Arial"/>
                  <a:cs typeface="Arial"/>
                  <a:sym typeface="Arial"/>
                </a:rPr>
                <a:t>出國</a:t>
              </a:r>
              <a:endParaRPr/>
            </a:p>
          </p:txBody>
        </p:sp>
      </p:grpSp>
      <p:sp>
        <p:nvSpPr>
          <p:cNvPr id="387" name="Google Shape;387;p7"/>
          <p:cNvSpPr txBox="1"/>
          <p:nvPr/>
        </p:nvSpPr>
        <p:spPr>
          <a:xfrm>
            <a:off x="2902172" y="1453896"/>
            <a:ext cx="4312444" cy="435872"/>
          </a:xfrm>
          <a:prstGeom prst="rect">
            <a:avLst/>
          </a:prstGeom>
          <a:noFill/>
          <a:ln>
            <a:noFill/>
          </a:ln>
        </p:spPr>
        <p:txBody>
          <a:bodyPr spcFirstLastPara="1" wrap="square" lIns="91425" tIns="45700" rIns="91425" bIns="45700" anchor="t" anchorCtr="0">
            <a:normAutofit fontScale="85000" lnSpcReduction="10000"/>
          </a:bodyPr>
          <a:lstStyle/>
          <a:p>
            <a:pPr marL="0" marR="0" lvl="0" indent="0" algn="l" rtl="0">
              <a:spcBef>
                <a:spcPts val="0"/>
              </a:spcBef>
              <a:spcAft>
                <a:spcPts val="0"/>
              </a:spcAft>
              <a:buNone/>
            </a:pPr>
            <a:r>
              <a:rPr lang="zh-TW" sz="2000" b="1">
                <a:solidFill>
                  <a:srgbClr val="C00000"/>
                </a:solidFill>
                <a:latin typeface="Microsoft JhengHei"/>
                <a:ea typeface="Microsoft JhengHei"/>
                <a:cs typeface="Microsoft JhengHei"/>
                <a:sym typeface="Microsoft JhengHei"/>
              </a:rPr>
              <a:t>2025.02.26(三)~2025.03.07(五) 17:00</a:t>
            </a:r>
            <a:endParaRPr sz="2000" b="1" i="0" u="none" strike="noStrike" cap="none">
              <a:solidFill>
                <a:srgbClr val="C00000"/>
              </a:solidFill>
              <a:latin typeface="Microsoft JhengHei"/>
              <a:ea typeface="Microsoft JhengHei"/>
              <a:cs typeface="Microsoft JhengHei"/>
              <a:sym typeface="Microsoft JhengHei"/>
            </a:endParaRPr>
          </a:p>
        </p:txBody>
      </p:sp>
      <p:sp>
        <p:nvSpPr>
          <p:cNvPr id="388" name="Google Shape;388;p7"/>
          <p:cNvSpPr txBox="1"/>
          <p:nvPr/>
        </p:nvSpPr>
        <p:spPr>
          <a:xfrm>
            <a:off x="2902172" y="2314964"/>
            <a:ext cx="5708426" cy="435872"/>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zh-TW" sz="2000" b="1">
                <a:solidFill>
                  <a:srgbClr val="C00000"/>
                </a:solidFill>
                <a:latin typeface="Microsoft JhengHei"/>
                <a:ea typeface="Microsoft JhengHei"/>
                <a:cs typeface="Microsoft JhengHei"/>
                <a:sym typeface="Microsoft JhengHei"/>
              </a:rPr>
              <a:t>2025.04.02(三) 國際暨兩岸事務處召開甄選會議</a:t>
            </a:r>
            <a:endParaRPr sz="2000" b="1">
              <a:solidFill>
                <a:srgbClr val="C00000"/>
              </a:solidFill>
              <a:latin typeface="Microsoft JhengHei"/>
              <a:ea typeface="Microsoft JhengHei"/>
              <a:cs typeface="Microsoft JhengHei"/>
              <a:sym typeface="Microsoft JhengHei"/>
            </a:endParaRPr>
          </a:p>
        </p:txBody>
      </p:sp>
      <p:sp>
        <p:nvSpPr>
          <p:cNvPr id="389" name="Google Shape;389;p7"/>
          <p:cNvSpPr txBox="1"/>
          <p:nvPr/>
        </p:nvSpPr>
        <p:spPr>
          <a:xfrm>
            <a:off x="2902171" y="2938643"/>
            <a:ext cx="7083076" cy="435872"/>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zh-TW" sz="2000" b="1">
                <a:solidFill>
                  <a:srgbClr val="C00000"/>
                </a:solidFill>
                <a:latin typeface="Microsoft JhengHei"/>
                <a:ea typeface="Microsoft JhengHei"/>
                <a:cs typeface="Microsoft JhengHei"/>
                <a:sym typeface="Microsoft JhengHei"/>
              </a:rPr>
              <a:t>預計2025.4月中旬 公告於國際處網頁及個別email通知</a:t>
            </a:r>
            <a:endParaRPr sz="2000" b="1" i="0" u="none" strike="noStrike" cap="none">
              <a:solidFill>
                <a:srgbClr val="C00000"/>
              </a:solidFill>
              <a:latin typeface="Microsoft JhengHei"/>
              <a:ea typeface="Microsoft JhengHei"/>
              <a:cs typeface="Microsoft JhengHei"/>
              <a:sym typeface="Microsoft JhengHei"/>
            </a:endParaRPr>
          </a:p>
        </p:txBody>
      </p:sp>
      <p:sp>
        <p:nvSpPr>
          <p:cNvPr id="390" name="Google Shape;390;p7"/>
          <p:cNvSpPr txBox="1"/>
          <p:nvPr/>
        </p:nvSpPr>
        <p:spPr>
          <a:xfrm>
            <a:off x="2902171" y="3998194"/>
            <a:ext cx="5708427" cy="435872"/>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zh-TW" sz="2000" b="1">
                <a:solidFill>
                  <a:srgbClr val="C00000"/>
                </a:solidFill>
                <a:latin typeface="Microsoft JhengHei"/>
                <a:ea typeface="Microsoft JhengHei"/>
                <a:cs typeface="Microsoft JhengHei"/>
                <a:sym typeface="Microsoft JhengHei"/>
              </a:rPr>
              <a:t>另以email通知需繳文件、繳交期限</a:t>
            </a:r>
            <a:endParaRPr sz="2000" b="1" i="0" u="none" strike="noStrike" cap="none">
              <a:solidFill>
                <a:srgbClr val="C00000"/>
              </a:solidFill>
              <a:latin typeface="Microsoft JhengHei"/>
              <a:ea typeface="Microsoft JhengHei"/>
              <a:cs typeface="Microsoft JhengHei"/>
              <a:sym typeface="Microsoft JhengHei"/>
            </a:endParaRPr>
          </a:p>
        </p:txBody>
      </p:sp>
      <p:sp>
        <p:nvSpPr>
          <p:cNvPr id="391" name="Google Shape;391;p7"/>
          <p:cNvSpPr txBox="1"/>
          <p:nvPr/>
        </p:nvSpPr>
        <p:spPr>
          <a:xfrm>
            <a:off x="2902171" y="4820356"/>
            <a:ext cx="5708427" cy="435872"/>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zh-TW" sz="2000" b="1">
                <a:solidFill>
                  <a:srgbClr val="C00000"/>
                </a:solidFill>
                <a:latin typeface="Microsoft JhengHei"/>
                <a:ea typeface="Microsoft JhengHei"/>
                <a:cs typeface="Microsoft JhengHei"/>
                <a:sym typeface="Microsoft JhengHei"/>
              </a:rPr>
              <a:t>預計放暑假前召開，請密切注意國際處公告!</a:t>
            </a:r>
            <a:endParaRPr sz="2000" b="1" i="0" u="none" strike="noStrike" cap="none">
              <a:solidFill>
                <a:srgbClr val="C00000"/>
              </a:solidFill>
              <a:latin typeface="Microsoft JhengHei"/>
              <a:ea typeface="Microsoft JhengHei"/>
              <a:cs typeface="Microsoft JhengHei"/>
              <a:sym typeface="Microsoft JhengHei"/>
            </a:endParaRPr>
          </a:p>
        </p:txBody>
      </p:sp>
      <p:sp>
        <p:nvSpPr>
          <p:cNvPr id="392" name="Google Shape;392;p7"/>
          <p:cNvSpPr txBox="1"/>
          <p:nvPr/>
        </p:nvSpPr>
        <p:spPr>
          <a:xfrm>
            <a:off x="2902171" y="5529615"/>
            <a:ext cx="5708427" cy="435872"/>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zh-TW" sz="2000" b="1">
                <a:solidFill>
                  <a:srgbClr val="C00000"/>
                </a:solidFill>
                <a:latin typeface="Microsoft JhengHei"/>
                <a:ea typeface="Microsoft JhengHei"/>
                <a:cs typeface="Microsoft JhengHei"/>
                <a:sym typeface="Microsoft JhengHei"/>
              </a:rPr>
              <a:t>依各校之接機或報到日期</a:t>
            </a:r>
            <a:endParaRPr sz="2000" b="1" i="0" u="none" strike="noStrike" cap="none">
              <a:solidFill>
                <a:srgbClr val="C00000"/>
              </a:solidFill>
              <a:latin typeface="Microsoft JhengHei"/>
              <a:ea typeface="Microsoft JhengHei"/>
              <a:cs typeface="Microsoft JhengHei"/>
              <a:sym typeface="Microsoft JhengHei"/>
            </a:endParaRPr>
          </a:p>
        </p:txBody>
      </p:sp>
      <p:sp>
        <p:nvSpPr>
          <p:cNvPr id="393" name="Google Shape;393;p7"/>
          <p:cNvSpPr txBox="1"/>
          <p:nvPr/>
        </p:nvSpPr>
        <p:spPr>
          <a:xfrm>
            <a:off x="2902170" y="3234589"/>
            <a:ext cx="7522864" cy="622639"/>
          </a:xfrm>
          <a:prstGeom prst="rect">
            <a:avLst/>
          </a:prstGeom>
          <a:noFill/>
          <a:ln>
            <a:noFill/>
          </a:ln>
        </p:spPr>
        <p:txBody>
          <a:bodyPr spcFirstLastPara="1" wrap="square" lIns="91425" tIns="45700" rIns="91425" bIns="45700" anchor="b" anchorCtr="0">
            <a:normAutofit/>
          </a:bodyPr>
          <a:lstStyle/>
          <a:p>
            <a:pPr marL="0" marR="0" lvl="0" indent="0" algn="l" rtl="0">
              <a:spcBef>
                <a:spcPts val="0"/>
              </a:spcBef>
              <a:spcAft>
                <a:spcPts val="0"/>
              </a:spcAft>
              <a:buNone/>
            </a:pPr>
            <a:r>
              <a:rPr lang="zh-TW" sz="1600" b="1">
                <a:solidFill>
                  <a:schemeClr val="dk1"/>
                </a:solidFill>
                <a:latin typeface="Microsoft JhengHei"/>
                <a:ea typeface="Microsoft JhengHei"/>
                <a:cs typeface="Microsoft JhengHei"/>
                <a:sym typeface="Microsoft JhengHei"/>
              </a:rPr>
              <a:t>錄取同學應於公告規定期限內繳交</a:t>
            </a:r>
            <a:r>
              <a:rPr lang="zh-TW" sz="1600" b="1" u="sng">
                <a:solidFill>
                  <a:schemeClr val="dk1"/>
                </a:solidFill>
                <a:latin typeface="Microsoft JhengHei"/>
                <a:ea typeface="Microsoft JhengHei"/>
                <a:cs typeface="Microsoft JhengHei"/>
                <a:sym typeface="Microsoft JhengHei"/>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錄取確認書</a:t>
            </a:r>
            <a:r>
              <a:rPr lang="zh-TW" sz="1600" b="1">
                <a:solidFill>
                  <a:schemeClr val="dk1"/>
                </a:solidFill>
                <a:latin typeface="Microsoft JhengHei"/>
                <a:ea typeface="Microsoft JhengHei"/>
                <a:cs typeface="Microsoft JhengHei"/>
                <a:sym typeface="Microsoft JhengHei"/>
              </a:rPr>
              <a:t>或</a:t>
            </a:r>
            <a:r>
              <a:rPr lang="zh-TW" sz="1600" b="1" u="sng">
                <a:solidFill>
                  <a:srgbClr val="87ABD1"/>
                </a:solidFill>
                <a:latin typeface="Microsoft JhengHei"/>
                <a:ea typeface="Microsoft JhengHei"/>
                <a:cs typeface="Microsoft JhengHei"/>
                <a:sym typeface="Microsoft JhengHei"/>
              </a:rPr>
              <a:t>放棄資格確認書</a:t>
            </a:r>
            <a:r>
              <a:rPr lang="zh-TW" sz="1600" b="1">
                <a:solidFill>
                  <a:schemeClr val="dk1"/>
                </a:solidFill>
                <a:latin typeface="Microsoft JhengHei"/>
                <a:ea typeface="Microsoft JhengHei"/>
                <a:cs typeface="Microsoft JhengHei"/>
                <a:sym typeface="Microsoft JhengHei"/>
              </a:rPr>
              <a:t>，逾期未交者，視同放棄錄取資格，名額將由候補同學遞補之</a:t>
            </a:r>
            <a:r>
              <a:rPr lang="zh-TW" sz="1800" b="1">
                <a:solidFill>
                  <a:schemeClr val="dk1"/>
                </a:solidFill>
                <a:latin typeface="Microsoft JhengHei"/>
                <a:ea typeface="Microsoft JhengHei"/>
                <a:cs typeface="Microsoft JhengHei"/>
                <a:sym typeface="Microsoft JhengHei"/>
              </a:rPr>
              <a:t>。</a:t>
            </a:r>
            <a:endParaRPr sz="2000" b="1">
              <a:solidFill>
                <a:schemeClr val="dk1"/>
              </a:solidFill>
              <a:latin typeface="Microsoft JhengHei"/>
              <a:ea typeface="Microsoft JhengHei"/>
              <a:cs typeface="Microsoft JhengHei"/>
              <a:sym typeface="Microsoft JhengHe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8"/>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英文能力測驗試辦</a:t>
            </a:r>
            <a:endParaRPr>
              <a:latin typeface="Microsoft JhengHei"/>
              <a:ea typeface="Microsoft JhengHei"/>
              <a:cs typeface="Microsoft JhengHei"/>
              <a:sym typeface="Microsoft JhengHei"/>
            </a:endParaRPr>
          </a:p>
        </p:txBody>
      </p:sp>
      <p:sp>
        <p:nvSpPr>
          <p:cNvPr id="400" name="Google Shape;400;p8"/>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b="1">
                <a:latin typeface="Microsoft JhengHei"/>
                <a:ea typeface="Microsoft JhengHei"/>
                <a:cs typeface="Microsoft JhengHei"/>
                <a:sym typeface="Microsoft JhengHei"/>
              </a:rPr>
              <a:t>8</a:t>
            </a:fld>
            <a:endParaRPr b="1">
              <a:latin typeface="Microsoft JhengHei"/>
              <a:ea typeface="Microsoft JhengHei"/>
              <a:cs typeface="Microsoft JhengHei"/>
              <a:sym typeface="Microsoft JhengHei"/>
            </a:endParaRPr>
          </a:p>
        </p:txBody>
      </p:sp>
      <p:grpSp>
        <p:nvGrpSpPr>
          <p:cNvPr id="401" name="Google Shape;401;p8"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p:nvPr/>
        </p:nvGrpSpPr>
        <p:grpSpPr>
          <a:xfrm>
            <a:off x="804672" y="1426960"/>
            <a:ext cx="10715815" cy="4126637"/>
            <a:chOff x="5961888" y="1712414"/>
            <a:chExt cx="5558598" cy="2140604"/>
          </a:xfrm>
        </p:grpSpPr>
        <p:sp>
          <p:nvSpPr>
            <p:cNvPr id="402" name="Google Shape;402;p8"/>
            <p:cNvSpPr/>
            <p:nvPr/>
          </p:nvSpPr>
          <p:spPr>
            <a:xfrm>
              <a:off x="10069241" y="2259000"/>
              <a:ext cx="876590" cy="790476"/>
            </a:xfrm>
            <a:custGeom>
              <a:avLst/>
              <a:gdLst/>
              <a:ahLst/>
              <a:cxnLst/>
              <a:rect l="l" t="t" r="r" b="b"/>
              <a:pathLst>
                <a:path w="608344" h="548582" extrusionOk="0">
                  <a:moveTo>
                    <a:pt x="521432" y="370453"/>
                  </a:moveTo>
                  <a:lnTo>
                    <a:pt x="465737" y="425787"/>
                  </a:lnTo>
                  <a:lnTo>
                    <a:pt x="442491" y="402479"/>
                  </a:lnTo>
                  <a:lnTo>
                    <a:pt x="418201" y="426545"/>
                  </a:lnTo>
                  <a:lnTo>
                    <a:pt x="441447" y="449948"/>
                  </a:lnTo>
                  <a:lnTo>
                    <a:pt x="465642" y="474204"/>
                  </a:lnTo>
                  <a:lnTo>
                    <a:pt x="489932" y="450043"/>
                  </a:lnTo>
                  <a:lnTo>
                    <a:pt x="545532" y="394709"/>
                  </a:lnTo>
                  <a:close/>
                  <a:moveTo>
                    <a:pt x="481962" y="296170"/>
                  </a:moveTo>
                  <a:cubicBezTo>
                    <a:pt x="551795" y="296170"/>
                    <a:pt x="608344" y="352641"/>
                    <a:pt x="608344" y="422376"/>
                  </a:cubicBezTo>
                  <a:cubicBezTo>
                    <a:pt x="608344" y="492111"/>
                    <a:pt x="551795" y="548582"/>
                    <a:pt x="481962" y="548582"/>
                  </a:cubicBezTo>
                  <a:cubicBezTo>
                    <a:pt x="412129" y="548582"/>
                    <a:pt x="355579" y="492111"/>
                    <a:pt x="355579" y="422376"/>
                  </a:cubicBezTo>
                  <a:cubicBezTo>
                    <a:pt x="355579" y="352641"/>
                    <a:pt x="412129" y="296170"/>
                    <a:pt x="481962" y="296170"/>
                  </a:cubicBezTo>
                  <a:close/>
                  <a:moveTo>
                    <a:pt x="255835" y="446"/>
                  </a:moveTo>
                  <a:cubicBezTo>
                    <a:pt x="282785" y="-1828"/>
                    <a:pt x="303187" y="4899"/>
                    <a:pt x="317801" y="13616"/>
                  </a:cubicBezTo>
                  <a:cubicBezTo>
                    <a:pt x="339721" y="25744"/>
                    <a:pt x="348072" y="41661"/>
                    <a:pt x="348072" y="41661"/>
                  </a:cubicBezTo>
                  <a:cubicBezTo>
                    <a:pt x="348072" y="41661"/>
                    <a:pt x="398176" y="45167"/>
                    <a:pt x="381190" y="146831"/>
                  </a:cubicBezTo>
                  <a:cubicBezTo>
                    <a:pt x="380621" y="149863"/>
                    <a:pt x="379862" y="153085"/>
                    <a:pt x="378913" y="156211"/>
                  </a:cubicBezTo>
                  <a:cubicBezTo>
                    <a:pt x="388592" y="156211"/>
                    <a:pt x="398271" y="163507"/>
                    <a:pt x="387833" y="200458"/>
                  </a:cubicBezTo>
                  <a:cubicBezTo>
                    <a:pt x="379672" y="229262"/>
                    <a:pt x="372080" y="237221"/>
                    <a:pt x="366387" y="237694"/>
                  </a:cubicBezTo>
                  <a:cubicBezTo>
                    <a:pt x="364394" y="250675"/>
                    <a:pt x="359175" y="265076"/>
                    <a:pt x="351393" y="278720"/>
                  </a:cubicBezTo>
                  <a:lnTo>
                    <a:pt x="351393" y="322873"/>
                  </a:lnTo>
                  <a:cubicBezTo>
                    <a:pt x="330232" y="350539"/>
                    <a:pt x="317611" y="385027"/>
                    <a:pt x="317611" y="422358"/>
                  </a:cubicBezTo>
                  <a:cubicBezTo>
                    <a:pt x="317611" y="472764"/>
                    <a:pt x="340480" y="518053"/>
                    <a:pt x="376635" y="548088"/>
                  </a:cubicBezTo>
                  <a:lnTo>
                    <a:pt x="26855" y="548088"/>
                  </a:lnTo>
                  <a:cubicBezTo>
                    <a:pt x="12052" y="548088"/>
                    <a:pt x="0" y="536055"/>
                    <a:pt x="0" y="521274"/>
                  </a:cubicBezTo>
                  <a:lnTo>
                    <a:pt x="0" y="473806"/>
                  </a:lnTo>
                  <a:cubicBezTo>
                    <a:pt x="0" y="457983"/>
                    <a:pt x="7212" y="443013"/>
                    <a:pt x="19453" y="432969"/>
                  </a:cubicBezTo>
                  <a:cubicBezTo>
                    <a:pt x="86638" y="377921"/>
                    <a:pt x="159043" y="341443"/>
                    <a:pt x="173751" y="334242"/>
                  </a:cubicBezTo>
                  <a:cubicBezTo>
                    <a:pt x="175365" y="333484"/>
                    <a:pt x="176408" y="331779"/>
                    <a:pt x="176408" y="329884"/>
                  </a:cubicBezTo>
                  <a:lnTo>
                    <a:pt x="176408" y="278720"/>
                  </a:lnTo>
                  <a:cubicBezTo>
                    <a:pt x="168437" y="265076"/>
                    <a:pt x="163313" y="250675"/>
                    <a:pt x="161320" y="237694"/>
                  </a:cubicBezTo>
                  <a:cubicBezTo>
                    <a:pt x="155627" y="237221"/>
                    <a:pt x="148035" y="229072"/>
                    <a:pt x="139969" y="200458"/>
                  </a:cubicBezTo>
                  <a:cubicBezTo>
                    <a:pt x="129531" y="164170"/>
                    <a:pt x="138925" y="156496"/>
                    <a:pt x="148320" y="156211"/>
                  </a:cubicBezTo>
                  <a:cubicBezTo>
                    <a:pt x="147371" y="153085"/>
                    <a:pt x="146612" y="149863"/>
                    <a:pt x="146042" y="146736"/>
                  </a:cubicBezTo>
                  <a:cubicBezTo>
                    <a:pt x="142436" y="128450"/>
                    <a:pt x="141487" y="111396"/>
                    <a:pt x="145758" y="95099"/>
                  </a:cubicBezTo>
                  <a:cubicBezTo>
                    <a:pt x="150787" y="73212"/>
                    <a:pt x="162744" y="55684"/>
                    <a:pt x="176029" y="42135"/>
                  </a:cubicBezTo>
                  <a:cubicBezTo>
                    <a:pt x="184379" y="33134"/>
                    <a:pt x="193869" y="25459"/>
                    <a:pt x="203928" y="19017"/>
                  </a:cubicBezTo>
                  <a:cubicBezTo>
                    <a:pt x="212183" y="13332"/>
                    <a:pt x="221293" y="8405"/>
                    <a:pt x="231162" y="5089"/>
                  </a:cubicBezTo>
                  <a:cubicBezTo>
                    <a:pt x="238849" y="2625"/>
                    <a:pt x="247105" y="825"/>
                    <a:pt x="255835" y="44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dk1"/>
                </a:solidFill>
                <a:latin typeface="Microsoft JhengHei"/>
                <a:ea typeface="Microsoft JhengHei"/>
                <a:cs typeface="Microsoft JhengHei"/>
                <a:sym typeface="Microsoft JhengHei"/>
              </a:endParaRPr>
            </a:p>
          </p:txBody>
        </p:sp>
        <p:sp>
          <p:nvSpPr>
            <p:cNvPr id="403" name="Google Shape;403;p8"/>
            <p:cNvSpPr txBox="1"/>
            <p:nvPr/>
          </p:nvSpPr>
          <p:spPr>
            <a:xfrm>
              <a:off x="9494584" y="3061101"/>
              <a:ext cx="2025902" cy="419234"/>
            </a:xfrm>
            <a:prstGeom prst="rect">
              <a:avLst/>
            </a:prstGeom>
            <a:noFill/>
            <a:ln>
              <a:noFill/>
            </a:ln>
          </p:spPr>
          <p:txBody>
            <a:bodyPr spcFirstLastPara="1" wrap="square" lIns="90000" tIns="46800" rIns="90000" bIns="46800" anchor="ctr" anchorCtr="0">
              <a:normAutofit/>
            </a:bodyPr>
            <a:lstStyle/>
            <a:p>
              <a:pPr marL="0" marR="0" lvl="0" indent="0" algn="ctr" rtl="0">
                <a:lnSpc>
                  <a:spcPct val="100000"/>
                </a:lnSpc>
                <a:spcBef>
                  <a:spcPts val="0"/>
                </a:spcBef>
                <a:spcAft>
                  <a:spcPts val="0"/>
                </a:spcAft>
                <a:buClr>
                  <a:schemeClr val="lt1"/>
                </a:buClr>
                <a:buSzPts val="1800"/>
                <a:buFont typeface="Microsoft JhengHei"/>
                <a:buNone/>
              </a:pPr>
              <a:r>
                <a:rPr lang="zh-TW" sz="1800" b="1">
                  <a:solidFill>
                    <a:schemeClr val="lt1"/>
                  </a:solidFill>
                  <a:latin typeface="Microsoft JhengHei"/>
                  <a:ea typeface="Microsoft JhengHei"/>
                  <a:cs typeface="Microsoft JhengHei"/>
                  <a:sym typeface="Microsoft JhengHei"/>
                </a:rPr>
                <a:t>Text here</a:t>
              </a:r>
              <a:endParaRPr sz="1800" b="1">
                <a:solidFill>
                  <a:schemeClr val="lt1"/>
                </a:solidFill>
                <a:latin typeface="Microsoft JhengHei"/>
                <a:ea typeface="Microsoft JhengHei"/>
                <a:cs typeface="Microsoft JhengHei"/>
                <a:sym typeface="Microsoft JhengHei"/>
              </a:endParaRPr>
            </a:p>
          </p:txBody>
        </p:sp>
        <p:sp>
          <p:nvSpPr>
            <p:cNvPr id="404" name="Google Shape;404;p8"/>
            <p:cNvSpPr txBox="1"/>
            <p:nvPr/>
          </p:nvSpPr>
          <p:spPr>
            <a:xfrm>
              <a:off x="5961888" y="1712414"/>
              <a:ext cx="5558598" cy="2140604"/>
            </a:xfrm>
            <a:prstGeom prst="rect">
              <a:avLst/>
            </a:prstGeom>
            <a:noFill/>
            <a:ln>
              <a:noFill/>
            </a:ln>
          </p:spPr>
          <p:txBody>
            <a:bodyPr spcFirstLastPara="1" wrap="square" lIns="90000" tIns="46800" rIns="90000" bIns="46800" anchor="t" anchorCtr="0">
              <a:noAutofit/>
            </a:bodyPr>
            <a:lstStyle/>
            <a:p>
              <a:pPr marL="457200" marR="0" lvl="0" indent="-457200" algn="l" rtl="0">
                <a:spcBef>
                  <a:spcPts val="0"/>
                </a:spcBef>
                <a:spcAft>
                  <a:spcPts val="0"/>
                </a:spcAft>
                <a:buClr>
                  <a:schemeClr val="dk1"/>
                </a:buClr>
                <a:buSzPts val="2800"/>
                <a:buFont typeface="Arial"/>
                <a:buChar char="•"/>
              </a:pPr>
              <a:r>
                <a:rPr lang="zh-TW" sz="2800" b="1" dirty="0">
                  <a:solidFill>
                    <a:schemeClr val="dk1"/>
                  </a:solidFill>
                  <a:latin typeface="Microsoft JhengHei"/>
                  <a:ea typeface="Microsoft JhengHei"/>
                  <a:cs typeface="Microsoft JhengHei"/>
                  <a:sym typeface="Microsoft JhengHei"/>
                </a:rPr>
                <a:t>為確保本校學生具備基本英文溝通能力，以應付海外交換期間各項突發狀況，</a:t>
              </a:r>
              <a:r>
                <a:rPr lang="zh-TW" sz="2800" b="1" dirty="0">
                  <a:solidFill>
                    <a:srgbClr val="FF0000"/>
                  </a:solidFill>
                  <a:latin typeface="Microsoft JhengHei"/>
                  <a:ea typeface="Microsoft JhengHei"/>
                  <a:cs typeface="Microsoft JhengHei"/>
                  <a:sym typeface="Microsoft JhengHei"/>
                </a:rPr>
                <a:t>本學期開始試辦 「赴外交換生英文能力測驗」</a:t>
              </a:r>
              <a:r>
                <a:rPr lang="zh-TW" sz="2800" b="1" dirty="0">
                  <a:solidFill>
                    <a:schemeClr val="dk1"/>
                  </a:solidFill>
                  <a:latin typeface="Microsoft JhengHei"/>
                  <a:ea typeface="Microsoft JhengHei"/>
                  <a:cs typeface="Microsoft JhengHei"/>
                  <a:sym typeface="Microsoft JhengHei"/>
                </a:rPr>
                <a:t>。</a:t>
              </a:r>
              <a:endParaRPr sz="2800" b="1" dirty="0">
                <a:solidFill>
                  <a:schemeClr val="dk1"/>
                </a:solidFill>
                <a:latin typeface="Microsoft JhengHei"/>
                <a:ea typeface="Microsoft JhengHei"/>
                <a:cs typeface="Microsoft JhengHei"/>
                <a:sym typeface="Microsoft JhengHei"/>
              </a:endParaRPr>
            </a:p>
            <a:p>
              <a:pPr marL="457200" marR="0" lvl="0" indent="-457200" algn="l" rtl="0">
                <a:spcBef>
                  <a:spcPts val="0"/>
                </a:spcBef>
                <a:spcAft>
                  <a:spcPts val="0"/>
                </a:spcAft>
                <a:buClr>
                  <a:schemeClr val="dk1"/>
                </a:buClr>
                <a:buSzPts val="2800"/>
                <a:buFont typeface="Arial"/>
                <a:buChar char="•"/>
              </a:pPr>
              <a:r>
                <a:rPr lang="zh-TW" sz="2800" b="1" dirty="0">
                  <a:solidFill>
                    <a:schemeClr val="dk1"/>
                  </a:solidFill>
                  <a:latin typeface="Microsoft JhengHei"/>
                  <a:ea typeface="Microsoft JhengHei"/>
                  <a:cs typeface="Microsoft JhengHei"/>
                  <a:sym typeface="Microsoft JhengHei"/>
                </a:rPr>
                <a:t>所有參與交換的學生，</a:t>
              </a:r>
              <a:r>
                <a:rPr lang="zh-TW" sz="2800" b="1" dirty="0">
                  <a:solidFill>
                    <a:srgbClr val="FF0000"/>
                  </a:solidFill>
                  <a:latin typeface="Microsoft JhengHei"/>
                  <a:ea typeface="Microsoft JhengHei"/>
                  <a:cs typeface="Microsoft JhengHei"/>
                  <a:sym typeface="Microsoft JhengHei"/>
                </a:rPr>
                <a:t>無論前往國家是否為英語系國家</a:t>
              </a:r>
              <a:r>
                <a:rPr lang="zh-TW" sz="2800" b="1" dirty="0">
                  <a:solidFill>
                    <a:schemeClr val="dk1"/>
                  </a:solidFill>
                  <a:latin typeface="Microsoft JhengHei"/>
                  <a:ea typeface="Microsoft JhengHei"/>
                  <a:cs typeface="Microsoft JhengHei"/>
                  <a:sym typeface="Microsoft JhengHei"/>
                </a:rPr>
                <a:t>，皆應參加本英文能力測驗。</a:t>
              </a:r>
              <a:endParaRPr sz="2800" b="1" dirty="0">
                <a:solidFill>
                  <a:schemeClr val="dk1"/>
                </a:solidFill>
                <a:latin typeface="Microsoft JhengHei"/>
                <a:ea typeface="Microsoft JhengHei"/>
                <a:cs typeface="Microsoft JhengHei"/>
                <a:sym typeface="Microsoft JhengHei"/>
              </a:endParaRPr>
            </a:p>
            <a:p>
              <a:pPr marL="457200" marR="0" lvl="0" indent="-457200" algn="l" rtl="0">
                <a:spcBef>
                  <a:spcPts val="0"/>
                </a:spcBef>
                <a:spcAft>
                  <a:spcPts val="0"/>
                </a:spcAft>
                <a:buClr>
                  <a:schemeClr val="dk1"/>
                </a:buClr>
                <a:buSzPts val="2800"/>
                <a:buFont typeface="Arial"/>
                <a:buChar char="•"/>
              </a:pPr>
              <a:r>
                <a:rPr lang="zh-TW" sz="2800" b="1" dirty="0">
                  <a:solidFill>
                    <a:schemeClr val="dk1"/>
                  </a:solidFill>
                  <a:latin typeface="Microsoft JhengHei"/>
                  <a:ea typeface="Microsoft JhengHei"/>
                  <a:cs typeface="Microsoft JhengHei"/>
                  <a:sym typeface="Microsoft JhengHei"/>
                </a:rPr>
                <a:t>請自行上系統測驗，並於：2025/03/07，連同申請資料一併繳交過來。</a:t>
              </a:r>
              <a:endParaRPr sz="2800" b="1" dirty="0">
                <a:solidFill>
                  <a:schemeClr val="dk1"/>
                </a:solidFill>
                <a:latin typeface="Microsoft JhengHei"/>
                <a:ea typeface="Microsoft JhengHei"/>
                <a:cs typeface="Microsoft JhengHei"/>
                <a:sym typeface="Microsoft JhengHei"/>
              </a:endParaRPr>
            </a:p>
            <a:p>
              <a:pPr marL="457200" marR="0" lvl="0" indent="-457200" algn="l" rtl="0">
                <a:spcBef>
                  <a:spcPts val="0"/>
                </a:spcBef>
                <a:spcAft>
                  <a:spcPts val="0"/>
                </a:spcAft>
                <a:buClr>
                  <a:schemeClr val="dk1"/>
                </a:buClr>
                <a:buSzPts val="2800"/>
                <a:buFont typeface="Arial"/>
                <a:buChar char="•"/>
              </a:pPr>
              <a:r>
                <a:rPr lang="zh-TW" sz="2800" b="1" dirty="0">
                  <a:solidFill>
                    <a:schemeClr val="dk1"/>
                  </a:solidFill>
                  <a:latin typeface="Microsoft JhengHei"/>
                  <a:ea typeface="Microsoft JhengHei"/>
                  <a:cs typeface="Microsoft JhengHei"/>
                  <a:sym typeface="Microsoft JhengHei"/>
                </a:rPr>
                <a:t>英文能力測驗題庫為本校EASY TEST平台</a:t>
              </a:r>
              <a:r>
                <a:rPr lang="zh-TW" sz="2800" b="1" dirty="0" smtClean="0">
                  <a:solidFill>
                    <a:schemeClr val="dk1"/>
                  </a:solidFill>
                  <a:latin typeface="Microsoft JhengHei"/>
                  <a:ea typeface="Microsoft JhengHei"/>
                  <a:cs typeface="Microsoft JhengHei"/>
                  <a:sym typeface="Microsoft JhengHei"/>
                </a:rPr>
                <a:t>，請</a:t>
              </a:r>
              <a:r>
                <a:rPr lang="zh-TW" sz="2800" b="1" dirty="0">
                  <a:solidFill>
                    <a:schemeClr val="dk1"/>
                  </a:solidFill>
                  <a:latin typeface="Microsoft JhengHei"/>
                  <a:ea typeface="Microsoft JhengHei"/>
                  <a:cs typeface="Microsoft JhengHei"/>
                  <a:sym typeface="Microsoft JhengHei"/>
                </a:rPr>
                <a:t>使用iBT模擬測驗。</a:t>
              </a:r>
              <a:endParaRPr sz="2800" b="1" dirty="0">
                <a:solidFill>
                  <a:schemeClr val="dk1"/>
                </a:solidFill>
                <a:latin typeface="Microsoft JhengHei"/>
                <a:ea typeface="Microsoft JhengHei"/>
                <a:cs typeface="Microsoft JhengHei"/>
                <a:sym typeface="Microsoft JhengHei"/>
              </a:endParaRPr>
            </a:p>
            <a:p>
              <a:pPr marL="457200" marR="0" lvl="0" indent="-457200" algn="l" rtl="0">
                <a:spcBef>
                  <a:spcPts val="0"/>
                </a:spcBef>
                <a:spcAft>
                  <a:spcPts val="0"/>
                </a:spcAft>
                <a:buClr>
                  <a:schemeClr val="dk1"/>
                </a:buClr>
                <a:buSzPts val="2800"/>
                <a:buFont typeface="Arial"/>
                <a:buChar char="•"/>
              </a:pPr>
              <a:r>
                <a:rPr lang="zh-TW" sz="2800" b="1" dirty="0">
                  <a:solidFill>
                    <a:schemeClr val="dk1"/>
                  </a:solidFill>
                  <a:latin typeface="Microsoft JhengHei"/>
                  <a:ea typeface="Microsoft JhengHei"/>
                  <a:cs typeface="Microsoft JhengHei"/>
                  <a:sym typeface="Microsoft JhengHei"/>
                </a:rPr>
                <a:t>路徑為考 EASY TEST → iBT托福模擬測驗→模擬正式測驗</a:t>
              </a:r>
              <a:endParaRPr sz="2800" b="1" dirty="0">
                <a:solidFill>
                  <a:schemeClr val="dk1"/>
                </a:solidFill>
                <a:latin typeface="Microsoft JhengHei"/>
                <a:ea typeface="Microsoft JhengHei"/>
                <a:cs typeface="Microsoft JhengHei"/>
                <a:sym typeface="Microsoft JhengHei"/>
              </a:endParaRPr>
            </a:p>
            <a:p>
              <a:pPr marL="457200" marR="0" lvl="0" indent="0" algn="l" rtl="0">
                <a:spcBef>
                  <a:spcPts val="0"/>
                </a:spcBef>
                <a:spcAft>
                  <a:spcPts val="0"/>
                </a:spcAft>
                <a:buNone/>
              </a:pPr>
              <a:r>
                <a:rPr lang="zh-TW" sz="2800" b="1" dirty="0">
                  <a:solidFill>
                    <a:schemeClr val="dk1"/>
                  </a:solidFill>
                  <a:latin typeface="Microsoft JhengHei"/>
                  <a:ea typeface="Microsoft JhengHei"/>
                  <a:cs typeface="Microsoft JhengHei"/>
                  <a:sym typeface="Microsoft JhengHei"/>
                </a:rPr>
                <a:t>→第 1 回→開始測驗</a:t>
              </a:r>
              <a:endParaRPr sz="2800" b="1" dirty="0">
                <a:solidFill>
                  <a:schemeClr val="dk1"/>
                </a:solidFill>
                <a:latin typeface="Microsoft JhengHei"/>
                <a:ea typeface="Microsoft JhengHei"/>
                <a:cs typeface="Microsoft JhengHei"/>
                <a:sym typeface="Microsoft JhengHe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9"/>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學籍與學雜費處理</a:t>
            </a:r>
            <a:endParaRPr>
              <a:latin typeface="Microsoft JhengHei"/>
              <a:ea typeface="Microsoft JhengHei"/>
              <a:cs typeface="Microsoft JhengHei"/>
              <a:sym typeface="Microsoft JhengHei"/>
            </a:endParaRPr>
          </a:p>
        </p:txBody>
      </p:sp>
      <p:sp>
        <p:nvSpPr>
          <p:cNvPr id="411" name="Google Shape;411;p9"/>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b="1">
                <a:latin typeface="Microsoft JhengHei"/>
                <a:ea typeface="Microsoft JhengHei"/>
                <a:cs typeface="Microsoft JhengHei"/>
                <a:sym typeface="Microsoft JhengHei"/>
              </a:rPr>
              <a:t>9</a:t>
            </a:fld>
            <a:endParaRPr b="1">
              <a:latin typeface="Microsoft JhengHei"/>
              <a:ea typeface="Microsoft JhengHei"/>
              <a:cs typeface="Microsoft JhengHei"/>
              <a:sym typeface="Microsoft JhengHei"/>
            </a:endParaRPr>
          </a:p>
        </p:txBody>
      </p:sp>
      <p:grpSp>
        <p:nvGrpSpPr>
          <p:cNvPr id="412" name="Google Shape;412;p9"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p:nvPr/>
        </p:nvGrpSpPr>
        <p:grpSpPr>
          <a:xfrm>
            <a:off x="804672" y="1426960"/>
            <a:ext cx="10715815" cy="4126637"/>
            <a:chOff x="5961888" y="1712414"/>
            <a:chExt cx="5558598" cy="2140604"/>
          </a:xfrm>
        </p:grpSpPr>
        <p:sp>
          <p:nvSpPr>
            <p:cNvPr id="413" name="Google Shape;413;p9"/>
            <p:cNvSpPr/>
            <p:nvPr/>
          </p:nvSpPr>
          <p:spPr>
            <a:xfrm>
              <a:off x="10069241" y="2259000"/>
              <a:ext cx="876590" cy="790476"/>
            </a:xfrm>
            <a:custGeom>
              <a:avLst/>
              <a:gdLst/>
              <a:ahLst/>
              <a:cxnLst/>
              <a:rect l="l" t="t" r="r" b="b"/>
              <a:pathLst>
                <a:path w="608344" h="548582" extrusionOk="0">
                  <a:moveTo>
                    <a:pt x="521432" y="370453"/>
                  </a:moveTo>
                  <a:lnTo>
                    <a:pt x="465737" y="425787"/>
                  </a:lnTo>
                  <a:lnTo>
                    <a:pt x="442491" y="402479"/>
                  </a:lnTo>
                  <a:lnTo>
                    <a:pt x="418201" y="426545"/>
                  </a:lnTo>
                  <a:lnTo>
                    <a:pt x="441447" y="449948"/>
                  </a:lnTo>
                  <a:lnTo>
                    <a:pt x="465642" y="474204"/>
                  </a:lnTo>
                  <a:lnTo>
                    <a:pt x="489932" y="450043"/>
                  </a:lnTo>
                  <a:lnTo>
                    <a:pt x="545532" y="394709"/>
                  </a:lnTo>
                  <a:close/>
                  <a:moveTo>
                    <a:pt x="481962" y="296170"/>
                  </a:moveTo>
                  <a:cubicBezTo>
                    <a:pt x="551795" y="296170"/>
                    <a:pt x="608344" y="352641"/>
                    <a:pt x="608344" y="422376"/>
                  </a:cubicBezTo>
                  <a:cubicBezTo>
                    <a:pt x="608344" y="492111"/>
                    <a:pt x="551795" y="548582"/>
                    <a:pt x="481962" y="548582"/>
                  </a:cubicBezTo>
                  <a:cubicBezTo>
                    <a:pt x="412129" y="548582"/>
                    <a:pt x="355579" y="492111"/>
                    <a:pt x="355579" y="422376"/>
                  </a:cubicBezTo>
                  <a:cubicBezTo>
                    <a:pt x="355579" y="352641"/>
                    <a:pt x="412129" y="296170"/>
                    <a:pt x="481962" y="296170"/>
                  </a:cubicBezTo>
                  <a:close/>
                  <a:moveTo>
                    <a:pt x="255835" y="446"/>
                  </a:moveTo>
                  <a:cubicBezTo>
                    <a:pt x="282785" y="-1828"/>
                    <a:pt x="303187" y="4899"/>
                    <a:pt x="317801" y="13616"/>
                  </a:cubicBezTo>
                  <a:cubicBezTo>
                    <a:pt x="339721" y="25744"/>
                    <a:pt x="348072" y="41661"/>
                    <a:pt x="348072" y="41661"/>
                  </a:cubicBezTo>
                  <a:cubicBezTo>
                    <a:pt x="348072" y="41661"/>
                    <a:pt x="398176" y="45167"/>
                    <a:pt x="381190" y="146831"/>
                  </a:cubicBezTo>
                  <a:cubicBezTo>
                    <a:pt x="380621" y="149863"/>
                    <a:pt x="379862" y="153085"/>
                    <a:pt x="378913" y="156211"/>
                  </a:cubicBezTo>
                  <a:cubicBezTo>
                    <a:pt x="388592" y="156211"/>
                    <a:pt x="398271" y="163507"/>
                    <a:pt x="387833" y="200458"/>
                  </a:cubicBezTo>
                  <a:cubicBezTo>
                    <a:pt x="379672" y="229262"/>
                    <a:pt x="372080" y="237221"/>
                    <a:pt x="366387" y="237694"/>
                  </a:cubicBezTo>
                  <a:cubicBezTo>
                    <a:pt x="364394" y="250675"/>
                    <a:pt x="359175" y="265076"/>
                    <a:pt x="351393" y="278720"/>
                  </a:cubicBezTo>
                  <a:lnTo>
                    <a:pt x="351393" y="322873"/>
                  </a:lnTo>
                  <a:cubicBezTo>
                    <a:pt x="330232" y="350539"/>
                    <a:pt x="317611" y="385027"/>
                    <a:pt x="317611" y="422358"/>
                  </a:cubicBezTo>
                  <a:cubicBezTo>
                    <a:pt x="317611" y="472764"/>
                    <a:pt x="340480" y="518053"/>
                    <a:pt x="376635" y="548088"/>
                  </a:cubicBezTo>
                  <a:lnTo>
                    <a:pt x="26855" y="548088"/>
                  </a:lnTo>
                  <a:cubicBezTo>
                    <a:pt x="12052" y="548088"/>
                    <a:pt x="0" y="536055"/>
                    <a:pt x="0" y="521274"/>
                  </a:cubicBezTo>
                  <a:lnTo>
                    <a:pt x="0" y="473806"/>
                  </a:lnTo>
                  <a:cubicBezTo>
                    <a:pt x="0" y="457983"/>
                    <a:pt x="7212" y="443013"/>
                    <a:pt x="19453" y="432969"/>
                  </a:cubicBezTo>
                  <a:cubicBezTo>
                    <a:pt x="86638" y="377921"/>
                    <a:pt x="159043" y="341443"/>
                    <a:pt x="173751" y="334242"/>
                  </a:cubicBezTo>
                  <a:cubicBezTo>
                    <a:pt x="175365" y="333484"/>
                    <a:pt x="176408" y="331779"/>
                    <a:pt x="176408" y="329884"/>
                  </a:cubicBezTo>
                  <a:lnTo>
                    <a:pt x="176408" y="278720"/>
                  </a:lnTo>
                  <a:cubicBezTo>
                    <a:pt x="168437" y="265076"/>
                    <a:pt x="163313" y="250675"/>
                    <a:pt x="161320" y="237694"/>
                  </a:cubicBezTo>
                  <a:cubicBezTo>
                    <a:pt x="155627" y="237221"/>
                    <a:pt x="148035" y="229072"/>
                    <a:pt x="139969" y="200458"/>
                  </a:cubicBezTo>
                  <a:cubicBezTo>
                    <a:pt x="129531" y="164170"/>
                    <a:pt x="138925" y="156496"/>
                    <a:pt x="148320" y="156211"/>
                  </a:cubicBezTo>
                  <a:cubicBezTo>
                    <a:pt x="147371" y="153085"/>
                    <a:pt x="146612" y="149863"/>
                    <a:pt x="146042" y="146736"/>
                  </a:cubicBezTo>
                  <a:cubicBezTo>
                    <a:pt x="142436" y="128450"/>
                    <a:pt x="141487" y="111396"/>
                    <a:pt x="145758" y="95099"/>
                  </a:cubicBezTo>
                  <a:cubicBezTo>
                    <a:pt x="150787" y="73212"/>
                    <a:pt x="162744" y="55684"/>
                    <a:pt x="176029" y="42135"/>
                  </a:cubicBezTo>
                  <a:cubicBezTo>
                    <a:pt x="184379" y="33134"/>
                    <a:pt x="193869" y="25459"/>
                    <a:pt x="203928" y="19017"/>
                  </a:cubicBezTo>
                  <a:cubicBezTo>
                    <a:pt x="212183" y="13332"/>
                    <a:pt x="221293" y="8405"/>
                    <a:pt x="231162" y="5089"/>
                  </a:cubicBezTo>
                  <a:cubicBezTo>
                    <a:pt x="238849" y="2625"/>
                    <a:pt x="247105" y="825"/>
                    <a:pt x="255835" y="44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dk1"/>
                </a:solidFill>
                <a:latin typeface="Microsoft JhengHei"/>
                <a:ea typeface="Microsoft JhengHei"/>
                <a:cs typeface="Microsoft JhengHei"/>
                <a:sym typeface="Microsoft JhengHei"/>
              </a:endParaRPr>
            </a:p>
          </p:txBody>
        </p:sp>
        <p:sp>
          <p:nvSpPr>
            <p:cNvPr id="414" name="Google Shape;414;p9"/>
            <p:cNvSpPr txBox="1"/>
            <p:nvPr/>
          </p:nvSpPr>
          <p:spPr>
            <a:xfrm>
              <a:off x="9494584" y="3061101"/>
              <a:ext cx="2025902" cy="419234"/>
            </a:xfrm>
            <a:prstGeom prst="rect">
              <a:avLst/>
            </a:prstGeom>
            <a:noFill/>
            <a:ln>
              <a:noFill/>
            </a:ln>
          </p:spPr>
          <p:txBody>
            <a:bodyPr spcFirstLastPara="1" wrap="square" lIns="90000" tIns="46800" rIns="90000" bIns="46800" anchor="ctr" anchorCtr="0">
              <a:normAutofit/>
            </a:bodyPr>
            <a:lstStyle/>
            <a:p>
              <a:pPr marL="0" marR="0" lvl="0" indent="0" algn="ctr" rtl="0">
                <a:lnSpc>
                  <a:spcPct val="100000"/>
                </a:lnSpc>
                <a:spcBef>
                  <a:spcPts val="0"/>
                </a:spcBef>
                <a:spcAft>
                  <a:spcPts val="0"/>
                </a:spcAft>
                <a:buClr>
                  <a:schemeClr val="lt1"/>
                </a:buClr>
                <a:buSzPts val="1800"/>
                <a:buFont typeface="Microsoft JhengHei"/>
                <a:buNone/>
              </a:pPr>
              <a:r>
                <a:rPr lang="zh-TW" sz="1800" b="1">
                  <a:solidFill>
                    <a:schemeClr val="lt1"/>
                  </a:solidFill>
                  <a:latin typeface="Microsoft JhengHei"/>
                  <a:ea typeface="Microsoft JhengHei"/>
                  <a:cs typeface="Microsoft JhengHei"/>
                  <a:sym typeface="Microsoft JhengHei"/>
                </a:rPr>
                <a:t>Text here</a:t>
              </a:r>
              <a:endParaRPr sz="1800" b="1">
                <a:solidFill>
                  <a:schemeClr val="lt1"/>
                </a:solidFill>
                <a:latin typeface="Microsoft JhengHei"/>
                <a:ea typeface="Microsoft JhengHei"/>
                <a:cs typeface="Microsoft JhengHei"/>
                <a:sym typeface="Microsoft JhengHei"/>
              </a:endParaRPr>
            </a:p>
          </p:txBody>
        </p:sp>
        <p:sp>
          <p:nvSpPr>
            <p:cNvPr id="415" name="Google Shape;415;p9"/>
            <p:cNvSpPr txBox="1"/>
            <p:nvPr/>
          </p:nvSpPr>
          <p:spPr>
            <a:xfrm>
              <a:off x="5961888" y="1712414"/>
              <a:ext cx="5558598" cy="2140604"/>
            </a:xfrm>
            <a:prstGeom prst="rect">
              <a:avLst/>
            </a:prstGeom>
            <a:noFill/>
            <a:ln>
              <a:noFill/>
            </a:ln>
          </p:spPr>
          <p:txBody>
            <a:bodyPr spcFirstLastPara="1" wrap="square" lIns="90000" tIns="46800" rIns="90000" bIns="46800" anchor="t" anchorCtr="0">
              <a:noAutofit/>
            </a:bodyPr>
            <a:lstStyle/>
            <a:p>
              <a:pPr marL="457200" marR="0" lvl="0" indent="-457200" algn="l" rtl="0">
                <a:spcBef>
                  <a:spcPts val="0"/>
                </a:spcBef>
                <a:spcAft>
                  <a:spcPts val="0"/>
                </a:spcAft>
                <a:buClr>
                  <a:schemeClr val="dk1"/>
                </a:buClr>
                <a:buSzPts val="3200"/>
                <a:buFont typeface="Arial"/>
                <a:buChar char="•"/>
              </a:pPr>
              <a:r>
                <a:rPr lang="zh-TW" sz="3200" b="1">
                  <a:solidFill>
                    <a:schemeClr val="dk1"/>
                  </a:solidFill>
                  <a:latin typeface="Microsoft JhengHei"/>
                  <a:ea typeface="Microsoft JhengHei"/>
                  <a:cs typeface="Microsoft JhengHei"/>
                  <a:sym typeface="Microsoft JhengHei"/>
                </a:rPr>
                <a:t>交換/雙學位生除另有規定外，</a:t>
              </a:r>
              <a:r>
                <a:rPr lang="zh-TW" sz="3200" b="1">
                  <a:solidFill>
                    <a:srgbClr val="FF0000"/>
                  </a:solidFill>
                  <a:latin typeface="Microsoft JhengHei"/>
                  <a:ea typeface="Microsoft JhengHei"/>
                  <a:cs typeface="Microsoft JhengHei"/>
                  <a:sym typeface="Microsoft JhengHei"/>
                </a:rPr>
                <a:t>應繳 「本校學雜費」</a:t>
              </a:r>
              <a:r>
                <a:rPr lang="zh-TW" sz="3200" b="1">
                  <a:solidFill>
                    <a:schemeClr val="dk1"/>
                  </a:solidFill>
                  <a:latin typeface="Microsoft JhengHei"/>
                  <a:ea typeface="Microsoft JhengHei"/>
                  <a:cs typeface="Microsoft JhengHei"/>
                  <a:sym typeface="Microsoft JhengHei"/>
                </a:rPr>
                <a:t>。</a:t>
              </a:r>
              <a:endParaRPr sz="3200" b="1">
                <a:solidFill>
                  <a:schemeClr val="dk1"/>
                </a:solidFill>
                <a:latin typeface="Microsoft JhengHei"/>
                <a:ea typeface="Microsoft JhengHei"/>
                <a:cs typeface="Microsoft JhengHei"/>
                <a:sym typeface="Microsoft JhengHei"/>
              </a:endParaRPr>
            </a:p>
            <a:p>
              <a:pPr marL="914400" marR="0" lvl="1" indent="-254000" algn="l" rtl="0">
                <a:spcBef>
                  <a:spcPts val="0"/>
                </a:spcBef>
                <a:spcAft>
                  <a:spcPts val="0"/>
                </a:spcAft>
                <a:buClr>
                  <a:schemeClr val="dk1"/>
                </a:buClr>
                <a:buSzPts val="3200"/>
                <a:buFont typeface="Arial"/>
                <a:buNone/>
              </a:pPr>
              <a:endParaRPr sz="3200" b="1" i="0" u="none" strike="noStrike" cap="none">
                <a:solidFill>
                  <a:schemeClr val="dk1"/>
                </a:solidFill>
                <a:latin typeface="Microsoft JhengHei"/>
                <a:ea typeface="Microsoft JhengHei"/>
                <a:cs typeface="Microsoft JhengHei"/>
                <a:sym typeface="Microsoft JhengHei"/>
              </a:endParaRPr>
            </a:p>
            <a:p>
              <a:pPr marL="457200" marR="0" lvl="0" indent="-457200" algn="l" rtl="0">
                <a:spcBef>
                  <a:spcPts val="0"/>
                </a:spcBef>
                <a:spcAft>
                  <a:spcPts val="0"/>
                </a:spcAft>
                <a:buClr>
                  <a:schemeClr val="dk1"/>
                </a:buClr>
                <a:buSzPts val="3200"/>
                <a:buFont typeface="Arial"/>
                <a:buChar char="•"/>
              </a:pPr>
              <a:r>
                <a:rPr lang="zh-TW" sz="3200" b="1">
                  <a:solidFill>
                    <a:schemeClr val="dk1"/>
                  </a:solidFill>
                  <a:latin typeface="Microsoft JhengHei"/>
                  <a:ea typeface="Microsoft JhengHei"/>
                  <a:cs typeface="Microsoft JhengHei"/>
                  <a:sym typeface="Microsoft JhengHei"/>
                </a:rPr>
                <a:t>交換/雙學位生應依各計畫合約規範繳付交換學校之費用。</a:t>
              </a:r>
              <a:endParaRPr sz="3200" b="1">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3200" b="1">
                  <a:solidFill>
                    <a:schemeClr val="dk1"/>
                  </a:solidFill>
                  <a:latin typeface="Microsoft JhengHei"/>
                  <a:ea typeface="Microsoft JhengHei"/>
                  <a:cs typeface="Microsoft JhengHei"/>
                  <a:sym typeface="Microsoft JhengHei"/>
                </a:rPr>
                <a:t>    例如:住宿費或語言學習費用</a:t>
              </a:r>
              <a:endParaRPr sz="3200" b="1">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endParaRPr sz="3200" b="1">
                <a:solidFill>
                  <a:schemeClr val="dk1"/>
                </a:solidFill>
                <a:latin typeface="Microsoft JhengHei"/>
                <a:ea typeface="Microsoft JhengHei"/>
                <a:cs typeface="Microsoft JhengHei"/>
                <a:sym typeface="Microsoft JhengHei"/>
              </a:endParaRPr>
            </a:p>
            <a:p>
              <a:pPr marL="457200" marR="0" lvl="0" indent="-457200" algn="l" rtl="0">
                <a:spcBef>
                  <a:spcPts val="0"/>
                </a:spcBef>
                <a:spcAft>
                  <a:spcPts val="0"/>
                </a:spcAft>
                <a:buClr>
                  <a:schemeClr val="dk1"/>
                </a:buClr>
                <a:buSzPts val="3200"/>
                <a:buFont typeface="Arial"/>
                <a:buChar char="•"/>
              </a:pPr>
              <a:r>
                <a:rPr lang="zh-TW" sz="3200" b="1">
                  <a:solidFill>
                    <a:schemeClr val="dk1"/>
                  </a:solidFill>
                  <a:latin typeface="Microsoft JhengHei"/>
                  <a:ea typeface="Microsoft JhengHei"/>
                  <a:cs typeface="Microsoft JhengHei"/>
                  <a:sym typeface="Microsoft JhengHei"/>
                </a:rPr>
                <a:t>交換學生之學籍、畢業規定等均比照校內學生處理，各學期應依規定在本校完成註冊，並計入修業年限。</a:t>
              </a:r>
              <a:endParaRPr/>
            </a:p>
          </p:txBody>
        </p:sp>
      </p:grpSp>
      <p:sp>
        <p:nvSpPr>
          <p:cNvPr id="416" name="Google Shape;416;p9"/>
          <p:cNvSpPr/>
          <p:nvPr/>
        </p:nvSpPr>
        <p:spPr>
          <a:xfrm>
            <a:off x="335326" y="5675909"/>
            <a:ext cx="5454300" cy="1039800"/>
          </a:xfrm>
          <a:prstGeom prst="rect">
            <a:avLst/>
          </a:prstGeom>
          <a:solidFill>
            <a:schemeClr val="accent5"/>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b="1">
                <a:solidFill>
                  <a:schemeClr val="lt1"/>
                </a:solidFill>
                <a:latin typeface="Microsoft JhengHei"/>
                <a:ea typeface="Microsoft JhengHei"/>
                <a:cs typeface="Microsoft JhengHei"/>
                <a:sym typeface="Microsoft JhengHei"/>
              </a:rPr>
              <a:t>若身分為僑生、外籍生，</a:t>
            </a:r>
            <a:br>
              <a:rPr lang="zh-TW" sz="1800" b="1">
                <a:solidFill>
                  <a:schemeClr val="lt1"/>
                </a:solidFill>
                <a:latin typeface="Microsoft JhengHei"/>
                <a:ea typeface="Microsoft JhengHei"/>
                <a:cs typeface="Microsoft JhengHei"/>
                <a:sym typeface="Microsoft JhengHei"/>
              </a:rPr>
            </a:br>
            <a:r>
              <a:rPr lang="zh-TW" sz="1800" b="1">
                <a:solidFill>
                  <a:schemeClr val="lt1"/>
                </a:solidFill>
                <a:latin typeface="Microsoft JhengHei"/>
                <a:ea typeface="Microsoft JhengHei"/>
                <a:cs typeface="Microsoft JhengHei"/>
                <a:sym typeface="Microsoft JhengHei"/>
              </a:rPr>
              <a:t>由於大部份中國姊妹學校不提供交換申請，</a:t>
            </a:r>
            <a:endParaRPr sz="1800" b="1">
              <a:solidFill>
                <a:schemeClr val="lt1"/>
              </a:solidFill>
              <a:latin typeface="Microsoft JhengHei"/>
              <a:ea typeface="Microsoft JhengHei"/>
              <a:cs typeface="Microsoft JhengHei"/>
              <a:sym typeface="Microsoft JhengHei"/>
            </a:endParaRPr>
          </a:p>
          <a:p>
            <a:pPr marL="0" marR="0" lvl="0" indent="0" algn="ctr" rtl="0">
              <a:spcBef>
                <a:spcPts val="0"/>
              </a:spcBef>
              <a:spcAft>
                <a:spcPts val="0"/>
              </a:spcAft>
              <a:buNone/>
            </a:pPr>
            <a:r>
              <a:rPr lang="zh-TW" sz="1800" b="1">
                <a:solidFill>
                  <a:schemeClr val="lt1"/>
                </a:solidFill>
                <a:latin typeface="Microsoft JhengHei"/>
                <a:ea typeface="Microsoft JhengHei"/>
                <a:cs typeface="Microsoft JhengHei"/>
                <a:sym typeface="Microsoft JhengHei"/>
              </a:rPr>
              <a:t>可先與國際處聯絡詢問可接受交換的中國學校。</a:t>
            </a:r>
            <a:endParaRPr/>
          </a:p>
        </p:txBody>
      </p:sp>
      <p:sp>
        <p:nvSpPr>
          <p:cNvPr id="417" name="Google Shape;417;p9"/>
          <p:cNvSpPr/>
          <p:nvPr/>
        </p:nvSpPr>
        <p:spPr>
          <a:xfrm>
            <a:off x="6119893" y="5675897"/>
            <a:ext cx="5454300" cy="1039800"/>
          </a:xfrm>
          <a:prstGeom prst="rect">
            <a:avLst/>
          </a:prstGeom>
          <a:solidFill>
            <a:schemeClr val="accent5"/>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b="1">
                <a:solidFill>
                  <a:schemeClr val="lt1"/>
                </a:solidFill>
                <a:latin typeface="Microsoft JhengHei"/>
                <a:ea typeface="Microsoft JhengHei"/>
                <a:cs typeface="Microsoft JhengHei"/>
                <a:sym typeface="Microsoft JhengHei"/>
              </a:rPr>
              <a:t>身分為僑生、外籍生，一樣可以申請雙學位</a:t>
            </a:r>
            <a:br>
              <a:rPr lang="zh-TW" sz="1800" b="1">
                <a:solidFill>
                  <a:schemeClr val="lt1"/>
                </a:solidFill>
                <a:latin typeface="Microsoft JhengHei"/>
                <a:ea typeface="Microsoft JhengHei"/>
                <a:cs typeface="Microsoft JhengHei"/>
                <a:sym typeface="Microsoft JhengHei"/>
              </a:rPr>
            </a:br>
            <a:endParaRPr sz="1800" b="1">
              <a:solidFill>
                <a:schemeClr val="lt1"/>
              </a:solidFill>
              <a:latin typeface="Microsoft JhengHei"/>
              <a:ea typeface="Microsoft JhengHei"/>
              <a:cs typeface="Microsoft JhengHei"/>
              <a:sym typeface="Microsoft JhengHe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3" name="Google Shape;423;p10"/>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選課與成績處理</a:t>
            </a:r>
            <a:endParaRPr>
              <a:latin typeface="Microsoft JhengHei"/>
              <a:ea typeface="Microsoft JhengHei"/>
              <a:cs typeface="Microsoft JhengHei"/>
              <a:sym typeface="Microsoft JhengHei"/>
            </a:endParaRPr>
          </a:p>
        </p:txBody>
      </p:sp>
      <p:sp>
        <p:nvSpPr>
          <p:cNvPr id="424" name="Google Shape;424;p10"/>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b="1">
                <a:latin typeface="Microsoft JhengHei"/>
                <a:ea typeface="Microsoft JhengHei"/>
                <a:cs typeface="Microsoft JhengHei"/>
                <a:sym typeface="Microsoft JhengHei"/>
              </a:rPr>
              <a:t>10</a:t>
            </a:fld>
            <a:endParaRPr b="1">
              <a:latin typeface="Microsoft JhengHei"/>
              <a:ea typeface="Microsoft JhengHei"/>
              <a:cs typeface="Microsoft JhengHei"/>
              <a:sym typeface="Microsoft JhengHei"/>
            </a:endParaRPr>
          </a:p>
        </p:txBody>
      </p:sp>
      <p:grpSp>
        <p:nvGrpSpPr>
          <p:cNvPr id="425" name="Google Shape;425;p10"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p:nvPr/>
        </p:nvGrpSpPr>
        <p:grpSpPr>
          <a:xfrm>
            <a:off x="767408" y="1672982"/>
            <a:ext cx="10753079" cy="4444354"/>
            <a:chOff x="767408" y="1672982"/>
            <a:chExt cx="10753079" cy="4444354"/>
          </a:xfrm>
        </p:grpSpPr>
        <p:cxnSp>
          <p:nvCxnSpPr>
            <p:cNvPr id="426" name="Google Shape;426;p10"/>
            <p:cNvCxnSpPr/>
            <p:nvPr/>
          </p:nvCxnSpPr>
          <p:spPr>
            <a:xfrm>
              <a:off x="767408" y="4165338"/>
              <a:ext cx="10585176" cy="0"/>
            </a:xfrm>
            <a:prstGeom prst="straightConnector1">
              <a:avLst/>
            </a:prstGeom>
            <a:noFill/>
            <a:ln w="19050" cap="flat" cmpd="sng">
              <a:solidFill>
                <a:schemeClr val="dk2"/>
              </a:solidFill>
              <a:prstDash val="solid"/>
              <a:miter lim="800000"/>
              <a:headEnd type="none" w="sm" len="sm"/>
              <a:tailEnd type="triangle" w="med" len="med"/>
            </a:ln>
          </p:spPr>
        </p:cxnSp>
        <p:grpSp>
          <p:nvGrpSpPr>
            <p:cNvPr id="427" name="Google Shape;427;p10"/>
            <p:cNvGrpSpPr/>
            <p:nvPr/>
          </p:nvGrpSpPr>
          <p:grpSpPr>
            <a:xfrm>
              <a:off x="828360" y="1672982"/>
              <a:ext cx="2141469" cy="2141469"/>
              <a:chOff x="2140862" y="1567613"/>
              <a:chExt cx="2141469" cy="2141469"/>
            </a:xfrm>
          </p:grpSpPr>
          <p:sp>
            <p:nvSpPr>
              <p:cNvPr id="428" name="Google Shape;428;p10"/>
              <p:cNvSpPr/>
              <p:nvPr/>
            </p:nvSpPr>
            <p:spPr>
              <a:xfrm rot="8100000">
                <a:off x="2452226" y="1883471"/>
                <a:ext cx="1518741" cy="1509753"/>
              </a:xfrm>
              <a:prstGeom prst="teardrop">
                <a:avLst>
                  <a:gd name="adj" fmla="val 100000"/>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lt1"/>
                  </a:solidFill>
                  <a:latin typeface="Microsoft JhengHei"/>
                  <a:ea typeface="Microsoft JhengHei"/>
                  <a:cs typeface="Microsoft JhengHei"/>
                  <a:sym typeface="Microsoft JhengHei"/>
                </a:endParaRPr>
              </a:p>
            </p:txBody>
          </p:sp>
          <p:sp>
            <p:nvSpPr>
              <p:cNvPr id="429" name="Google Shape;429;p10"/>
              <p:cNvSpPr/>
              <p:nvPr/>
            </p:nvSpPr>
            <p:spPr>
              <a:xfrm>
                <a:off x="2597858" y="2024527"/>
                <a:ext cx="1233979" cy="1226673"/>
              </a:xfrm>
              <a:prstGeom prst="ellipse">
                <a:avLst/>
              </a:prstGeom>
              <a:solidFill>
                <a:schemeClr val="accent1"/>
              </a:solidFill>
              <a:ln>
                <a:noFill/>
              </a:ln>
            </p:spPr>
            <p:txBody>
              <a:bodyPr spcFirstLastPara="1" wrap="square" lIns="91400" tIns="45700" rIns="91400" bIns="45700" anchor="ctr" anchorCtr="0">
                <a:normAutofit/>
              </a:bodyPr>
              <a:lstStyle/>
              <a:p>
                <a:pPr marL="0" marR="0" lvl="0" indent="0" algn="ctr" rtl="0">
                  <a:spcBef>
                    <a:spcPts val="0"/>
                  </a:spcBef>
                  <a:spcAft>
                    <a:spcPts val="0"/>
                  </a:spcAft>
                  <a:buNone/>
                </a:pPr>
                <a:r>
                  <a:rPr lang="zh-TW" sz="1800" b="1">
                    <a:solidFill>
                      <a:schemeClr val="lt1"/>
                    </a:solidFill>
                    <a:latin typeface="Microsoft JhengHei"/>
                    <a:ea typeface="Microsoft JhengHei"/>
                    <a:cs typeface="Microsoft JhengHei"/>
                    <a:sym typeface="Microsoft JhengHei"/>
                  </a:rPr>
                  <a:t>確認學分</a:t>
                </a:r>
                <a:endParaRPr sz="1800" b="1">
                  <a:solidFill>
                    <a:schemeClr val="lt1"/>
                  </a:solidFill>
                  <a:latin typeface="Microsoft JhengHei"/>
                  <a:ea typeface="Microsoft JhengHei"/>
                  <a:cs typeface="Microsoft JhengHei"/>
                  <a:sym typeface="Microsoft JhengHei"/>
                </a:endParaRPr>
              </a:p>
            </p:txBody>
          </p:sp>
        </p:grpSp>
        <p:sp>
          <p:nvSpPr>
            <p:cNvPr id="430" name="Google Shape;430;p10"/>
            <p:cNvSpPr/>
            <p:nvPr/>
          </p:nvSpPr>
          <p:spPr>
            <a:xfrm>
              <a:off x="1126052" y="3947623"/>
              <a:ext cx="1546085" cy="432793"/>
            </a:xfrm>
            <a:prstGeom prst="roundRect">
              <a:avLst>
                <a:gd name="adj" fmla="val 50000"/>
              </a:avLst>
            </a:prstGeom>
            <a:solidFill>
              <a:schemeClr val="accent1"/>
            </a:solidFill>
            <a:ln>
              <a:noFill/>
            </a:ln>
          </p:spPr>
          <p:txBody>
            <a:bodyPr spcFirstLastPara="1" wrap="square" lIns="91400" tIns="45700" rIns="91400" bIns="45700" anchor="ctr" anchorCtr="0">
              <a:normAutofit/>
            </a:bodyPr>
            <a:lstStyle/>
            <a:p>
              <a:pPr marL="0" marR="0" lvl="0" indent="0" algn="ctr" rtl="0">
                <a:lnSpc>
                  <a:spcPct val="80000"/>
                </a:lnSpc>
                <a:spcBef>
                  <a:spcPts val="0"/>
                </a:spcBef>
                <a:spcAft>
                  <a:spcPts val="0"/>
                </a:spcAft>
                <a:buNone/>
              </a:pPr>
              <a:r>
                <a:rPr lang="zh-TW" sz="1586" b="1">
                  <a:solidFill>
                    <a:schemeClr val="lt1"/>
                  </a:solidFill>
                  <a:latin typeface="Microsoft JhengHei"/>
                  <a:ea typeface="Microsoft JhengHei"/>
                  <a:cs typeface="Microsoft JhengHei"/>
                  <a:sym typeface="Microsoft JhengHei"/>
                </a:rPr>
                <a:t>15日內</a:t>
              </a:r>
              <a:endParaRPr sz="1586" b="1">
                <a:solidFill>
                  <a:schemeClr val="lt1"/>
                </a:solidFill>
                <a:latin typeface="Microsoft JhengHei"/>
                <a:ea typeface="Microsoft JhengHei"/>
                <a:cs typeface="Microsoft JhengHei"/>
                <a:sym typeface="Microsoft JhengHei"/>
              </a:endParaRPr>
            </a:p>
          </p:txBody>
        </p:sp>
        <p:sp>
          <p:nvSpPr>
            <p:cNvPr id="431" name="Google Shape;431;p10"/>
            <p:cNvSpPr/>
            <p:nvPr/>
          </p:nvSpPr>
          <p:spPr>
            <a:xfrm>
              <a:off x="801138" y="4513588"/>
              <a:ext cx="2490701" cy="1374399"/>
            </a:xfrm>
            <a:prstGeom prst="rect">
              <a:avLst/>
            </a:prstGeom>
            <a:noFill/>
            <a:ln>
              <a:noFill/>
            </a:ln>
          </p:spPr>
          <p:txBody>
            <a:bodyPr spcFirstLastPara="1" wrap="square" lIns="90000" tIns="45700" rIns="90000" bIns="45700" anchor="t" anchorCtr="0">
              <a:noAutofit/>
            </a:bodyPr>
            <a:lstStyle/>
            <a:p>
              <a:pPr marL="0" marR="0" lvl="0" indent="0" algn="l" rtl="0">
                <a:spcBef>
                  <a:spcPts val="0"/>
                </a:spcBef>
                <a:spcAft>
                  <a:spcPts val="0"/>
                </a:spcAft>
                <a:buNone/>
              </a:pPr>
              <a:r>
                <a:rPr lang="zh-TW" sz="1600" b="1">
                  <a:solidFill>
                    <a:schemeClr val="dk1"/>
                  </a:solidFill>
                  <a:latin typeface="Microsoft JhengHei"/>
                  <a:ea typeface="Microsoft JhengHei"/>
                  <a:cs typeface="Microsoft JhengHei"/>
                  <a:sym typeface="Microsoft JhengHei"/>
                </a:rPr>
                <a:t>交換學生應與交流學校選課後十五日內，主動與本校所屬學系確認其抵認課程名稱及學分數，交換學生於交流學校所修學分，</a:t>
              </a:r>
              <a:r>
                <a:rPr lang="zh-TW" sz="1600" b="1">
                  <a:solidFill>
                    <a:srgbClr val="FF0000"/>
                  </a:solidFill>
                  <a:latin typeface="Microsoft JhengHei"/>
                  <a:ea typeface="Microsoft JhengHei"/>
                  <a:cs typeface="Microsoft JhengHei"/>
                  <a:sym typeface="Microsoft JhengHei"/>
                </a:rPr>
                <a:t>每學期不得低於六學分</a:t>
              </a:r>
              <a:r>
                <a:rPr lang="zh-TW" sz="1600" b="1">
                  <a:solidFill>
                    <a:schemeClr val="dk1"/>
                  </a:solidFill>
                  <a:latin typeface="Microsoft JhengHei"/>
                  <a:ea typeface="Microsoft JhengHei"/>
                  <a:cs typeface="Microsoft JhengHei"/>
                  <a:sym typeface="Microsoft JhengHei"/>
                </a:rPr>
                <a:t>。</a:t>
              </a:r>
              <a:endParaRPr sz="1600" b="1">
                <a:solidFill>
                  <a:schemeClr val="dk1"/>
                </a:solidFill>
                <a:latin typeface="Microsoft JhengHei"/>
                <a:ea typeface="Microsoft JhengHei"/>
                <a:cs typeface="Microsoft JhengHei"/>
                <a:sym typeface="Microsoft JhengHei"/>
              </a:endParaRPr>
            </a:p>
          </p:txBody>
        </p:sp>
        <p:grpSp>
          <p:nvGrpSpPr>
            <p:cNvPr id="432" name="Google Shape;432;p10"/>
            <p:cNvGrpSpPr/>
            <p:nvPr/>
          </p:nvGrpSpPr>
          <p:grpSpPr>
            <a:xfrm>
              <a:off x="3590121" y="1672982"/>
              <a:ext cx="2141469" cy="2141469"/>
              <a:chOff x="2140862" y="1567613"/>
              <a:chExt cx="2141469" cy="2141469"/>
            </a:xfrm>
          </p:grpSpPr>
          <p:sp>
            <p:nvSpPr>
              <p:cNvPr id="433" name="Google Shape;433;p10"/>
              <p:cNvSpPr/>
              <p:nvPr/>
            </p:nvSpPr>
            <p:spPr>
              <a:xfrm rot="8100000">
                <a:off x="2452226" y="1883471"/>
                <a:ext cx="1518741" cy="1509753"/>
              </a:xfrm>
              <a:prstGeom prst="teardrop">
                <a:avLst>
                  <a:gd name="adj" fmla="val 100000"/>
                </a:avLst>
              </a:prstGeom>
              <a:solidFill>
                <a:schemeClr val="lt1"/>
              </a:solidFill>
              <a:ln w="254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lt1"/>
                  </a:solidFill>
                  <a:latin typeface="Microsoft JhengHei"/>
                  <a:ea typeface="Microsoft JhengHei"/>
                  <a:cs typeface="Microsoft JhengHei"/>
                  <a:sym typeface="Microsoft JhengHei"/>
                </a:endParaRPr>
              </a:p>
            </p:txBody>
          </p:sp>
          <p:sp>
            <p:nvSpPr>
              <p:cNvPr id="434" name="Google Shape;434;p10"/>
              <p:cNvSpPr/>
              <p:nvPr/>
            </p:nvSpPr>
            <p:spPr>
              <a:xfrm>
                <a:off x="2597858" y="2024527"/>
                <a:ext cx="1233979" cy="1226673"/>
              </a:xfrm>
              <a:prstGeom prst="ellipse">
                <a:avLst/>
              </a:prstGeom>
              <a:solidFill>
                <a:schemeClr val="accent2"/>
              </a:solidFill>
              <a:ln>
                <a:noFill/>
              </a:ln>
            </p:spPr>
            <p:txBody>
              <a:bodyPr spcFirstLastPara="1" wrap="square" lIns="91400" tIns="45700" rIns="91400" bIns="45700" anchor="ctr" anchorCtr="0">
                <a:normAutofit/>
              </a:bodyPr>
              <a:lstStyle/>
              <a:p>
                <a:pPr marL="0" marR="0" lvl="0" indent="0" algn="ctr" rtl="0">
                  <a:spcBef>
                    <a:spcPts val="0"/>
                  </a:spcBef>
                  <a:spcAft>
                    <a:spcPts val="0"/>
                  </a:spcAft>
                  <a:buNone/>
                </a:pPr>
                <a:r>
                  <a:rPr lang="zh-TW" sz="1800" b="1">
                    <a:solidFill>
                      <a:schemeClr val="lt1"/>
                    </a:solidFill>
                    <a:latin typeface="Microsoft JhengHei"/>
                    <a:ea typeface="Microsoft JhengHei"/>
                    <a:cs typeface="Microsoft JhengHei"/>
                    <a:sym typeface="Microsoft JhengHei"/>
                  </a:rPr>
                  <a:t>最低學分</a:t>
                </a:r>
                <a:endParaRPr sz="1800" b="1">
                  <a:solidFill>
                    <a:schemeClr val="lt1"/>
                  </a:solidFill>
                  <a:latin typeface="Microsoft JhengHei"/>
                  <a:ea typeface="Microsoft JhengHei"/>
                  <a:cs typeface="Microsoft JhengHei"/>
                  <a:sym typeface="Microsoft JhengHei"/>
                </a:endParaRPr>
              </a:p>
            </p:txBody>
          </p:sp>
        </p:grpSp>
        <p:sp>
          <p:nvSpPr>
            <p:cNvPr id="435" name="Google Shape;435;p10"/>
            <p:cNvSpPr/>
            <p:nvPr/>
          </p:nvSpPr>
          <p:spPr>
            <a:xfrm>
              <a:off x="3887813" y="3947623"/>
              <a:ext cx="1546085" cy="432793"/>
            </a:xfrm>
            <a:prstGeom prst="roundRect">
              <a:avLst>
                <a:gd name="adj" fmla="val 50000"/>
              </a:avLst>
            </a:prstGeom>
            <a:solidFill>
              <a:schemeClr val="accent2"/>
            </a:solidFill>
            <a:ln>
              <a:noFill/>
            </a:ln>
          </p:spPr>
          <p:txBody>
            <a:bodyPr spcFirstLastPara="1" wrap="square" lIns="91400" tIns="45700" rIns="91400" bIns="45700" anchor="ctr" anchorCtr="0">
              <a:normAutofit/>
            </a:bodyPr>
            <a:lstStyle/>
            <a:p>
              <a:pPr marL="0" marR="0" lvl="0" indent="0" algn="ctr" rtl="0">
                <a:lnSpc>
                  <a:spcPct val="80000"/>
                </a:lnSpc>
                <a:spcBef>
                  <a:spcPts val="0"/>
                </a:spcBef>
                <a:spcAft>
                  <a:spcPts val="0"/>
                </a:spcAft>
                <a:buNone/>
              </a:pPr>
              <a:r>
                <a:rPr lang="zh-TW" sz="1586" b="1">
                  <a:solidFill>
                    <a:schemeClr val="lt1"/>
                  </a:solidFill>
                  <a:latin typeface="Microsoft JhengHei"/>
                  <a:ea typeface="Microsoft JhengHei"/>
                  <a:cs typeface="Microsoft JhengHei"/>
                  <a:sym typeface="Microsoft JhengHei"/>
                </a:rPr>
                <a:t>須達6學分</a:t>
              </a:r>
              <a:endParaRPr sz="1586" b="1">
                <a:solidFill>
                  <a:schemeClr val="lt1"/>
                </a:solidFill>
                <a:latin typeface="Microsoft JhengHei"/>
                <a:ea typeface="Microsoft JhengHei"/>
                <a:cs typeface="Microsoft JhengHei"/>
                <a:sym typeface="Microsoft JhengHei"/>
              </a:endParaRPr>
            </a:p>
          </p:txBody>
        </p:sp>
        <p:sp>
          <p:nvSpPr>
            <p:cNvPr id="436" name="Google Shape;436;p10"/>
            <p:cNvSpPr/>
            <p:nvPr/>
          </p:nvSpPr>
          <p:spPr>
            <a:xfrm>
              <a:off x="3562900" y="4513588"/>
              <a:ext cx="2453852" cy="1603748"/>
            </a:xfrm>
            <a:prstGeom prst="rect">
              <a:avLst/>
            </a:prstGeom>
            <a:noFill/>
            <a:ln>
              <a:noFill/>
            </a:ln>
          </p:spPr>
          <p:txBody>
            <a:bodyPr spcFirstLastPara="1" wrap="square" lIns="90000" tIns="45700" rIns="90000" bIns="45700" anchor="t" anchorCtr="0">
              <a:normAutofit/>
            </a:bodyPr>
            <a:lstStyle/>
            <a:p>
              <a:pPr marL="0" marR="0" lvl="0" indent="0" algn="l" rtl="0">
                <a:spcBef>
                  <a:spcPts val="0"/>
                </a:spcBef>
                <a:spcAft>
                  <a:spcPts val="0"/>
                </a:spcAft>
                <a:buNone/>
              </a:pPr>
              <a:r>
                <a:rPr lang="zh-TW" sz="1600" b="1">
                  <a:solidFill>
                    <a:schemeClr val="dk1"/>
                  </a:solidFill>
                  <a:latin typeface="Microsoft JhengHei"/>
                  <a:ea typeface="Microsoft JhengHei"/>
                  <a:cs typeface="Microsoft JhengHei"/>
                  <a:sym typeface="Microsoft JhengHei"/>
                </a:rPr>
                <a:t>交換學生與交流學校退選所修課程，應於交流學校學期結束一週前通知本校所屬學系。退選後選課</a:t>
              </a:r>
              <a:r>
                <a:rPr lang="zh-TW" sz="1600" b="1">
                  <a:solidFill>
                    <a:srgbClr val="FF0000"/>
                  </a:solidFill>
                  <a:latin typeface="Microsoft JhengHei"/>
                  <a:ea typeface="Microsoft JhengHei"/>
                  <a:cs typeface="Microsoft JhengHei"/>
                  <a:sym typeface="Microsoft JhengHei"/>
                </a:rPr>
                <a:t>未達六學分</a:t>
              </a:r>
              <a:r>
                <a:rPr lang="zh-TW" sz="1600" b="1">
                  <a:solidFill>
                    <a:schemeClr val="dk1"/>
                  </a:solidFill>
                  <a:latin typeface="Microsoft JhengHei"/>
                  <a:ea typeface="Microsoft JhengHei"/>
                  <a:cs typeface="Microsoft JhengHei"/>
                  <a:sym typeface="Microsoft JhengHei"/>
                </a:rPr>
                <a:t>者，該學期</a:t>
              </a:r>
              <a:r>
                <a:rPr lang="zh-TW" sz="1600" b="1">
                  <a:solidFill>
                    <a:srgbClr val="FF0000"/>
                  </a:solidFill>
                  <a:latin typeface="Microsoft JhengHei"/>
                  <a:ea typeface="Microsoft JhengHei"/>
                  <a:cs typeface="Microsoft JhengHei"/>
                  <a:sym typeface="Microsoft JhengHei"/>
                </a:rPr>
                <a:t>視同休學</a:t>
              </a:r>
              <a:r>
                <a:rPr lang="zh-TW" sz="1100" b="1">
                  <a:solidFill>
                    <a:schemeClr val="dk1"/>
                  </a:solidFill>
                  <a:latin typeface="Microsoft JhengHei"/>
                  <a:ea typeface="Microsoft JhengHei"/>
                  <a:cs typeface="Microsoft JhengHei"/>
                  <a:sym typeface="Microsoft JhengHei"/>
                </a:rPr>
                <a:t>。</a:t>
              </a:r>
              <a:endParaRPr sz="1100" b="1">
                <a:solidFill>
                  <a:schemeClr val="dk1"/>
                </a:solidFill>
                <a:latin typeface="Microsoft JhengHei"/>
                <a:ea typeface="Microsoft JhengHei"/>
                <a:cs typeface="Microsoft JhengHei"/>
                <a:sym typeface="Microsoft JhengHei"/>
              </a:endParaRPr>
            </a:p>
          </p:txBody>
        </p:sp>
        <p:grpSp>
          <p:nvGrpSpPr>
            <p:cNvPr id="437" name="Google Shape;437;p10"/>
            <p:cNvGrpSpPr/>
            <p:nvPr/>
          </p:nvGrpSpPr>
          <p:grpSpPr>
            <a:xfrm>
              <a:off x="6351882" y="1672982"/>
              <a:ext cx="2141469" cy="2141469"/>
              <a:chOff x="2140862" y="1567613"/>
              <a:chExt cx="2141469" cy="2141469"/>
            </a:xfrm>
          </p:grpSpPr>
          <p:sp>
            <p:nvSpPr>
              <p:cNvPr id="438" name="Google Shape;438;p10"/>
              <p:cNvSpPr/>
              <p:nvPr/>
            </p:nvSpPr>
            <p:spPr>
              <a:xfrm rot="8100000">
                <a:off x="2452226" y="1883471"/>
                <a:ext cx="1518741" cy="1509753"/>
              </a:xfrm>
              <a:prstGeom prst="teardrop">
                <a:avLst>
                  <a:gd name="adj" fmla="val 100000"/>
                </a:avLst>
              </a:prstGeom>
              <a:solidFill>
                <a:schemeClr val="lt1"/>
              </a:solidFill>
              <a:ln w="254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lt1"/>
                  </a:solidFill>
                  <a:latin typeface="Microsoft JhengHei"/>
                  <a:ea typeface="Microsoft JhengHei"/>
                  <a:cs typeface="Microsoft JhengHei"/>
                  <a:sym typeface="Microsoft JhengHei"/>
                </a:endParaRPr>
              </a:p>
            </p:txBody>
          </p:sp>
          <p:sp>
            <p:nvSpPr>
              <p:cNvPr id="439" name="Google Shape;439;p10"/>
              <p:cNvSpPr/>
              <p:nvPr/>
            </p:nvSpPr>
            <p:spPr>
              <a:xfrm>
                <a:off x="2597858" y="2024527"/>
                <a:ext cx="1233979" cy="1226673"/>
              </a:xfrm>
              <a:prstGeom prst="ellipse">
                <a:avLst/>
              </a:prstGeom>
              <a:solidFill>
                <a:schemeClr val="accent3"/>
              </a:solidFill>
              <a:ln>
                <a:noFill/>
              </a:ln>
            </p:spPr>
            <p:txBody>
              <a:bodyPr spcFirstLastPara="1" wrap="square" lIns="91400" tIns="45700" rIns="91400" bIns="45700" anchor="ctr" anchorCtr="0">
                <a:normAutofit/>
              </a:bodyPr>
              <a:lstStyle/>
              <a:p>
                <a:pPr marL="0" marR="0" lvl="0" indent="0" algn="ctr" rtl="0">
                  <a:spcBef>
                    <a:spcPts val="0"/>
                  </a:spcBef>
                  <a:spcAft>
                    <a:spcPts val="0"/>
                  </a:spcAft>
                  <a:buNone/>
                </a:pPr>
                <a:r>
                  <a:rPr lang="zh-TW" sz="1800" b="1">
                    <a:solidFill>
                      <a:schemeClr val="lt1"/>
                    </a:solidFill>
                    <a:latin typeface="Microsoft JhengHei"/>
                    <a:ea typeface="Microsoft JhengHei"/>
                    <a:cs typeface="Microsoft JhengHei"/>
                    <a:sym typeface="Microsoft JhengHei"/>
                  </a:rPr>
                  <a:t>國際學程</a:t>
                </a:r>
                <a:endParaRPr sz="1800" b="1">
                  <a:solidFill>
                    <a:schemeClr val="lt1"/>
                  </a:solidFill>
                  <a:latin typeface="Microsoft JhengHei"/>
                  <a:ea typeface="Microsoft JhengHei"/>
                  <a:cs typeface="Microsoft JhengHei"/>
                  <a:sym typeface="Microsoft JhengHei"/>
                </a:endParaRPr>
              </a:p>
            </p:txBody>
          </p:sp>
        </p:grpSp>
        <p:sp>
          <p:nvSpPr>
            <p:cNvPr id="440" name="Google Shape;440;p10"/>
            <p:cNvSpPr/>
            <p:nvPr/>
          </p:nvSpPr>
          <p:spPr>
            <a:xfrm>
              <a:off x="6649574" y="3947623"/>
              <a:ext cx="1546085" cy="432793"/>
            </a:xfrm>
            <a:prstGeom prst="roundRect">
              <a:avLst>
                <a:gd name="adj" fmla="val 50000"/>
              </a:avLst>
            </a:prstGeom>
            <a:solidFill>
              <a:schemeClr val="accent3"/>
            </a:solidFill>
            <a:ln>
              <a:noFill/>
            </a:ln>
          </p:spPr>
          <p:txBody>
            <a:bodyPr spcFirstLastPara="1" wrap="square" lIns="91400" tIns="45700" rIns="91400" bIns="45700" anchor="ctr" anchorCtr="0">
              <a:normAutofit/>
            </a:bodyPr>
            <a:lstStyle/>
            <a:p>
              <a:pPr marL="0" marR="0" lvl="0" indent="0" algn="ctr" rtl="0">
                <a:lnSpc>
                  <a:spcPct val="80000"/>
                </a:lnSpc>
                <a:spcBef>
                  <a:spcPts val="0"/>
                </a:spcBef>
                <a:spcAft>
                  <a:spcPts val="0"/>
                </a:spcAft>
                <a:buNone/>
              </a:pPr>
              <a:r>
                <a:rPr lang="zh-TW" sz="1586" b="1">
                  <a:solidFill>
                    <a:schemeClr val="lt1"/>
                  </a:solidFill>
                  <a:latin typeface="Microsoft JhengHei"/>
                  <a:ea typeface="Microsoft JhengHei"/>
                  <a:cs typeface="Microsoft JhengHei"/>
                  <a:sym typeface="Microsoft JhengHei"/>
                </a:rPr>
                <a:t>須滿15學分</a:t>
              </a:r>
              <a:endParaRPr sz="1586" b="1">
                <a:solidFill>
                  <a:schemeClr val="lt1"/>
                </a:solidFill>
                <a:latin typeface="Microsoft JhengHei"/>
                <a:ea typeface="Microsoft JhengHei"/>
                <a:cs typeface="Microsoft JhengHei"/>
                <a:sym typeface="Microsoft JhengHei"/>
              </a:endParaRPr>
            </a:p>
          </p:txBody>
        </p:sp>
        <p:sp>
          <p:nvSpPr>
            <p:cNvPr id="441" name="Google Shape;441;p10"/>
            <p:cNvSpPr/>
            <p:nvPr/>
          </p:nvSpPr>
          <p:spPr>
            <a:xfrm>
              <a:off x="6324661" y="4513588"/>
              <a:ext cx="2195910" cy="1603748"/>
            </a:xfrm>
            <a:prstGeom prst="rect">
              <a:avLst/>
            </a:prstGeom>
            <a:noFill/>
            <a:ln>
              <a:noFill/>
            </a:ln>
          </p:spPr>
          <p:txBody>
            <a:bodyPr spcFirstLastPara="1" wrap="square" lIns="90000" tIns="45700" rIns="90000" bIns="45700" anchor="t" anchorCtr="0">
              <a:normAutofit/>
            </a:bodyPr>
            <a:lstStyle/>
            <a:p>
              <a:pPr marL="0" marR="0" lvl="0" indent="0" algn="l" rtl="0">
                <a:lnSpc>
                  <a:spcPct val="90000"/>
                </a:lnSpc>
                <a:spcBef>
                  <a:spcPts val="0"/>
                </a:spcBef>
                <a:spcAft>
                  <a:spcPts val="0"/>
                </a:spcAft>
                <a:buNone/>
              </a:pPr>
              <a:r>
                <a:rPr lang="zh-TW" sz="1665" b="1">
                  <a:solidFill>
                    <a:schemeClr val="dk1"/>
                  </a:solidFill>
                  <a:latin typeface="Microsoft JhengHei"/>
                  <a:ea typeface="Microsoft JhengHei"/>
                  <a:cs typeface="Microsoft JhengHei"/>
                  <a:sym typeface="Microsoft JhengHei"/>
                </a:rPr>
                <a:t>學期結束日後15日內送交本校所屬學系審核後，送國際處審查再送教務處複審及登錄。若因外國學制不同須先與本校協議</a:t>
              </a:r>
              <a:r>
                <a:rPr lang="zh-TW" sz="1017" b="1">
                  <a:solidFill>
                    <a:schemeClr val="dk1"/>
                  </a:solidFill>
                  <a:latin typeface="Microsoft JhengHei"/>
                  <a:ea typeface="Microsoft JhengHei"/>
                  <a:cs typeface="Microsoft JhengHei"/>
                  <a:sym typeface="Microsoft JhengHei"/>
                </a:rPr>
                <a:t>。</a:t>
              </a:r>
              <a:endParaRPr sz="1017" b="1">
                <a:solidFill>
                  <a:schemeClr val="dk1"/>
                </a:solidFill>
                <a:latin typeface="Microsoft JhengHei"/>
                <a:ea typeface="Microsoft JhengHei"/>
                <a:cs typeface="Microsoft JhengHei"/>
                <a:sym typeface="Microsoft JhengHei"/>
              </a:endParaRPr>
            </a:p>
          </p:txBody>
        </p:sp>
        <p:grpSp>
          <p:nvGrpSpPr>
            <p:cNvPr id="442" name="Google Shape;442;p10"/>
            <p:cNvGrpSpPr/>
            <p:nvPr/>
          </p:nvGrpSpPr>
          <p:grpSpPr>
            <a:xfrm>
              <a:off x="9113642" y="1672982"/>
              <a:ext cx="2141469" cy="2141469"/>
              <a:chOff x="2140862" y="1567613"/>
              <a:chExt cx="2141469" cy="2141469"/>
            </a:xfrm>
          </p:grpSpPr>
          <p:sp>
            <p:nvSpPr>
              <p:cNvPr id="443" name="Google Shape;443;p10"/>
              <p:cNvSpPr/>
              <p:nvPr/>
            </p:nvSpPr>
            <p:spPr>
              <a:xfrm rot="8100000">
                <a:off x="2452226" y="1883471"/>
                <a:ext cx="1518741" cy="1509753"/>
              </a:xfrm>
              <a:prstGeom prst="teardrop">
                <a:avLst>
                  <a:gd name="adj" fmla="val 100000"/>
                </a:avLst>
              </a:prstGeom>
              <a:solidFill>
                <a:schemeClr val="lt1"/>
              </a:solidFill>
              <a:ln w="25400" cap="flat" cmpd="sng">
                <a:solidFill>
                  <a:schemeClr val="accent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lt1"/>
                  </a:solidFill>
                  <a:latin typeface="Microsoft JhengHei"/>
                  <a:ea typeface="Microsoft JhengHei"/>
                  <a:cs typeface="Microsoft JhengHei"/>
                  <a:sym typeface="Microsoft JhengHei"/>
                </a:endParaRPr>
              </a:p>
            </p:txBody>
          </p:sp>
          <p:sp>
            <p:nvSpPr>
              <p:cNvPr id="444" name="Google Shape;444;p10"/>
              <p:cNvSpPr/>
              <p:nvPr/>
            </p:nvSpPr>
            <p:spPr>
              <a:xfrm>
                <a:off x="2597858" y="2024527"/>
                <a:ext cx="1233979" cy="1226673"/>
              </a:xfrm>
              <a:prstGeom prst="ellipse">
                <a:avLst/>
              </a:prstGeom>
              <a:solidFill>
                <a:schemeClr val="accent4"/>
              </a:solidFill>
              <a:ln>
                <a:noFill/>
              </a:ln>
            </p:spPr>
            <p:txBody>
              <a:bodyPr spcFirstLastPara="1" wrap="square" lIns="91400" tIns="45700" rIns="91400" bIns="45700" anchor="ctr" anchorCtr="0">
                <a:normAutofit/>
              </a:bodyPr>
              <a:lstStyle/>
              <a:p>
                <a:pPr marL="0" marR="0" lvl="0" indent="0" algn="ctr" rtl="0">
                  <a:spcBef>
                    <a:spcPts val="0"/>
                  </a:spcBef>
                  <a:spcAft>
                    <a:spcPts val="0"/>
                  </a:spcAft>
                  <a:buNone/>
                </a:pPr>
                <a:r>
                  <a:rPr lang="zh-TW" sz="1800" b="1">
                    <a:solidFill>
                      <a:schemeClr val="lt1"/>
                    </a:solidFill>
                    <a:latin typeface="Microsoft JhengHei"/>
                    <a:ea typeface="Microsoft JhengHei"/>
                    <a:cs typeface="Microsoft JhengHei"/>
                    <a:sym typeface="Microsoft JhengHei"/>
                  </a:rPr>
                  <a:t>語文學校</a:t>
                </a:r>
                <a:endParaRPr sz="1800" b="1">
                  <a:solidFill>
                    <a:schemeClr val="lt1"/>
                  </a:solidFill>
                  <a:latin typeface="Microsoft JhengHei"/>
                  <a:ea typeface="Microsoft JhengHei"/>
                  <a:cs typeface="Microsoft JhengHei"/>
                  <a:sym typeface="Microsoft JhengHei"/>
                </a:endParaRPr>
              </a:p>
            </p:txBody>
          </p:sp>
        </p:grpSp>
        <p:sp>
          <p:nvSpPr>
            <p:cNvPr id="445" name="Google Shape;445;p10"/>
            <p:cNvSpPr/>
            <p:nvPr/>
          </p:nvSpPr>
          <p:spPr>
            <a:xfrm>
              <a:off x="9411334" y="3947623"/>
              <a:ext cx="1546085" cy="432793"/>
            </a:xfrm>
            <a:prstGeom prst="roundRect">
              <a:avLst>
                <a:gd name="adj" fmla="val 50000"/>
              </a:avLst>
            </a:prstGeom>
            <a:solidFill>
              <a:schemeClr val="accent4"/>
            </a:solidFill>
            <a:ln>
              <a:noFill/>
            </a:ln>
          </p:spPr>
          <p:txBody>
            <a:bodyPr spcFirstLastPara="1" wrap="square" lIns="91400" tIns="45700" rIns="91400" bIns="45700" anchor="ctr" anchorCtr="0">
              <a:normAutofit/>
            </a:bodyPr>
            <a:lstStyle/>
            <a:p>
              <a:pPr marL="0" marR="0" lvl="0" indent="0" algn="ctr" rtl="0">
                <a:lnSpc>
                  <a:spcPct val="80000"/>
                </a:lnSpc>
                <a:spcBef>
                  <a:spcPts val="0"/>
                </a:spcBef>
                <a:spcAft>
                  <a:spcPts val="0"/>
                </a:spcAft>
                <a:buNone/>
              </a:pPr>
              <a:r>
                <a:rPr lang="zh-TW" sz="1586" b="1">
                  <a:solidFill>
                    <a:schemeClr val="lt1"/>
                  </a:solidFill>
                  <a:latin typeface="Microsoft JhengHei"/>
                  <a:ea typeface="Microsoft JhengHei"/>
                  <a:cs typeface="Microsoft JhengHei"/>
                  <a:sym typeface="Microsoft JhengHei"/>
                </a:rPr>
                <a:t>18小時1學分</a:t>
              </a:r>
              <a:endParaRPr sz="1586" b="1">
                <a:solidFill>
                  <a:schemeClr val="lt1"/>
                </a:solidFill>
                <a:latin typeface="Microsoft JhengHei"/>
                <a:ea typeface="Microsoft JhengHei"/>
                <a:cs typeface="Microsoft JhengHei"/>
                <a:sym typeface="Microsoft JhengHei"/>
              </a:endParaRPr>
            </a:p>
          </p:txBody>
        </p:sp>
        <p:sp>
          <p:nvSpPr>
            <p:cNvPr id="446" name="Google Shape;446;p10"/>
            <p:cNvSpPr/>
            <p:nvPr/>
          </p:nvSpPr>
          <p:spPr>
            <a:xfrm>
              <a:off x="8828480" y="4513588"/>
              <a:ext cx="2692007" cy="1603748"/>
            </a:xfrm>
            <a:prstGeom prst="rect">
              <a:avLst/>
            </a:prstGeom>
            <a:noFill/>
            <a:ln>
              <a:noFill/>
            </a:ln>
          </p:spPr>
          <p:txBody>
            <a:bodyPr spcFirstLastPara="1" wrap="square" lIns="90000" tIns="45700" rIns="90000" bIns="45700" anchor="t" anchorCtr="0">
              <a:noAutofit/>
            </a:bodyPr>
            <a:lstStyle/>
            <a:p>
              <a:pPr marL="0" marR="0" lvl="0" indent="0" algn="l" rtl="0">
                <a:spcBef>
                  <a:spcPts val="0"/>
                </a:spcBef>
                <a:spcAft>
                  <a:spcPts val="0"/>
                </a:spcAft>
                <a:buNone/>
              </a:pPr>
              <a:r>
                <a:rPr lang="zh-TW" sz="1600" b="1">
                  <a:solidFill>
                    <a:schemeClr val="dk1"/>
                  </a:solidFill>
                  <a:latin typeface="Microsoft JhengHei"/>
                  <a:ea typeface="Microsoft JhengHei"/>
                  <a:cs typeface="Microsoft JhengHei"/>
                  <a:sym typeface="Microsoft JhengHei"/>
                </a:rPr>
                <a:t>修習語文課程得抵認選修課程，</a:t>
              </a:r>
              <a:r>
                <a:rPr lang="zh-TW" sz="1600" b="1">
                  <a:solidFill>
                    <a:srgbClr val="FF0000"/>
                  </a:solidFill>
                  <a:latin typeface="Microsoft JhengHei"/>
                  <a:ea typeface="Microsoft JhengHei"/>
                  <a:cs typeface="Microsoft JhengHei"/>
                  <a:sym typeface="Microsoft JhengHei"/>
                </a:rPr>
                <a:t>每學期至多抵認8學分</a:t>
              </a:r>
              <a:r>
                <a:rPr lang="zh-TW" sz="1600" b="1">
                  <a:solidFill>
                    <a:schemeClr val="dk1"/>
                  </a:solidFill>
                  <a:latin typeface="Microsoft JhengHei"/>
                  <a:ea typeface="Microsoft JhengHei"/>
                  <a:cs typeface="Microsoft JhengHei"/>
                  <a:sym typeface="Microsoft JhengHei"/>
                </a:rPr>
                <a:t>，無法確認學分數者，</a:t>
              </a:r>
              <a:r>
                <a:rPr lang="zh-TW" sz="1600" b="1">
                  <a:solidFill>
                    <a:srgbClr val="FF0000"/>
                  </a:solidFill>
                  <a:latin typeface="Microsoft JhengHei"/>
                  <a:ea typeface="Microsoft JhengHei"/>
                  <a:cs typeface="Microsoft JhengHei"/>
                  <a:sym typeface="Microsoft JhengHei"/>
                </a:rPr>
                <a:t>以18小時抵認一學分</a:t>
              </a:r>
              <a:r>
                <a:rPr lang="zh-TW" sz="1600" b="1">
                  <a:solidFill>
                    <a:schemeClr val="dk1"/>
                  </a:solidFill>
                  <a:latin typeface="Microsoft JhengHei"/>
                  <a:ea typeface="Microsoft JhengHei"/>
                  <a:cs typeface="Microsoft JhengHei"/>
                  <a:sym typeface="Microsoft JhengHei"/>
                </a:rPr>
                <a:t>，並登錄於學生歷年成績表，並列為畢業學分數</a:t>
              </a:r>
              <a:r>
                <a:rPr lang="zh-TW" sz="1200" b="1">
                  <a:solidFill>
                    <a:schemeClr val="dk1"/>
                  </a:solidFill>
                  <a:latin typeface="Microsoft JhengHei"/>
                  <a:ea typeface="Microsoft JhengHei"/>
                  <a:cs typeface="Microsoft JhengHei"/>
                  <a:sym typeface="Microsoft JhengHei"/>
                </a:rPr>
                <a:t>。</a:t>
              </a:r>
              <a:endParaRPr sz="1200" b="1">
                <a:solidFill>
                  <a:schemeClr val="dk1"/>
                </a:solidFill>
                <a:latin typeface="Microsoft JhengHei"/>
                <a:ea typeface="Microsoft JhengHei"/>
                <a:cs typeface="Microsoft JhengHei"/>
                <a:sym typeface="Microsoft JhengHei"/>
              </a:endParaRPr>
            </a:p>
          </p:txBody>
        </p:sp>
      </p:grpSp>
      <p:sp>
        <p:nvSpPr>
          <p:cNvPr id="447" name="Google Shape;447;p10"/>
          <p:cNvSpPr/>
          <p:nvPr/>
        </p:nvSpPr>
        <p:spPr>
          <a:xfrm>
            <a:off x="3838895" y="112543"/>
            <a:ext cx="6096000"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zh-TW" sz="1800" b="1">
                <a:solidFill>
                  <a:schemeClr val="dk1"/>
                </a:solidFill>
                <a:latin typeface="Microsoft JhengHei"/>
                <a:ea typeface="Microsoft JhengHei"/>
                <a:cs typeface="Microsoft JhengHei"/>
                <a:sym typeface="Microsoft JhengHei"/>
              </a:rPr>
              <a:t>交換學生</a:t>
            </a:r>
            <a:r>
              <a:rPr lang="zh-TW" sz="1800" b="1">
                <a:solidFill>
                  <a:srgbClr val="FF0000"/>
                </a:solidFill>
                <a:latin typeface="Microsoft JhengHei"/>
                <a:ea typeface="Microsoft JhengHei"/>
                <a:cs typeface="Microsoft JhengHei"/>
                <a:sym typeface="Microsoft JhengHei"/>
              </a:rPr>
              <a:t>未事先取得本校所屬學系同意</a:t>
            </a:r>
            <a:r>
              <a:rPr lang="zh-TW" sz="1800" b="1">
                <a:solidFill>
                  <a:schemeClr val="dk1"/>
                </a:solidFill>
                <a:latin typeface="Microsoft JhengHei"/>
                <a:ea typeface="Microsoft JhengHei"/>
                <a:cs typeface="Microsoft JhengHei"/>
                <a:sym typeface="Microsoft JhengHei"/>
              </a:rPr>
              <a:t>，於交流學校修習之學分不列入畢業學分。出國期間所修習之科目學分均比照校際選修方式辦理，得由各系所酌予採認</a:t>
            </a:r>
            <a:endParaRPr sz="1800" b="1">
              <a:solidFill>
                <a:schemeClr val="dk1"/>
              </a:solidFill>
              <a:latin typeface="Microsoft JhengHei"/>
              <a:ea typeface="Microsoft JhengHei"/>
              <a:cs typeface="Microsoft JhengHei"/>
              <a:sym typeface="Microsoft JhengHe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452" name="Google Shape;452;p11"/>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Arial"/>
              <a:buNone/>
            </a:pPr>
            <a:r>
              <a:rPr lang="zh-TW"/>
              <a:t>外國交換:學海飛颺獎學金</a:t>
            </a:r>
            <a:endParaRPr/>
          </a:p>
        </p:txBody>
      </p:sp>
      <p:sp>
        <p:nvSpPr>
          <p:cNvPr id="453" name="Google Shape;453;p11"/>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11</a:t>
            </a:fld>
            <a:endParaRPr/>
          </a:p>
        </p:txBody>
      </p:sp>
      <p:sp>
        <p:nvSpPr>
          <p:cNvPr id="454" name="Google Shape;454;p11"/>
          <p:cNvSpPr/>
          <p:nvPr/>
        </p:nvSpPr>
        <p:spPr>
          <a:xfrm>
            <a:off x="1593467" y="1483096"/>
            <a:ext cx="9169021" cy="507831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zh-TW" sz="1800" b="1">
                <a:solidFill>
                  <a:schemeClr val="dk1"/>
                </a:solidFill>
                <a:latin typeface="Microsoft JhengHei"/>
                <a:ea typeface="Microsoft JhengHei"/>
                <a:cs typeface="Microsoft JhengHei"/>
                <a:sym typeface="Microsoft JhengHei"/>
              </a:rPr>
              <a:t>「教育部鼓勵國內大專校院選送學生出國研修或國外專業實習補助要點修正規定」</a:t>
            </a:r>
            <a:endParaRPr sz="1800" b="1">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endParaRPr sz="1800" b="1">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1800" b="1">
                <a:solidFill>
                  <a:srgbClr val="FF0000"/>
                </a:solidFill>
                <a:latin typeface="Microsoft JhengHei"/>
                <a:ea typeface="Microsoft JhengHei"/>
                <a:cs typeface="Microsoft JhengHei"/>
                <a:sym typeface="Microsoft JhengHei"/>
              </a:rPr>
              <a:t>  學海飛颺：</a:t>
            </a:r>
            <a:r>
              <a:rPr lang="zh-TW" sz="1800" b="1">
                <a:solidFill>
                  <a:schemeClr val="dk1"/>
                </a:solidFill>
                <a:latin typeface="Microsoft JhengHei"/>
                <a:ea typeface="Microsoft JhengHei"/>
                <a:cs typeface="Microsoft JhengHei"/>
                <a:sym typeface="Microsoft JhengHei"/>
              </a:rPr>
              <a:t>選送優秀</a:t>
            </a:r>
            <a:r>
              <a:rPr lang="zh-TW" sz="1800" b="1">
                <a:solidFill>
                  <a:schemeClr val="dk1"/>
                </a:solidFill>
                <a:highlight>
                  <a:srgbClr val="FFFF00"/>
                </a:highlight>
                <a:latin typeface="Microsoft JhengHei"/>
                <a:ea typeface="Microsoft JhengHei"/>
                <a:cs typeface="Microsoft JhengHei"/>
                <a:sym typeface="Microsoft JhengHei"/>
              </a:rPr>
              <a:t>中華民國籍學生</a:t>
            </a:r>
            <a:r>
              <a:rPr lang="zh-TW" sz="1800" b="1">
                <a:solidFill>
                  <a:schemeClr val="dk1"/>
                </a:solidFill>
                <a:latin typeface="Microsoft JhengHei"/>
                <a:ea typeface="Microsoft JhengHei"/>
                <a:cs typeface="Microsoft JhengHei"/>
                <a:sym typeface="Microsoft JhengHei"/>
              </a:rPr>
              <a:t>赴登載於本部網站之外國大學校院參考名冊之學校</a:t>
            </a:r>
            <a:endParaRPr sz="1800" b="1">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1800" b="1">
                <a:solidFill>
                  <a:schemeClr val="dk1"/>
                </a:solidFill>
                <a:latin typeface="Microsoft JhengHei"/>
                <a:ea typeface="Microsoft JhengHei"/>
                <a:cs typeface="Microsoft JhengHei"/>
                <a:sym typeface="Microsoft JhengHei"/>
              </a:rPr>
              <a:t>                （不包括大陸及港、澳）修讀學分。</a:t>
            </a:r>
            <a:endParaRPr sz="1800" b="1">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endParaRPr sz="1800" b="1">
              <a:solidFill>
                <a:schemeClr val="dk1"/>
              </a:solidFill>
              <a:latin typeface="Microsoft JhengHei"/>
              <a:ea typeface="Microsoft JhengHei"/>
              <a:cs typeface="Microsoft JhengHei"/>
              <a:sym typeface="Microsoft JhengHei"/>
            </a:endParaRPr>
          </a:p>
          <a:p>
            <a:pPr marL="285750" marR="0" lvl="0" indent="-285750" algn="l" rtl="0">
              <a:spcBef>
                <a:spcPts val="0"/>
              </a:spcBef>
              <a:spcAft>
                <a:spcPts val="0"/>
              </a:spcAft>
              <a:buClr>
                <a:schemeClr val="dk1"/>
              </a:buClr>
              <a:buSzPts val="1800"/>
              <a:buFont typeface="Arial"/>
              <a:buChar char="•"/>
            </a:pPr>
            <a:r>
              <a:rPr lang="zh-TW" sz="1800" b="1">
                <a:solidFill>
                  <a:schemeClr val="dk1"/>
                </a:solidFill>
                <a:latin typeface="Microsoft JhengHei"/>
                <a:ea typeface="Microsoft JhengHei"/>
                <a:cs typeface="Microsoft JhengHei"/>
                <a:sym typeface="Microsoft JhengHei"/>
              </a:rPr>
              <a:t>(１) 補助期限以一學期（季）或一學年為原則，本部補助</a:t>
            </a:r>
            <a:r>
              <a:rPr lang="zh-TW" sz="1800" b="1">
                <a:solidFill>
                  <a:srgbClr val="00B0F0"/>
                </a:solidFill>
                <a:latin typeface="Microsoft JhengHei"/>
                <a:ea typeface="Microsoft JhengHei"/>
                <a:cs typeface="Microsoft JhengHei"/>
                <a:sym typeface="Microsoft JhengHei"/>
              </a:rPr>
              <a:t>每人新臺幣五萬元以上三十萬元以下</a:t>
            </a:r>
            <a:r>
              <a:rPr lang="zh-TW" sz="1800" b="1">
                <a:solidFill>
                  <a:schemeClr val="dk1"/>
                </a:solidFill>
                <a:latin typeface="Microsoft JhengHei"/>
                <a:ea typeface="Microsoft JhengHei"/>
                <a:cs typeface="Microsoft JhengHei"/>
                <a:sym typeface="Microsoft JhengHei"/>
              </a:rPr>
              <a:t>；其補助額度得依本部當年度經費預算調整。</a:t>
            </a:r>
            <a:endParaRPr sz="1800" b="1">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endParaRPr sz="1800" b="1">
              <a:solidFill>
                <a:schemeClr val="dk1"/>
              </a:solidFill>
              <a:latin typeface="Microsoft JhengHei"/>
              <a:ea typeface="Microsoft JhengHei"/>
              <a:cs typeface="Microsoft JhengHei"/>
              <a:sym typeface="Microsoft JhengHei"/>
            </a:endParaRPr>
          </a:p>
          <a:p>
            <a:pPr marL="285750" marR="0" lvl="0" indent="-285750" algn="l" rtl="0">
              <a:spcBef>
                <a:spcPts val="0"/>
              </a:spcBef>
              <a:spcAft>
                <a:spcPts val="0"/>
              </a:spcAft>
              <a:buClr>
                <a:schemeClr val="dk1"/>
              </a:buClr>
              <a:buSzPts val="1800"/>
              <a:buFont typeface="Arial"/>
              <a:buChar char="•"/>
            </a:pPr>
            <a:r>
              <a:rPr lang="zh-TW" sz="1800" b="1">
                <a:solidFill>
                  <a:schemeClr val="dk1"/>
                </a:solidFill>
                <a:latin typeface="Microsoft JhengHei"/>
                <a:ea typeface="Microsoft JhengHei"/>
                <a:cs typeface="Microsoft JhengHei"/>
                <a:sym typeface="Microsoft JhengHei"/>
              </a:rPr>
              <a:t>(２) 每人實際獲補助額度由薦送學校自訂，得包括</a:t>
            </a:r>
            <a:r>
              <a:rPr lang="zh-TW" sz="1800" b="1">
                <a:solidFill>
                  <a:srgbClr val="00B0F0"/>
                </a:solidFill>
                <a:latin typeface="Microsoft JhengHei"/>
                <a:ea typeface="Microsoft JhengHei"/>
                <a:cs typeface="Microsoft JhengHei"/>
                <a:sym typeface="Microsoft JhengHei"/>
              </a:rPr>
              <a:t>一張國際來回經濟艙機票款、國外學費及生活費</a:t>
            </a:r>
            <a:r>
              <a:rPr lang="zh-TW" sz="1800" b="1">
                <a:solidFill>
                  <a:schemeClr val="dk1"/>
                </a:solidFill>
                <a:latin typeface="Microsoft JhengHei"/>
                <a:ea typeface="Microsoft JhengHei"/>
                <a:cs typeface="Microsoft JhengHei"/>
                <a:sym typeface="Microsoft JhengHei"/>
              </a:rPr>
              <a:t>等項目。</a:t>
            </a:r>
            <a:endParaRPr sz="1800" b="1">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endParaRPr sz="1800" b="1">
              <a:solidFill>
                <a:schemeClr val="dk1"/>
              </a:solidFill>
              <a:latin typeface="Microsoft JhengHei"/>
              <a:ea typeface="Microsoft JhengHei"/>
              <a:cs typeface="Microsoft JhengHei"/>
              <a:sym typeface="Microsoft JhengHei"/>
            </a:endParaRPr>
          </a:p>
          <a:p>
            <a:pPr marL="285750" marR="0" lvl="0" indent="-285750" algn="l" rtl="0">
              <a:spcBef>
                <a:spcPts val="0"/>
              </a:spcBef>
              <a:spcAft>
                <a:spcPts val="0"/>
              </a:spcAft>
              <a:buClr>
                <a:schemeClr val="dk1"/>
              </a:buClr>
              <a:buSzPts val="1800"/>
              <a:buFont typeface="Arial"/>
              <a:buChar char="•"/>
            </a:pPr>
            <a:r>
              <a:rPr lang="zh-TW" sz="1800" b="1">
                <a:solidFill>
                  <a:schemeClr val="dk1"/>
                </a:solidFill>
                <a:latin typeface="Microsoft JhengHei"/>
                <a:ea typeface="Microsoft JhengHei"/>
                <a:cs typeface="Microsoft JhengHei"/>
                <a:sym typeface="Microsoft JhengHei"/>
              </a:rPr>
              <a:t>學海飛颺獎學金同學無須再提交申請，通過審核的同學，我們將一併討論獎學金名額，若金額足夠將發給全體申請生，若金額不足，則依委員會決議擇優錄取。</a:t>
            </a:r>
            <a:endParaRPr sz="1800" b="1">
              <a:solidFill>
                <a:schemeClr val="dk1"/>
              </a:solidFill>
              <a:latin typeface="Microsoft JhengHei"/>
              <a:ea typeface="Microsoft JhengHei"/>
              <a:cs typeface="Microsoft JhengHei"/>
              <a:sym typeface="Microsoft JhengHei"/>
            </a:endParaRPr>
          </a:p>
          <a:p>
            <a:pPr marL="285750" marR="0" lvl="0" indent="-171450" algn="l" rtl="0">
              <a:spcBef>
                <a:spcPts val="0"/>
              </a:spcBef>
              <a:spcAft>
                <a:spcPts val="0"/>
              </a:spcAft>
              <a:buClr>
                <a:schemeClr val="dk1"/>
              </a:buClr>
              <a:buSzPts val="1800"/>
              <a:buFont typeface="Arial"/>
              <a:buNone/>
            </a:pPr>
            <a:endParaRPr sz="1800" b="1">
              <a:solidFill>
                <a:schemeClr val="dk1"/>
              </a:solidFill>
              <a:latin typeface="Microsoft JhengHei"/>
              <a:ea typeface="Microsoft JhengHei"/>
              <a:cs typeface="Microsoft JhengHei"/>
              <a:sym typeface="Microsoft JhengHei"/>
            </a:endParaRPr>
          </a:p>
          <a:p>
            <a:pPr marL="285750" marR="0" lvl="0" indent="-285750" algn="l" rtl="0">
              <a:spcBef>
                <a:spcPts val="0"/>
              </a:spcBef>
              <a:spcAft>
                <a:spcPts val="0"/>
              </a:spcAft>
              <a:buClr>
                <a:schemeClr val="dk1"/>
              </a:buClr>
              <a:buSzPts val="1800"/>
              <a:buFont typeface="Arial"/>
              <a:buChar char="•"/>
            </a:pPr>
            <a:r>
              <a:rPr lang="zh-TW" sz="1800" b="1">
                <a:solidFill>
                  <a:schemeClr val="dk1"/>
                </a:solidFill>
                <a:latin typeface="Microsoft JhengHei"/>
                <a:ea typeface="Microsoft JhengHei"/>
                <a:cs typeface="Microsoft JhengHei"/>
                <a:sym typeface="Microsoft JhengHei"/>
              </a:rPr>
              <a:t>每一學制只能有一次申請學海飛颺獎學金的機會。</a:t>
            </a:r>
            <a:endParaRPr/>
          </a:p>
          <a:p>
            <a:pPr marL="0" marR="0" lvl="0" indent="0" algn="l" rtl="0">
              <a:spcBef>
                <a:spcPts val="0"/>
              </a:spcBef>
              <a:spcAft>
                <a:spcPts val="0"/>
              </a:spcAft>
              <a:buNone/>
            </a:pPr>
            <a:endParaRPr sz="1800" b="1">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endParaRPr sz="1800" b="1">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endParaRPr sz="1800" b="1">
              <a:solidFill>
                <a:schemeClr val="dk1"/>
              </a:solidFill>
              <a:latin typeface="Microsoft JhengHei"/>
              <a:ea typeface="Microsoft JhengHei"/>
              <a:cs typeface="Microsoft JhengHei"/>
              <a:sym typeface="Microsoft JhengHe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Google Shape;459;p12"/>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中國交換:補助 </a:t>
            </a:r>
            <a:r>
              <a:rPr lang="zh-TW">
                <a:solidFill>
                  <a:srgbClr val="FF0000"/>
                </a:solidFill>
                <a:latin typeface="Microsoft JhengHei"/>
                <a:ea typeface="Microsoft JhengHei"/>
                <a:cs typeface="Microsoft JhengHei"/>
                <a:sym typeface="Microsoft JhengHei"/>
              </a:rPr>
              <a:t>(限補助一次)</a:t>
            </a:r>
            <a:endParaRPr>
              <a:solidFill>
                <a:srgbClr val="FF0000"/>
              </a:solidFill>
              <a:latin typeface="Microsoft JhengHei"/>
              <a:ea typeface="Microsoft JhengHei"/>
              <a:cs typeface="Microsoft JhengHei"/>
              <a:sym typeface="Microsoft JhengHei"/>
            </a:endParaRPr>
          </a:p>
        </p:txBody>
      </p:sp>
      <p:sp>
        <p:nvSpPr>
          <p:cNvPr id="460" name="Google Shape;460;p12"/>
          <p:cNvSpPr txBox="1">
            <a:spLocks noGrp="1"/>
          </p:cNvSpPr>
          <p:nvPr>
            <p:ph type="ftr" idx="11"/>
          </p:nvPr>
        </p:nvSpPr>
        <p:spPr>
          <a:xfrm>
            <a:off x="669924" y="6238875"/>
            <a:ext cx="4140201" cy="206381"/>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zh-TW">
                <a:latin typeface="Microsoft JhengHei"/>
                <a:ea typeface="Microsoft JhengHei"/>
                <a:cs typeface="Microsoft JhengHei"/>
                <a:sym typeface="Microsoft JhengHei"/>
              </a:rPr>
              <a:t>www.islide.cc</a:t>
            </a:r>
            <a:endParaRPr>
              <a:latin typeface="Microsoft JhengHei"/>
              <a:ea typeface="Microsoft JhengHei"/>
              <a:cs typeface="Microsoft JhengHei"/>
              <a:sym typeface="Microsoft JhengHei"/>
            </a:endParaRPr>
          </a:p>
        </p:txBody>
      </p:sp>
      <p:sp>
        <p:nvSpPr>
          <p:cNvPr id="461" name="Google Shape;461;p12"/>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12</a:t>
            </a:fld>
            <a:endParaRPr>
              <a:latin typeface="Microsoft JhengHei"/>
              <a:ea typeface="Microsoft JhengHei"/>
              <a:cs typeface="Microsoft JhengHei"/>
              <a:sym typeface="Microsoft JhengHei"/>
            </a:endParaRPr>
          </a:p>
        </p:txBody>
      </p:sp>
      <p:grpSp>
        <p:nvGrpSpPr>
          <p:cNvPr id="462" name="Google Shape;462;p12"/>
          <p:cNvGrpSpPr/>
          <p:nvPr/>
        </p:nvGrpSpPr>
        <p:grpSpPr>
          <a:xfrm>
            <a:off x="935049" y="1534902"/>
            <a:ext cx="6408712" cy="4095631"/>
            <a:chOff x="0" y="76420"/>
            <a:chExt cx="6408712" cy="4095631"/>
          </a:xfrm>
        </p:grpSpPr>
        <p:sp>
          <p:nvSpPr>
            <p:cNvPr id="463" name="Google Shape;463;p12"/>
            <p:cNvSpPr/>
            <p:nvPr/>
          </p:nvSpPr>
          <p:spPr>
            <a:xfrm>
              <a:off x="0" y="76420"/>
              <a:ext cx="6408712" cy="682110"/>
            </a:xfrm>
            <a:prstGeom prst="roundRect">
              <a:avLst>
                <a:gd name="adj" fmla="val 16667"/>
              </a:avLst>
            </a:prstGeom>
            <a:gradFill>
              <a:gsLst>
                <a:gs pos="0">
                  <a:srgbClr val="5C85B4"/>
                </a:gs>
                <a:gs pos="50000">
                  <a:srgbClr val="3B76AF"/>
                </a:gs>
                <a:gs pos="100000">
                  <a:srgbClr val="30669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12"/>
            <p:cNvSpPr txBox="1"/>
            <p:nvPr/>
          </p:nvSpPr>
          <p:spPr>
            <a:xfrm>
              <a:off x="33298" y="109718"/>
              <a:ext cx="6342116" cy="615514"/>
            </a:xfrm>
            <a:prstGeom prst="rect">
              <a:avLst/>
            </a:prstGeom>
            <a:noFill/>
            <a:ln>
              <a:noFill/>
            </a:ln>
          </p:spPr>
          <p:txBody>
            <a:bodyPr spcFirstLastPara="1" wrap="square" lIns="83800" tIns="83800" rIns="83800" bIns="83800" anchor="ctr" anchorCtr="0">
              <a:noAutofit/>
            </a:bodyPr>
            <a:lstStyle/>
            <a:p>
              <a:pPr marL="0" marR="0" lvl="0" indent="0" algn="l" rtl="0">
                <a:lnSpc>
                  <a:spcPct val="90000"/>
                </a:lnSpc>
                <a:spcBef>
                  <a:spcPts val="0"/>
                </a:spcBef>
                <a:spcAft>
                  <a:spcPts val="0"/>
                </a:spcAft>
                <a:buClr>
                  <a:schemeClr val="lt1"/>
                </a:buClr>
                <a:buSzPts val="2200"/>
                <a:buFont typeface="Arial"/>
                <a:buNone/>
              </a:pPr>
              <a:r>
                <a:rPr lang="zh-TW" sz="2200">
                  <a:solidFill>
                    <a:schemeClr val="lt1"/>
                  </a:solidFill>
                  <a:latin typeface="Arial"/>
                  <a:ea typeface="Arial"/>
                  <a:cs typeface="Arial"/>
                  <a:sym typeface="Arial"/>
                </a:rPr>
                <a:t>甲類-政策性選派學生</a:t>
              </a:r>
              <a:endParaRPr/>
            </a:p>
          </p:txBody>
        </p:sp>
        <p:sp>
          <p:nvSpPr>
            <p:cNvPr id="465" name="Google Shape;465;p12"/>
            <p:cNvSpPr/>
            <p:nvPr/>
          </p:nvSpPr>
          <p:spPr>
            <a:xfrm>
              <a:off x="0" y="758530"/>
              <a:ext cx="6408712" cy="81972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12"/>
            <p:cNvSpPr txBox="1"/>
            <p:nvPr/>
          </p:nvSpPr>
          <p:spPr>
            <a:xfrm>
              <a:off x="0" y="758530"/>
              <a:ext cx="6408712" cy="819720"/>
            </a:xfrm>
            <a:prstGeom prst="rect">
              <a:avLst/>
            </a:prstGeom>
            <a:noFill/>
            <a:ln>
              <a:noFill/>
            </a:ln>
          </p:spPr>
          <p:txBody>
            <a:bodyPr spcFirstLastPara="1" wrap="square" lIns="203475" tIns="27925" rIns="156450" bIns="27925" anchor="t" anchorCtr="0">
              <a:noAutofit/>
            </a:bodyPr>
            <a:lstStyle/>
            <a:p>
              <a:pPr marL="171450" marR="0" lvl="1" indent="-171450" algn="l" rtl="0">
                <a:lnSpc>
                  <a:spcPct val="90000"/>
                </a:lnSpc>
                <a:spcBef>
                  <a:spcPts val="0"/>
                </a:spcBef>
                <a:spcAft>
                  <a:spcPts val="0"/>
                </a:spcAft>
                <a:buClr>
                  <a:schemeClr val="dk1"/>
                </a:buClr>
                <a:buSzPts val="1700"/>
                <a:buFont typeface="Arial"/>
                <a:buChar char="•"/>
              </a:pPr>
              <a:r>
                <a:rPr lang="zh-TW" sz="1700" b="0" i="0" u="none" strike="noStrike" cap="none">
                  <a:solidFill>
                    <a:schemeClr val="dk1"/>
                  </a:solidFill>
                  <a:latin typeface="Arial"/>
                  <a:ea typeface="Arial"/>
                  <a:cs typeface="Arial"/>
                  <a:sym typeface="Arial"/>
                </a:rPr>
                <a:t>來回機票(</a:t>
              </a:r>
              <a:r>
                <a:rPr lang="zh-TW" sz="1700" b="0" i="0" u="none" strike="noStrike" cap="none">
                  <a:solidFill>
                    <a:srgbClr val="CC66FF"/>
                  </a:solidFill>
                  <a:latin typeface="Arial"/>
                  <a:ea typeface="Arial"/>
                  <a:cs typeface="Arial"/>
                  <a:sym typeface="Arial"/>
                </a:rPr>
                <a:t>限定經濟艙</a:t>
              </a:r>
              <a:r>
                <a:rPr lang="zh-TW" sz="1700" b="0" i="0" u="none" strike="noStrike" cap="none">
                  <a:solidFill>
                    <a:schemeClr val="dk1"/>
                  </a:solidFill>
                  <a:latin typeface="Arial"/>
                  <a:ea typeface="Arial"/>
                  <a:cs typeface="Arial"/>
                  <a:sym typeface="Arial"/>
                </a:rPr>
                <a:t>)九成</a:t>
              </a:r>
              <a:endParaRPr/>
            </a:p>
            <a:p>
              <a:pPr marL="171450" marR="0" lvl="1" indent="-171450" algn="l" rtl="0">
                <a:lnSpc>
                  <a:spcPct val="90000"/>
                </a:lnSpc>
                <a:spcBef>
                  <a:spcPts val="340"/>
                </a:spcBef>
                <a:spcAft>
                  <a:spcPts val="0"/>
                </a:spcAft>
                <a:buClr>
                  <a:schemeClr val="dk1"/>
                </a:buClr>
                <a:buSzPts val="1700"/>
                <a:buFont typeface="Arial"/>
                <a:buChar char="•"/>
              </a:pPr>
              <a:r>
                <a:rPr lang="zh-TW" sz="1700" b="0" i="0" u="none" strike="noStrike" cap="none">
                  <a:solidFill>
                    <a:schemeClr val="dk1"/>
                  </a:solidFill>
                  <a:latin typeface="Arial"/>
                  <a:ea typeface="Arial"/>
                  <a:cs typeface="Arial"/>
                  <a:sym typeface="Arial"/>
                </a:rPr>
                <a:t>生活費每月5,000台幣(四個月為限)</a:t>
              </a:r>
              <a:endParaRPr sz="1700" b="0" i="0" u="none" strike="noStrike" cap="none">
                <a:solidFill>
                  <a:schemeClr val="dk1"/>
                </a:solidFill>
                <a:latin typeface="Arial"/>
                <a:ea typeface="Arial"/>
                <a:cs typeface="Arial"/>
                <a:sym typeface="Arial"/>
              </a:endParaRPr>
            </a:p>
          </p:txBody>
        </p:sp>
        <p:sp>
          <p:nvSpPr>
            <p:cNvPr id="467" name="Google Shape;467;p12"/>
            <p:cNvSpPr/>
            <p:nvPr/>
          </p:nvSpPr>
          <p:spPr>
            <a:xfrm>
              <a:off x="0" y="1578250"/>
              <a:ext cx="6408712" cy="682110"/>
            </a:xfrm>
            <a:prstGeom prst="roundRect">
              <a:avLst>
                <a:gd name="adj" fmla="val 16667"/>
              </a:avLst>
            </a:prstGeom>
            <a:gradFill>
              <a:gsLst>
                <a:gs pos="0">
                  <a:srgbClr val="5C85B4"/>
                </a:gs>
                <a:gs pos="50000">
                  <a:srgbClr val="3B76AF"/>
                </a:gs>
                <a:gs pos="100000">
                  <a:srgbClr val="30669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12"/>
            <p:cNvSpPr txBox="1"/>
            <p:nvPr/>
          </p:nvSpPr>
          <p:spPr>
            <a:xfrm>
              <a:off x="33298" y="1611548"/>
              <a:ext cx="6342116" cy="615514"/>
            </a:xfrm>
            <a:prstGeom prst="rect">
              <a:avLst/>
            </a:prstGeom>
            <a:noFill/>
            <a:ln>
              <a:noFill/>
            </a:ln>
          </p:spPr>
          <p:txBody>
            <a:bodyPr spcFirstLastPara="1" wrap="square" lIns="83800" tIns="83800" rIns="83800" bIns="83800" anchor="ctr" anchorCtr="0">
              <a:noAutofit/>
            </a:bodyPr>
            <a:lstStyle/>
            <a:p>
              <a:pPr marL="0" marR="0" lvl="0" indent="0" algn="l" rtl="0">
                <a:lnSpc>
                  <a:spcPct val="90000"/>
                </a:lnSpc>
                <a:spcBef>
                  <a:spcPts val="0"/>
                </a:spcBef>
                <a:spcAft>
                  <a:spcPts val="0"/>
                </a:spcAft>
                <a:buClr>
                  <a:schemeClr val="lt1"/>
                </a:buClr>
                <a:buSzPts val="2200"/>
                <a:buFont typeface="Arial"/>
                <a:buNone/>
              </a:pPr>
              <a:r>
                <a:rPr lang="zh-TW" sz="2200">
                  <a:solidFill>
                    <a:schemeClr val="lt1"/>
                  </a:solidFill>
                  <a:latin typeface="Arial"/>
                  <a:ea typeface="Arial"/>
                  <a:cs typeface="Arial"/>
                  <a:sym typeface="Arial"/>
                </a:rPr>
                <a:t>乙類-家境清寒證明(縣市政府開立)</a:t>
              </a:r>
              <a:endParaRPr sz="2200">
                <a:solidFill>
                  <a:schemeClr val="lt1"/>
                </a:solidFill>
                <a:latin typeface="Arial"/>
                <a:ea typeface="Arial"/>
                <a:cs typeface="Arial"/>
                <a:sym typeface="Arial"/>
              </a:endParaRPr>
            </a:p>
          </p:txBody>
        </p:sp>
        <p:sp>
          <p:nvSpPr>
            <p:cNvPr id="469" name="Google Shape;469;p12"/>
            <p:cNvSpPr/>
            <p:nvPr/>
          </p:nvSpPr>
          <p:spPr>
            <a:xfrm>
              <a:off x="0" y="2260361"/>
              <a:ext cx="6408712" cy="81972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12"/>
            <p:cNvSpPr txBox="1"/>
            <p:nvPr/>
          </p:nvSpPr>
          <p:spPr>
            <a:xfrm>
              <a:off x="0" y="2260361"/>
              <a:ext cx="6408712" cy="819720"/>
            </a:xfrm>
            <a:prstGeom prst="rect">
              <a:avLst/>
            </a:prstGeom>
            <a:noFill/>
            <a:ln>
              <a:noFill/>
            </a:ln>
          </p:spPr>
          <p:txBody>
            <a:bodyPr spcFirstLastPara="1" wrap="square" lIns="203475" tIns="27925" rIns="156450" bIns="27925" anchor="t" anchorCtr="0">
              <a:noAutofit/>
            </a:bodyPr>
            <a:lstStyle/>
            <a:p>
              <a:pPr marL="171450" marR="0" lvl="1" indent="-171450" algn="l" rtl="0">
                <a:lnSpc>
                  <a:spcPct val="90000"/>
                </a:lnSpc>
                <a:spcBef>
                  <a:spcPts val="0"/>
                </a:spcBef>
                <a:spcAft>
                  <a:spcPts val="0"/>
                </a:spcAft>
                <a:buClr>
                  <a:schemeClr val="dk1"/>
                </a:buClr>
                <a:buSzPts val="1700"/>
                <a:buFont typeface="Arial"/>
                <a:buChar char="•"/>
              </a:pPr>
              <a:r>
                <a:rPr lang="zh-TW" sz="1700" b="0" i="0" u="none" strike="noStrike" cap="none">
                  <a:solidFill>
                    <a:schemeClr val="dk1"/>
                  </a:solidFill>
                  <a:latin typeface="Arial"/>
                  <a:ea typeface="Arial"/>
                  <a:cs typeface="Arial"/>
                  <a:sym typeface="Arial"/>
                </a:rPr>
                <a:t>來回機票(</a:t>
              </a:r>
              <a:r>
                <a:rPr lang="zh-TW" sz="1700" b="0" i="0" u="none" strike="noStrike" cap="none">
                  <a:solidFill>
                    <a:srgbClr val="CC66FF"/>
                  </a:solidFill>
                  <a:latin typeface="Arial"/>
                  <a:ea typeface="Arial"/>
                  <a:cs typeface="Arial"/>
                  <a:sym typeface="Arial"/>
                </a:rPr>
                <a:t>限定經濟艙</a:t>
              </a:r>
              <a:r>
                <a:rPr lang="zh-TW" sz="1700" b="0" i="0" u="none" strike="noStrike" cap="none">
                  <a:solidFill>
                    <a:schemeClr val="dk1"/>
                  </a:solidFill>
                  <a:latin typeface="Arial"/>
                  <a:ea typeface="Arial"/>
                  <a:cs typeface="Arial"/>
                  <a:sym typeface="Arial"/>
                </a:rPr>
                <a:t>)七成</a:t>
              </a:r>
              <a:endParaRPr/>
            </a:p>
            <a:p>
              <a:pPr marL="171450" marR="0" lvl="1" indent="-171450" algn="l" rtl="0">
                <a:lnSpc>
                  <a:spcPct val="90000"/>
                </a:lnSpc>
                <a:spcBef>
                  <a:spcPts val="340"/>
                </a:spcBef>
                <a:spcAft>
                  <a:spcPts val="0"/>
                </a:spcAft>
                <a:buClr>
                  <a:schemeClr val="dk1"/>
                </a:buClr>
                <a:buSzPts val="1700"/>
                <a:buFont typeface="Arial"/>
                <a:buChar char="•"/>
              </a:pPr>
              <a:r>
                <a:rPr lang="zh-TW" sz="1700" b="0" i="0" u="none" strike="noStrike" cap="none">
                  <a:solidFill>
                    <a:schemeClr val="dk1"/>
                  </a:solidFill>
                  <a:latin typeface="Arial"/>
                  <a:ea typeface="Arial"/>
                  <a:cs typeface="Arial"/>
                  <a:sym typeface="Arial"/>
                </a:rPr>
                <a:t>生活費每月4,000元台幣(四個月為限)</a:t>
              </a:r>
              <a:endParaRPr sz="1700" b="0" i="0" u="none" strike="noStrike" cap="none">
                <a:solidFill>
                  <a:schemeClr val="dk1"/>
                </a:solidFill>
                <a:latin typeface="Arial"/>
                <a:ea typeface="Arial"/>
                <a:cs typeface="Arial"/>
                <a:sym typeface="Arial"/>
              </a:endParaRPr>
            </a:p>
          </p:txBody>
        </p:sp>
        <p:sp>
          <p:nvSpPr>
            <p:cNvPr id="471" name="Google Shape;471;p12"/>
            <p:cNvSpPr/>
            <p:nvPr/>
          </p:nvSpPr>
          <p:spPr>
            <a:xfrm>
              <a:off x="0" y="3080080"/>
              <a:ext cx="6408712" cy="682110"/>
            </a:xfrm>
            <a:prstGeom prst="roundRect">
              <a:avLst>
                <a:gd name="adj" fmla="val 16667"/>
              </a:avLst>
            </a:prstGeom>
            <a:gradFill>
              <a:gsLst>
                <a:gs pos="0">
                  <a:srgbClr val="5C85B4"/>
                </a:gs>
                <a:gs pos="50000">
                  <a:srgbClr val="3B76AF"/>
                </a:gs>
                <a:gs pos="100000">
                  <a:srgbClr val="30669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12"/>
            <p:cNvSpPr txBox="1"/>
            <p:nvPr/>
          </p:nvSpPr>
          <p:spPr>
            <a:xfrm>
              <a:off x="33298" y="3113378"/>
              <a:ext cx="6342116" cy="615514"/>
            </a:xfrm>
            <a:prstGeom prst="rect">
              <a:avLst/>
            </a:prstGeom>
            <a:noFill/>
            <a:ln>
              <a:noFill/>
            </a:ln>
          </p:spPr>
          <p:txBody>
            <a:bodyPr spcFirstLastPara="1" wrap="square" lIns="83800" tIns="83800" rIns="83800" bIns="83800" anchor="ctr" anchorCtr="0">
              <a:noAutofit/>
            </a:bodyPr>
            <a:lstStyle/>
            <a:p>
              <a:pPr marL="0" marR="0" lvl="0" indent="0" algn="l" rtl="0">
                <a:lnSpc>
                  <a:spcPct val="90000"/>
                </a:lnSpc>
                <a:spcBef>
                  <a:spcPts val="0"/>
                </a:spcBef>
                <a:spcAft>
                  <a:spcPts val="0"/>
                </a:spcAft>
                <a:buClr>
                  <a:schemeClr val="lt1"/>
                </a:buClr>
                <a:buSzPts val="2200"/>
                <a:buFont typeface="Arial"/>
                <a:buNone/>
              </a:pPr>
              <a:r>
                <a:rPr lang="zh-TW" sz="2200">
                  <a:solidFill>
                    <a:schemeClr val="lt1"/>
                  </a:solidFill>
                  <a:latin typeface="Arial"/>
                  <a:ea typeface="Arial"/>
                  <a:cs typeface="Arial"/>
                  <a:sym typeface="Arial"/>
                </a:rPr>
                <a:t>丙類-一般補助</a:t>
              </a:r>
              <a:endParaRPr/>
            </a:p>
          </p:txBody>
        </p:sp>
        <p:sp>
          <p:nvSpPr>
            <p:cNvPr id="473" name="Google Shape;473;p12"/>
            <p:cNvSpPr/>
            <p:nvPr/>
          </p:nvSpPr>
          <p:spPr>
            <a:xfrm>
              <a:off x="0" y="3762191"/>
              <a:ext cx="6408712" cy="40986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12"/>
            <p:cNvSpPr txBox="1"/>
            <p:nvPr/>
          </p:nvSpPr>
          <p:spPr>
            <a:xfrm>
              <a:off x="0" y="3762191"/>
              <a:ext cx="6408712" cy="409860"/>
            </a:xfrm>
            <a:prstGeom prst="rect">
              <a:avLst/>
            </a:prstGeom>
            <a:noFill/>
            <a:ln>
              <a:noFill/>
            </a:ln>
          </p:spPr>
          <p:txBody>
            <a:bodyPr spcFirstLastPara="1" wrap="square" lIns="203475" tIns="27925" rIns="156450" bIns="27925" anchor="t" anchorCtr="0">
              <a:noAutofit/>
            </a:bodyPr>
            <a:lstStyle/>
            <a:p>
              <a:pPr marL="171450" marR="0" lvl="1" indent="-171450" algn="l" rtl="0">
                <a:lnSpc>
                  <a:spcPct val="90000"/>
                </a:lnSpc>
                <a:spcBef>
                  <a:spcPts val="0"/>
                </a:spcBef>
                <a:spcAft>
                  <a:spcPts val="0"/>
                </a:spcAft>
                <a:buClr>
                  <a:schemeClr val="dk1"/>
                </a:buClr>
                <a:buSzPts val="1700"/>
                <a:buFont typeface="Arial"/>
                <a:buChar char="•"/>
              </a:pPr>
              <a:r>
                <a:rPr lang="zh-TW" sz="1700" b="0" i="0" u="none" strike="noStrike" cap="none">
                  <a:solidFill>
                    <a:schemeClr val="dk1"/>
                  </a:solidFill>
                  <a:latin typeface="Arial"/>
                  <a:ea typeface="Arial"/>
                  <a:cs typeface="Arial"/>
                  <a:sym typeface="Arial"/>
                </a:rPr>
                <a:t>來回機票費(</a:t>
              </a:r>
              <a:r>
                <a:rPr lang="zh-TW" sz="1700" b="0" i="0" u="none" strike="noStrike" cap="none">
                  <a:solidFill>
                    <a:srgbClr val="CC66FF"/>
                  </a:solidFill>
                  <a:latin typeface="Arial"/>
                  <a:ea typeface="Arial"/>
                  <a:cs typeface="Arial"/>
                  <a:sym typeface="Arial"/>
                </a:rPr>
                <a:t>限定經濟艙</a:t>
              </a:r>
              <a:r>
                <a:rPr lang="zh-TW" sz="1700" b="0" i="0" u="none" strike="noStrike" cap="none">
                  <a:solidFill>
                    <a:schemeClr val="dk1"/>
                  </a:solidFill>
                  <a:latin typeface="Arial"/>
                  <a:ea typeface="Arial"/>
                  <a:cs typeface="Arial"/>
                  <a:sym typeface="Arial"/>
                </a:rPr>
                <a:t>)七成</a:t>
              </a:r>
              <a:endParaRPr/>
            </a:p>
          </p:txBody>
        </p:sp>
      </p:grpSp>
      <p:sp>
        <p:nvSpPr>
          <p:cNvPr id="475" name="Google Shape;475;p12"/>
          <p:cNvSpPr/>
          <p:nvPr/>
        </p:nvSpPr>
        <p:spPr>
          <a:xfrm>
            <a:off x="1198537" y="6183646"/>
            <a:ext cx="7000924"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TW" sz="2800" b="1">
                <a:solidFill>
                  <a:srgbClr val="C00000"/>
                </a:solidFill>
                <a:latin typeface="Microsoft JhengHei"/>
                <a:ea typeface="Microsoft JhengHei"/>
                <a:cs typeface="Microsoft JhengHei"/>
                <a:sym typeface="Microsoft JhengHei"/>
              </a:rPr>
              <a:t>本補助經費是以募款或捐贈方式籌集!</a:t>
            </a:r>
            <a:endParaRPr/>
          </a:p>
        </p:txBody>
      </p:sp>
      <p:pic>
        <p:nvPicPr>
          <p:cNvPr id="476" name="Google Shape;476;p12"/>
          <p:cNvPicPr preferRelativeResize="0"/>
          <p:nvPr/>
        </p:nvPicPr>
        <p:blipFill rotWithShape="1">
          <a:blip r:embed="rId3">
            <a:alphaModFix/>
          </a:blip>
          <a:srcRect/>
          <a:stretch/>
        </p:blipFill>
        <p:spPr>
          <a:xfrm>
            <a:off x="7405589" y="1201306"/>
            <a:ext cx="3524878" cy="498469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Shape 480"/>
        <p:cNvGrpSpPr/>
        <p:nvPr/>
      </p:nvGrpSpPr>
      <p:grpSpPr>
        <a:xfrm>
          <a:off x="0" y="0"/>
          <a:ext cx="0" cy="0"/>
          <a:chOff x="0" y="0"/>
          <a:chExt cx="0" cy="0"/>
        </a:xfrm>
      </p:grpSpPr>
      <p:sp>
        <p:nvSpPr>
          <p:cNvPr id="481" name="Google Shape;481;p13"/>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Arial"/>
              <a:buNone/>
            </a:pPr>
            <a:r>
              <a:rPr lang="zh-TW"/>
              <a:t>服務時數</a:t>
            </a:r>
            <a:endParaRPr/>
          </a:p>
        </p:txBody>
      </p:sp>
      <p:sp>
        <p:nvSpPr>
          <p:cNvPr id="482" name="Google Shape;482;p13"/>
          <p:cNvSpPr txBox="1">
            <a:spLocks noGrp="1"/>
          </p:cNvSpPr>
          <p:nvPr>
            <p:ph type="ftr" idx="11"/>
          </p:nvPr>
        </p:nvSpPr>
        <p:spPr>
          <a:xfrm>
            <a:off x="669924" y="6238875"/>
            <a:ext cx="4140201" cy="206381"/>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zh-TW"/>
              <a:t>www.islide.cc</a:t>
            </a:r>
            <a:endParaRPr/>
          </a:p>
        </p:txBody>
      </p:sp>
      <p:sp>
        <p:nvSpPr>
          <p:cNvPr id="483" name="Google Shape;483;p13"/>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13</a:t>
            </a:fld>
            <a:endParaRPr/>
          </a:p>
        </p:txBody>
      </p:sp>
      <p:sp>
        <p:nvSpPr>
          <p:cNvPr id="484" name="Google Shape;484;p13"/>
          <p:cNvSpPr/>
          <p:nvPr/>
        </p:nvSpPr>
        <p:spPr>
          <a:xfrm>
            <a:off x="1234440" y="1194658"/>
            <a:ext cx="9372600" cy="48782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800"/>
              <a:buFont typeface="Microsoft JhengHei"/>
              <a:buNone/>
            </a:pPr>
            <a:r>
              <a:rPr lang="zh-TW" sz="2800">
                <a:solidFill>
                  <a:schemeClr val="dk1"/>
                </a:solidFill>
                <a:latin typeface="Microsoft JhengHei"/>
                <a:ea typeface="Microsoft JhengHei"/>
                <a:cs typeface="Microsoft JhengHei"/>
                <a:sym typeface="Microsoft JhengHei"/>
              </a:rPr>
              <a:t>☻為落實並具體化交換生返國後應履行的義務及協助。</a:t>
            </a:r>
            <a:endParaRPr sz="28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Clr>
                <a:schemeClr val="dk1"/>
              </a:buClr>
              <a:buSzPts val="1800"/>
              <a:buFont typeface="Microsoft JhengHei"/>
              <a:buNone/>
            </a:pPr>
            <a:r>
              <a:rPr lang="zh-TW" sz="1800">
                <a:solidFill>
                  <a:schemeClr val="dk1"/>
                </a:solidFill>
                <a:latin typeface="Microsoft JhengHei"/>
                <a:ea typeface="Microsoft JhengHei"/>
                <a:cs typeface="Microsoft JhengHei"/>
                <a:sym typeface="Microsoft JhengHei"/>
              </a:rPr>
              <a:t>   每位交換生，需完成</a:t>
            </a:r>
            <a:r>
              <a:rPr lang="zh-TW" sz="1800">
                <a:solidFill>
                  <a:srgbClr val="FF0000"/>
                </a:solidFill>
                <a:latin typeface="Microsoft JhengHei"/>
                <a:ea typeface="Microsoft JhengHei"/>
                <a:cs typeface="Microsoft JhengHei"/>
                <a:sym typeface="Microsoft JhengHei"/>
              </a:rPr>
              <a:t>至少</a:t>
            </a:r>
            <a:r>
              <a:rPr lang="zh-TW" sz="3800" u="sng">
                <a:solidFill>
                  <a:srgbClr val="FF0000"/>
                </a:solidFill>
                <a:latin typeface="Microsoft JhengHei"/>
                <a:ea typeface="Microsoft JhengHei"/>
                <a:cs typeface="Microsoft JhengHei"/>
                <a:sym typeface="Microsoft JhengHei"/>
              </a:rPr>
              <a:t>8小時</a:t>
            </a:r>
            <a:r>
              <a:rPr lang="zh-TW" sz="1800">
                <a:solidFill>
                  <a:schemeClr val="dk1"/>
                </a:solidFill>
                <a:latin typeface="Microsoft JhengHei"/>
                <a:ea typeface="Microsoft JhengHei"/>
                <a:cs typeface="Microsoft JhengHei"/>
                <a:sym typeface="Microsoft JhengHei"/>
              </a:rPr>
              <a:t>的服務時數，</a:t>
            </a:r>
            <a:endParaRPr sz="18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Clr>
                <a:schemeClr val="dk1"/>
              </a:buClr>
              <a:buSzPts val="1800"/>
              <a:buFont typeface="Microsoft JhengHei"/>
              <a:buNone/>
            </a:pPr>
            <a:r>
              <a:rPr lang="zh-TW" sz="1800">
                <a:solidFill>
                  <a:schemeClr val="dk1"/>
                </a:solidFill>
                <a:latin typeface="Microsoft JhengHei"/>
                <a:ea typeface="Microsoft JhengHei"/>
                <a:cs typeface="Microsoft JhengHei"/>
                <a:sym typeface="Microsoft JhengHei"/>
              </a:rPr>
              <a:t>   由國際處於交換生</a:t>
            </a:r>
            <a:r>
              <a:rPr lang="zh-TW" sz="2800" b="1">
                <a:solidFill>
                  <a:srgbClr val="FF0000"/>
                </a:solidFill>
                <a:latin typeface="Microsoft JhengHei"/>
                <a:ea typeface="Microsoft JhengHei"/>
                <a:cs typeface="Microsoft JhengHei"/>
                <a:sym typeface="Microsoft JhengHei"/>
              </a:rPr>
              <a:t>服務時數單</a:t>
            </a:r>
            <a:r>
              <a:rPr lang="zh-TW" sz="1800">
                <a:solidFill>
                  <a:schemeClr val="dk1"/>
                </a:solidFill>
                <a:latin typeface="Microsoft JhengHei"/>
                <a:ea typeface="Microsoft JhengHei"/>
                <a:cs typeface="Microsoft JhengHei"/>
                <a:sym typeface="Microsoft JhengHei"/>
              </a:rPr>
              <a:t>中用印確認通過後，</a:t>
            </a:r>
            <a:r>
              <a:rPr lang="zh-TW" sz="1800" b="1">
                <a:solidFill>
                  <a:schemeClr val="dk1"/>
                </a:solidFill>
                <a:latin typeface="Microsoft JhengHei"/>
                <a:ea typeface="Microsoft JhengHei"/>
                <a:cs typeface="Microsoft JhengHei"/>
                <a:sym typeface="Microsoft JhengHei"/>
              </a:rPr>
              <a:t>始得領取 返國後的尾款補助</a:t>
            </a:r>
            <a:r>
              <a:rPr lang="zh-TW" sz="1800">
                <a:solidFill>
                  <a:schemeClr val="dk1"/>
                </a:solidFill>
                <a:latin typeface="Microsoft JhengHei"/>
                <a:ea typeface="Microsoft JhengHei"/>
                <a:cs typeface="Microsoft JhengHei"/>
                <a:sym typeface="Microsoft JhengHei"/>
              </a:rPr>
              <a:t>。</a:t>
            </a:r>
            <a:endParaRPr sz="18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Clr>
                <a:schemeClr val="dk1"/>
              </a:buClr>
              <a:buSzPts val="1800"/>
              <a:buFont typeface="Arial"/>
              <a:buNone/>
            </a:pPr>
            <a:endParaRPr sz="18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Clr>
                <a:schemeClr val="dk1"/>
              </a:buClr>
              <a:buSzPts val="2800"/>
              <a:buFont typeface="Microsoft JhengHei"/>
              <a:buNone/>
            </a:pPr>
            <a:r>
              <a:rPr lang="zh-TW" sz="2800">
                <a:solidFill>
                  <a:schemeClr val="dk1"/>
                </a:solidFill>
                <a:latin typeface="Microsoft JhengHei"/>
                <a:ea typeface="Microsoft JhengHei"/>
                <a:cs typeface="Microsoft JhengHei"/>
                <a:sym typeface="Microsoft JhengHei"/>
              </a:rPr>
              <a:t>☻服務項目:</a:t>
            </a:r>
            <a:endParaRPr/>
          </a:p>
          <a:p>
            <a:pPr marL="0" marR="0" lvl="0" indent="0" algn="l" rtl="0">
              <a:spcBef>
                <a:spcPts val="0"/>
              </a:spcBef>
              <a:spcAft>
                <a:spcPts val="0"/>
              </a:spcAft>
              <a:buNone/>
            </a:pPr>
            <a:r>
              <a:rPr lang="zh-TW" sz="1800">
                <a:solidFill>
                  <a:schemeClr val="dk1"/>
                </a:solidFill>
                <a:latin typeface="Microsoft JhengHei"/>
                <a:ea typeface="Microsoft JhengHei"/>
                <a:cs typeface="Microsoft JhengHei"/>
                <a:sym typeface="Microsoft JhengHei"/>
              </a:rPr>
              <a:t>     </a:t>
            </a:r>
            <a:r>
              <a:rPr lang="zh-TW" sz="2100">
                <a:solidFill>
                  <a:schemeClr val="dk1"/>
                </a:solidFill>
                <a:latin typeface="Microsoft JhengHei"/>
                <a:ea typeface="Microsoft JhengHei"/>
                <a:cs typeface="Microsoft JhengHei"/>
                <a:sym typeface="Microsoft JhengHei"/>
              </a:rPr>
              <a:t>A.交換生甄選說明會/行前說明會之經驗分享(8HR)</a:t>
            </a:r>
            <a:endParaRPr sz="21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2100">
                <a:solidFill>
                  <a:schemeClr val="dk1"/>
                </a:solidFill>
                <a:latin typeface="Microsoft JhengHei"/>
                <a:ea typeface="Microsoft JhengHei"/>
                <a:cs typeface="Microsoft JhengHei"/>
                <a:sym typeface="Microsoft JhengHei"/>
              </a:rPr>
              <a:t>     B.境外交換生來台接機(8HR)</a:t>
            </a:r>
            <a:endParaRPr/>
          </a:p>
          <a:p>
            <a:pPr marL="0" marR="0" lvl="0" indent="0" algn="l" rtl="0">
              <a:spcBef>
                <a:spcPts val="0"/>
              </a:spcBef>
              <a:spcAft>
                <a:spcPts val="0"/>
              </a:spcAft>
              <a:buNone/>
            </a:pPr>
            <a:r>
              <a:rPr lang="zh-TW" sz="2100">
                <a:solidFill>
                  <a:schemeClr val="dk1"/>
                </a:solidFill>
                <a:latin typeface="Microsoft JhengHei"/>
                <a:ea typeface="Microsoft JhengHei"/>
                <a:cs typeface="Microsoft JhengHei"/>
                <a:sym typeface="Microsoft JhengHei"/>
              </a:rPr>
              <a:t>     C.境外生貴賓接待(8HR)</a:t>
            </a:r>
            <a:endParaRPr sz="21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2100">
                <a:solidFill>
                  <a:schemeClr val="dk1"/>
                </a:solidFill>
                <a:latin typeface="Microsoft JhengHei"/>
                <a:ea typeface="Microsoft JhengHei"/>
                <a:cs typeface="Microsoft JhengHei"/>
                <a:sym typeface="Microsoft JhengHei"/>
              </a:rPr>
              <a:t>     D.境外交流生或僑生外籍生迎新送舊、節慶活動等.. (8HR)</a:t>
            </a:r>
            <a:endParaRPr sz="21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2100">
                <a:solidFill>
                  <a:schemeClr val="dk1"/>
                </a:solidFill>
                <a:latin typeface="Microsoft JhengHei"/>
                <a:ea typeface="Microsoft JhengHei"/>
                <a:cs typeface="Microsoft JhengHei"/>
                <a:sym typeface="Microsoft JhengHei"/>
              </a:rPr>
              <a:t>     E.協助交換留學學生之生活適應及輔導交換(由承辦單位老師提供時數)</a:t>
            </a:r>
            <a:endParaRPr/>
          </a:p>
          <a:p>
            <a:pPr marL="0" marR="0" lvl="0" indent="0" algn="l" rtl="0">
              <a:spcBef>
                <a:spcPts val="0"/>
              </a:spcBef>
              <a:spcAft>
                <a:spcPts val="0"/>
              </a:spcAft>
              <a:buNone/>
            </a:pPr>
            <a:r>
              <a:rPr lang="zh-TW" sz="2100">
                <a:solidFill>
                  <a:schemeClr val="dk1"/>
                </a:solidFill>
                <a:latin typeface="Microsoft JhengHei"/>
                <a:ea typeface="Microsoft JhengHei"/>
                <a:cs typeface="Microsoft JhengHei"/>
                <a:sym typeface="Microsoft JhengHei"/>
              </a:rPr>
              <a:t>     F.</a:t>
            </a:r>
            <a:r>
              <a:rPr lang="zh-TW" sz="2400">
                <a:solidFill>
                  <a:schemeClr val="dk1"/>
                </a:solidFill>
                <a:latin typeface="Microsoft JhengHei"/>
                <a:ea typeface="Microsoft JhengHei"/>
                <a:cs typeface="Microsoft JhengHei"/>
                <a:sym typeface="Microsoft JhengHei"/>
              </a:rPr>
              <a:t>提供影音檔影片-交換學校學習生活記錄。(4~16HR)</a:t>
            </a:r>
            <a:endParaRPr sz="21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2100">
                <a:solidFill>
                  <a:schemeClr val="dk1"/>
                </a:solidFill>
                <a:latin typeface="Microsoft JhengHei"/>
                <a:ea typeface="Microsoft JhengHei"/>
                <a:cs typeface="Microsoft JhengHei"/>
                <a:sym typeface="Microsoft JhengHei"/>
              </a:rPr>
              <a:t>     G.校內國際會議之工作人員(由承辦單位老師提供時數)</a:t>
            </a:r>
            <a:endParaRPr sz="21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2100">
                <a:solidFill>
                  <a:schemeClr val="dk1"/>
                </a:solidFill>
                <a:latin typeface="Microsoft JhengHei"/>
                <a:ea typeface="Microsoft JhengHei"/>
                <a:cs typeface="Microsoft JhengHei"/>
                <a:sym typeface="Microsoft JhengHei"/>
              </a:rPr>
              <a:t>     H.其他相關之服務及協助(由承辦單位老師提供時數)</a:t>
            </a:r>
            <a:endParaRPr sz="2100">
              <a:solidFill>
                <a:schemeClr val="dk1"/>
              </a:solidFill>
              <a:latin typeface="Microsoft JhengHei"/>
              <a:ea typeface="Microsoft JhengHei"/>
              <a:cs typeface="Microsoft JhengHei"/>
              <a:sym typeface="Microsoft JhengHei"/>
            </a:endParaRPr>
          </a:p>
        </p:txBody>
      </p:sp>
      <p:pic>
        <p:nvPicPr>
          <p:cNvPr id="485" name="Google Shape;485;p13"/>
          <p:cNvPicPr preferRelativeResize="0"/>
          <p:nvPr/>
        </p:nvPicPr>
        <p:blipFill rotWithShape="1">
          <a:blip r:embed="rId3">
            <a:alphaModFix/>
          </a:blip>
          <a:srcRect/>
          <a:stretch/>
        </p:blipFill>
        <p:spPr>
          <a:xfrm>
            <a:off x="9780266" y="3008376"/>
            <a:ext cx="2167060" cy="3064541"/>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pic>
        <p:nvPicPr>
          <p:cNvPr id="490" name="Google Shape;490;p14"/>
          <p:cNvPicPr preferRelativeResize="0"/>
          <p:nvPr/>
        </p:nvPicPr>
        <p:blipFill rotWithShape="1">
          <a:blip r:embed="rId3">
            <a:alphaModFix/>
          </a:blip>
          <a:srcRect/>
          <a:stretch/>
        </p:blipFill>
        <p:spPr>
          <a:xfrm>
            <a:off x="2704626" y="1100986"/>
            <a:ext cx="6414207" cy="5053890"/>
          </a:xfrm>
          <a:prstGeom prst="rect">
            <a:avLst/>
          </a:prstGeom>
          <a:noFill/>
          <a:ln>
            <a:noFill/>
          </a:ln>
        </p:spPr>
      </p:pic>
      <p:sp>
        <p:nvSpPr>
          <p:cNvPr id="491" name="Google Shape;491;p14"/>
          <p:cNvSpPr txBox="1">
            <a:spLocks noGrp="1"/>
          </p:cNvSpPr>
          <p:nvPr>
            <p:ph type="title"/>
          </p:nvPr>
        </p:nvSpPr>
        <p:spPr>
          <a:xfrm>
            <a:off x="4644992" y="3162650"/>
            <a:ext cx="2533474" cy="796954"/>
          </a:xfrm>
          <a:prstGeom prst="rect">
            <a:avLst/>
          </a:prstGeom>
          <a:noFill/>
          <a:ln>
            <a:noFill/>
          </a:ln>
        </p:spPr>
        <p:txBody>
          <a:bodyPr spcFirstLastPara="1" wrap="square" lIns="0" tIns="45700" rIns="0" bIns="45700" anchor="b" anchorCtr="0">
            <a:normAutofit fontScale="90000"/>
          </a:bodyPr>
          <a:lstStyle/>
          <a:p>
            <a:pPr marL="0" lvl="0" indent="0" algn="l" rtl="0">
              <a:lnSpc>
                <a:spcPct val="90000"/>
              </a:lnSpc>
              <a:spcBef>
                <a:spcPts val="0"/>
              </a:spcBef>
              <a:spcAft>
                <a:spcPts val="0"/>
              </a:spcAft>
              <a:buClr>
                <a:srgbClr val="FFFFFF"/>
              </a:buClr>
              <a:buSzPct val="100000"/>
              <a:buFont typeface="Arial"/>
              <a:buNone/>
            </a:pPr>
            <a:r>
              <a:rPr lang="zh-TW" sz="5400">
                <a:solidFill>
                  <a:srgbClr val="FFFFFF"/>
                </a:solidFill>
              </a:rPr>
              <a:t>各國資訊</a:t>
            </a:r>
            <a:endParaRPr/>
          </a:p>
        </p:txBody>
      </p:sp>
      <p:sp>
        <p:nvSpPr>
          <p:cNvPr id="492" name="Google Shape;492;p14"/>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Google Shape;497;p15"/>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Arial"/>
              <a:buNone/>
            </a:pPr>
            <a:r>
              <a:rPr lang="zh-TW"/>
              <a:t>韓國姊妹校各校位置</a:t>
            </a:r>
            <a:endParaRPr/>
          </a:p>
        </p:txBody>
      </p:sp>
      <p:sp>
        <p:nvSpPr>
          <p:cNvPr id="498" name="Google Shape;498;p15"/>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15</a:t>
            </a:fld>
            <a:endParaRPr/>
          </a:p>
        </p:txBody>
      </p:sp>
      <p:pic>
        <p:nvPicPr>
          <p:cNvPr id="499" name="Google Shape;499;p15"/>
          <p:cNvPicPr preferRelativeResize="0"/>
          <p:nvPr/>
        </p:nvPicPr>
        <p:blipFill rotWithShape="1">
          <a:blip r:embed="rId3">
            <a:alphaModFix/>
          </a:blip>
          <a:srcRect l="17790" t="4034" r="3211" b="2688"/>
          <a:stretch/>
        </p:blipFill>
        <p:spPr>
          <a:xfrm>
            <a:off x="3333751" y="1158882"/>
            <a:ext cx="3752788" cy="5079994"/>
          </a:xfrm>
          <a:prstGeom prst="rect">
            <a:avLst/>
          </a:prstGeom>
          <a:noFill/>
          <a:ln>
            <a:noFill/>
          </a:ln>
        </p:spPr>
      </p:pic>
      <p:sp>
        <p:nvSpPr>
          <p:cNvPr id="500" name="Google Shape;500;p15"/>
          <p:cNvSpPr/>
          <p:nvPr/>
        </p:nvSpPr>
        <p:spPr>
          <a:xfrm>
            <a:off x="6419848" y="1438275"/>
            <a:ext cx="1181100" cy="381000"/>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22500"/>
                </a:moveTo>
                <a:lnTo>
                  <a:pt x="-66452" y="19500"/>
                </a:lnTo>
                <a:lnTo>
                  <a:pt x="-234065" y="234000"/>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東國首爾</a:t>
            </a:r>
            <a:endParaRPr/>
          </a:p>
        </p:txBody>
      </p:sp>
      <p:sp>
        <p:nvSpPr>
          <p:cNvPr id="501" name="Google Shape;501;p15"/>
          <p:cNvSpPr/>
          <p:nvPr/>
        </p:nvSpPr>
        <p:spPr>
          <a:xfrm>
            <a:off x="2200275" y="2362200"/>
            <a:ext cx="1192211" cy="409576"/>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22600" y="55834"/>
                </a:moveTo>
                <a:lnTo>
                  <a:pt x="179192" y="6952"/>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京畿大學</a:t>
            </a:r>
            <a:endParaRPr/>
          </a:p>
        </p:txBody>
      </p:sp>
      <p:sp>
        <p:nvSpPr>
          <p:cNvPr id="502" name="Google Shape;502;p15"/>
          <p:cNvSpPr/>
          <p:nvPr/>
        </p:nvSpPr>
        <p:spPr>
          <a:xfrm>
            <a:off x="1914525" y="3162301"/>
            <a:ext cx="1200150" cy="381000"/>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28760" y="24604"/>
                </a:moveTo>
                <a:lnTo>
                  <a:pt x="233671" y="28285"/>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金剛大學</a:t>
            </a:r>
            <a:endParaRPr/>
          </a:p>
        </p:txBody>
      </p:sp>
      <p:sp>
        <p:nvSpPr>
          <p:cNvPr id="503" name="Google Shape;503;p15"/>
          <p:cNvSpPr/>
          <p:nvPr/>
        </p:nvSpPr>
        <p:spPr>
          <a:xfrm>
            <a:off x="6648391" y="4286250"/>
            <a:ext cx="1257360" cy="380999"/>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22500"/>
                </a:moveTo>
                <a:lnTo>
                  <a:pt x="-71310" y="70542"/>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東明大學</a:t>
            </a:r>
            <a:endParaRPr/>
          </a:p>
        </p:txBody>
      </p:sp>
      <p:sp>
        <p:nvSpPr>
          <p:cNvPr id="504" name="Google Shape;504;p15"/>
          <p:cNvSpPr/>
          <p:nvPr/>
        </p:nvSpPr>
        <p:spPr>
          <a:xfrm>
            <a:off x="6648391" y="3024189"/>
            <a:ext cx="1190683" cy="471486"/>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4939" y="57409"/>
                </a:moveTo>
                <a:lnTo>
                  <a:pt x="-62728" y="174185"/>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威德大學</a:t>
            </a:r>
            <a:endParaRPr/>
          </a:p>
        </p:txBody>
      </p:sp>
      <p:sp>
        <p:nvSpPr>
          <p:cNvPr id="505" name="Google Shape;505;p15"/>
          <p:cNvSpPr/>
          <p:nvPr/>
        </p:nvSpPr>
        <p:spPr>
          <a:xfrm>
            <a:off x="8013695" y="3548923"/>
            <a:ext cx="1193808" cy="546047"/>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111" y="28500"/>
                </a:moveTo>
                <a:lnTo>
                  <a:pt x="-197322" y="75000"/>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東國慶州</a:t>
            </a:r>
            <a:endParaRPr/>
          </a:p>
        </p:txBody>
      </p:sp>
      <p:sp>
        <p:nvSpPr>
          <p:cNvPr id="506" name="Google Shape;506;p15"/>
          <p:cNvSpPr/>
          <p:nvPr/>
        </p:nvSpPr>
        <p:spPr>
          <a:xfrm>
            <a:off x="6160957" y="5076825"/>
            <a:ext cx="1439990" cy="414339"/>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22500"/>
                </a:moveTo>
                <a:lnTo>
                  <a:pt x="-35537" y="-126892"/>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新羅大學</a:t>
            </a:r>
            <a:endParaRPr/>
          </a:p>
        </p:txBody>
      </p:sp>
      <p:sp>
        <p:nvSpPr>
          <p:cNvPr id="507" name="Google Shape;507;p15"/>
          <p:cNvSpPr/>
          <p:nvPr/>
        </p:nvSpPr>
        <p:spPr>
          <a:xfrm>
            <a:off x="1809692" y="1266825"/>
            <a:ext cx="1727988" cy="400049"/>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20241" y="68990"/>
                </a:moveTo>
                <a:lnTo>
                  <a:pt x="147496" y="193733"/>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中央僧伽大學</a:t>
            </a:r>
            <a:endParaRPr/>
          </a:p>
        </p:txBody>
      </p:sp>
      <p:sp>
        <p:nvSpPr>
          <p:cNvPr id="508" name="Google Shape;508;p15"/>
          <p:cNvSpPr/>
          <p:nvPr/>
        </p:nvSpPr>
        <p:spPr>
          <a:xfrm>
            <a:off x="5647530" y="5599109"/>
            <a:ext cx="1515270" cy="430216"/>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948" y="27814"/>
                </a:moveTo>
                <a:lnTo>
                  <a:pt x="-27142" y="-252894"/>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慶尚大學</a:t>
            </a:r>
            <a:endParaRPr/>
          </a:p>
        </p:txBody>
      </p:sp>
      <p:sp>
        <p:nvSpPr>
          <p:cNvPr id="509" name="Google Shape;509;p15"/>
          <p:cNvSpPr/>
          <p:nvPr/>
        </p:nvSpPr>
        <p:spPr>
          <a:xfrm>
            <a:off x="3962739" y="5384001"/>
            <a:ext cx="1515270" cy="430216"/>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59398" y="-2887"/>
                </a:moveTo>
                <a:lnTo>
                  <a:pt x="100255" y="-208024"/>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昌原大學</a:t>
            </a:r>
            <a:endParaRPr/>
          </a:p>
        </p:txBody>
      </p:sp>
      <p:grpSp>
        <p:nvGrpSpPr>
          <p:cNvPr id="510" name="Google Shape;510;p15"/>
          <p:cNvGrpSpPr/>
          <p:nvPr/>
        </p:nvGrpSpPr>
        <p:grpSpPr>
          <a:xfrm>
            <a:off x="409615" y="5384001"/>
            <a:ext cx="3553124" cy="369332"/>
            <a:chOff x="409615" y="5384001"/>
            <a:chExt cx="3553124" cy="369332"/>
          </a:xfrm>
        </p:grpSpPr>
        <p:sp>
          <p:nvSpPr>
            <p:cNvPr id="511" name="Google Shape;511;p15"/>
            <p:cNvSpPr txBox="1"/>
            <p:nvPr/>
          </p:nvSpPr>
          <p:spPr>
            <a:xfrm>
              <a:off x="409615" y="5384001"/>
              <a:ext cx="2924136" cy="369332"/>
            </a:xfrm>
            <a:prstGeom prst="rect">
              <a:avLst/>
            </a:prstGeom>
            <a:solidFill>
              <a:srgbClr val="FFFF00"/>
            </a:solidFill>
            <a:ln w="38100" cap="flat" cmpd="sng">
              <a:solidFill>
                <a:srgbClr val="CC4A4A"/>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zh-TW" sz="1800">
                  <a:solidFill>
                    <a:schemeClr val="dk1"/>
                  </a:solidFill>
                  <a:latin typeface="Arial"/>
                  <a:ea typeface="Arial"/>
                  <a:cs typeface="Arial"/>
                  <a:sym typeface="Arial"/>
                </a:rPr>
                <a:t>NEW~2025年4月即將簽約</a:t>
              </a:r>
              <a:endParaRPr/>
            </a:p>
          </p:txBody>
        </p:sp>
        <p:sp>
          <p:nvSpPr>
            <p:cNvPr id="512" name="Google Shape;512;p15"/>
            <p:cNvSpPr/>
            <p:nvPr/>
          </p:nvSpPr>
          <p:spPr>
            <a:xfrm>
              <a:off x="3333751" y="5409402"/>
              <a:ext cx="628988" cy="315117"/>
            </a:xfrm>
            <a:prstGeom prst="rightArrow">
              <a:avLst>
                <a:gd name="adj1" fmla="val 50000"/>
                <a:gd name="adj2" fmla="val 50000"/>
              </a:avLst>
            </a:prstGeom>
            <a:solidFill>
              <a:srgbClr val="CC4A4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16"/>
          <p:cNvSpPr txBox="1">
            <a:spLocks noGrp="1"/>
          </p:cNvSpPr>
          <p:nvPr>
            <p:ph type="title"/>
          </p:nvPr>
        </p:nvSpPr>
        <p:spPr>
          <a:xfrm>
            <a:off x="669924" y="-63621"/>
            <a:ext cx="10850563" cy="782531"/>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韓國各校開放名額</a:t>
            </a:r>
            <a:endParaRPr>
              <a:latin typeface="Microsoft JhengHei"/>
              <a:ea typeface="Microsoft JhengHei"/>
              <a:cs typeface="Microsoft JhengHei"/>
              <a:sym typeface="Microsoft JhengHei"/>
            </a:endParaRPr>
          </a:p>
        </p:txBody>
      </p:sp>
      <p:sp>
        <p:nvSpPr>
          <p:cNvPr id="519" name="Google Shape;519;p16"/>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16</a:t>
            </a:fld>
            <a:endParaRPr>
              <a:latin typeface="Microsoft JhengHei"/>
              <a:ea typeface="Microsoft JhengHei"/>
              <a:cs typeface="Microsoft JhengHei"/>
              <a:sym typeface="Microsoft JhengHei"/>
            </a:endParaRPr>
          </a:p>
        </p:txBody>
      </p:sp>
      <p:sp>
        <p:nvSpPr>
          <p:cNvPr id="520" name="Google Shape;520;p16"/>
          <p:cNvSpPr txBox="1"/>
          <p:nvPr/>
        </p:nvSpPr>
        <p:spPr>
          <a:xfrm>
            <a:off x="3598386" y="78376"/>
            <a:ext cx="8449679" cy="867191"/>
          </a:xfrm>
          <a:prstGeom prst="rect">
            <a:avLst/>
          </a:prstGeom>
          <a:noFill/>
          <a:ln>
            <a:noFill/>
          </a:ln>
        </p:spPr>
        <p:txBody>
          <a:bodyPr spcFirstLastPara="1" wrap="square" lIns="90000" tIns="46800" rIns="90000" bIns="46800" anchor="t" anchorCtr="0">
            <a:noAutofit/>
          </a:bodyPr>
          <a:lstStyle/>
          <a:p>
            <a:pPr marL="0" marR="0" lvl="0" indent="0" algn="just" rtl="0">
              <a:spcBef>
                <a:spcPts val="0"/>
              </a:spcBef>
              <a:spcAft>
                <a:spcPts val="0"/>
              </a:spcAft>
              <a:buNone/>
            </a:pPr>
            <a:r>
              <a:rPr lang="zh-TW" sz="1800" b="1">
                <a:solidFill>
                  <a:schemeClr val="dk1"/>
                </a:solidFill>
                <a:latin typeface="Microsoft JhengHei"/>
                <a:ea typeface="Microsoft JhengHei"/>
                <a:cs typeface="Microsoft JhengHei"/>
                <a:sym typeface="Microsoft JhengHei"/>
              </a:rPr>
              <a:t>韓國各大學</a:t>
            </a:r>
            <a:r>
              <a:rPr lang="zh-TW" sz="1800" b="1">
                <a:solidFill>
                  <a:srgbClr val="FF0000"/>
                </a:solidFill>
                <a:latin typeface="Microsoft JhengHei"/>
                <a:ea typeface="Microsoft JhengHei"/>
                <a:cs typeface="Microsoft JhengHei"/>
                <a:sym typeface="Microsoft JhengHei"/>
              </a:rPr>
              <a:t>每年</a:t>
            </a:r>
            <a:r>
              <a:rPr lang="zh-TW" sz="1800" b="1">
                <a:solidFill>
                  <a:schemeClr val="dk1"/>
                </a:solidFill>
                <a:latin typeface="Microsoft JhengHei"/>
                <a:ea typeface="Microsoft JhengHei"/>
                <a:cs typeface="Microsoft JhengHei"/>
                <a:sym typeface="Microsoft JhengHei"/>
              </a:rPr>
              <a:t>開放交換生名額</a:t>
            </a:r>
            <a:r>
              <a:rPr lang="zh-TW" sz="1800" b="1">
                <a:solidFill>
                  <a:srgbClr val="C00000"/>
                </a:solidFill>
                <a:latin typeface="Microsoft JhengHei"/>
                <a:ea typeface="Microsoft JhengHei"/>
                <a:cs typeface="Microsoft JhengHei"/>
                <a:sym typeface="Microsoft JhengHei"/>
              </a:rPr>
              <a:t>1-2</a:t>
            </a:r>
            <a:r>
              <a:rPr lang="zh-TW" sz="1800" b="1">
                <a:solidFill>
                  <a:schemeClr val="dk1"/>
                </a:solidFill>
                <a:latin typeface="Microsoft JhengHei"/>
                <a:ea typeface="Microsoft JhengHei"/>
                <a:cs typeface="Microsoft JhengHei"/>
                <a:sym typeface="Microsoft JhengHei"/>
              </a:rPr>
              <a:t>名, 供本校學生申請, 實際名額得依姐妹校要求而作適當調整</a:t>
            </a:r>
            <a:r>
              <a:rPr lang="zh-TW" sz="2400" b="1">
                <a:solidFill>
                  <a:schemeClr val="dk1"/>
                </a:solidFill>
                <a:latin typeface="Microsoft JhengHei"/>
                <a:ea typeface="Microsoft JhengHei"/>
                <a:cs typeface="Microsoft JhengHei"/>
                <a:sym typeface="Microsoft JhengHei"/>
              </a:rPr>
              <a:t>。</a:t>
            </a:r>
            <a:r>
              <a:rPr lang="zh-TW" sz="1800" b="1">
                <a:solidFill>
                  <a:schemeClr val="dk1"/>
                </a:solidFill>
                <a:highlight>
                  <a:srgbClr val="FFFF00"/>
                </a:highlight>
                <a:latin typeface="Microsoft JhengHei"/>
                <a:ea typeface="Microsoft JhengHei"/>
                <a:cs typeface="Microsoft JhengHei"/>
                <a:sym typeface="Microsoft JhengHei"/>
              </a:rPr>
              <a:t>住宿需申請學校當年度規定，若當學年無宿舍需自行租屋。</a:t>
            </a:r>
            <a:endParaRPr/>
          </a:p>
          <a:p>
            <a:pPr marL="0" marR="0" lvl="0" indent="0" algn="just" rtl="0">
              <a:spcBef>
                <a:spcPts val="0"/>
              </a:spcBef>
              <a:spcAft>
                <a:spcPts val="0"/>
              </a:spcAft>
              <a:buNone/>
            </a:pPr>
            <a:endParaRPr sz="2400" b="1">
              <a:solidFill>
                <a:schemeClr val="dk1"/>
              </a:solidFill>
              <a:latin typeface="Microsoft JhengHei"/>
              <a:ea typeface="Microsoft JhengHei"/>
              <a:cs typeface="Microsoft JhengHei"/>
              <a:sym typeface="Microsoft JhengHei"/>
            </a:endParaRPr>
          </a:p>
        </p:txBody>
      </p:sp>
      <p:sp>
        <p:nvSpPr>
          <p:cNvPr id="521" name="Google Shape;521;p16"/>
          <p:cNvSpPr/>
          <p:nvPr/>
        </p:nvSpPr>
        <p:spPr>
          <a:xfrm>
            <a:off x="4704494" y="6325479"/>
            <a:ext cx="6725927"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zh-TW" sz="1800">
                <a:solidFill>
                  <a:srgbClr val="FF0000"/>
                </a:solidFill>
                <a:latin typeface="Microsoft JhengHei"/>
                <a:ea typeface="Microsoft JhengHei"/>
                <a:cs typeface="Microsoft JhengHei"/>
                <a:sym typeface="Microsoft JhengHei"/>
              </a:rPr>
              <a:t>※此名額參考用，實際名額得依姐妹校之要求而作適當調整。</a:t>
            </a:r>
            <a:endParaRPr/>
          </a:p>
        </p:txBody>
      </p:sp>
      <p:graphicFrame>
        <p:nvGraphicFramePr>
          <p:cNvPr id="522" name="Google Shape;522;p16"/>
          <p:cNvGraphicFramePr/>
          <p:nvPr/>
        </p:nvGraphicFramePr>
        <p:xfrm>
          <a:off x="143935" y="843915"/>
          <a:ext cx="3000000" cy="3000000"/>
        </p:xfrm>
        <a:graphic>
          <a:graphicData uri="http://schemas.openxmlformats.org/drawingml/2006/table">
            <a:tbl>
              <a:tblPr firstRow="1" bandRow="1">
                <a:noFill/>
                <a:tableStyleId>{C80F0981-72E0-48C7-B198-B3CD08EAE37B}</a:tableStyleId>
              </a:tblPr>
              <a:tblGrid>
                <a:gridCol w="1292925">
                  <a:extLst>
                    <a:ext uri="{9D8B030D-6E8A-4147-A177-3AD203B41FA5}">
                      <a16:colId xmlns:a16="http://schemas.microsoft.com/office/drawing/2014/main" val="20000"/>
                    </a:ext>
                  </a:extLst>
                </a:gridCol>
                <a:gridCol w="758625">
                  <a:extLst>
                    <a:ext uri="{9D8B030D-6E8A-4147-A177-3AD203B41FA5}">
                      <a16:colId xmlns:a16="http://schemas.microsoft.com/office/drawing/2014/main" val="20001"/>
                    </a:ext>
                  </a:extLst>
                </a:gridCol>
                <a:gridCol w="912775">
                  <a:extLst>
                    <a:ext uri="{9D8B030D-6E8A-4147-A177-3AD203B41FA5}">
                      <a16:colId xmlns:a16="http://schemas.microsoft.com/office/drawing/2014/main" val="20002"/>
                    </a:ext>
                  </a:extLst>
                </a:gridCol>
                <a:gridCol w="1667425">
                  <a:extLst>
                    <a:ext uri="{9D8B030D-6E8A-4147-A177-3AD203B41FA5}">
                      <a16:colId xmlns:a16="http://schemas.microsoft.com/office/drawing/2014/main" val="20003"/>
                    </a:ext>
                  </a:extLst>
                </a:gridCol>
                <a:gridCol w="2192375">
                  <a:extLst>
                    <a:ext uri="{9D8B030D-6E8A-4147-A177-3AD203B41FA5}">
                      <a16:colId xmlns:a16="http://schemas.microsoft.com/office/drawing/2014/main" val="20004"/>
                    </a:ext>
                  </a:extLst>
                </a:gridCol>
                <a:gridCol w="2607725">
                  <a:extLst>
                    <a:ext uri="{9D8B030D-6E8A-4147-A177-3AD203B41FA5}">
                      <a16:colId xmlns:a16="http://schemas.microsoft.com/office/drawing/2014/main" val="20005"/>
                    </a:ext>
                  </a:extLst>
                </a:gridCol>
                <a:gridCol w="1329275">
                  <a:extLst>
                    <a:ext uri="{9D8B030D-6E8A-4147-A177-3AD203B41FA5}">
                      <a16:colId xmlns:a16="http://schemas.microsoft.com/office/drawing/2014/main" val="20006"/>
                    </a:ext>
                  </a:extLst>
                </a:gridCol>
                <a:gridCol w="1134525">
                  <a:extLst>
                    <a:ext uri="{9D8B030D-6E8A-4147-A177-3AD203B41FA5}">
                      <a16:colId xmlns:a16="http://schemas.microsoft.com/office/drawing/2014/main" val="20007"/>
                    </a:ext>
                  </a:extLst>
                </a:gridCol>
              </a:tblGrid>
              <a:tr h="630950">
                <a:tc>
                  <a:txBody>
                    <a:bodyPr/>
                    <a:lstStyle/>
                    <a:p>
                      <a:pPr marL="0" marR="0" lvl="0" indent="0" algn="ctr" rtl="0">
                        <a:spcBef>
                          <a:spcPts val="0"/>
                        </a:spcBef>
                        <a:spcAft>
                          <a:spcPts val="0"/>
                        </a:spcAft>
                        <a:buNone/>
                      </a:pPr>
                      <a:r>
                        <a:rPr lang="zh-TW" sz="1800" u="none" strike="noStrike" cap="none"/>
                        <a:t>校名</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t>名額</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t>語學堂</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t>語學堂費用</a:t>
                      </a:r>
                      <a:endParaRPr sz="1800" u="none" strike="noStrike" cap="none"/>
                    </a:p>
                    <a:p>
                      <a:pPr marL="0" marR="0" lvl="0" indent="0" algn="ctr" rtl="0">
                        <a:spcBef>
                          <a:spcPts val="0"/>
                        </a:spcBef>
                        <a:spcAft>
                          <a:spcPts val="0"/>
                        </a:spcAft>
                        <a:buNone/>
                      </a:pPr>
                      <a:r>
                        <a:rPr lang="zh-TW" sz="1800" u="none" strike="noStrike" cap="none"/>
                        <a:t>一期10週</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t>韓語檢定TOPIK</a:t>
                      </a:r>
                      <a:endParaRPr sz="1800" u="none" strike="noStrike" cap="none"/>
                    </a:p>
                  </a:txBody>
                  <a:tcPr marL="91450" marR="91450" marT="45725" marB="45725" anchor="ctr"/>
                </a:tc>
                <a:tc>
                  <a:txBody>
                    <a:bodyPr/>
                    <a:lstStyle/>
                    <a:p>
                      <a:pPr marL="0" marR="0" lvl="0" indent="0" algn="ctr" rtl="0">
                        <a:spcBef>
                          <a:spcPts val="0"/>
                        </a:spcBef>
                        <a:spcAft>
                          <a:spcPts val="0"/>
                        </a:spcAft>
                        <a:buNone/>
                      </a:pPr>
                      <a:r>
                        <a:rPr lang="zh-TW" sz="1800" u="none" strike="noStrike" cap="none"/>
                        <a:t>住宿費用</a:t>
                      </a:r>
                      <a:endParaRPr sz="1800" u="none" strike="noStrike" cap="none"/>
                    </a:p>
                    <a:p>
                      <a:pPr marL="0" marR="0" lvl="0" indent="0" algn="ctr" rtl="0">
                        <a:spcBef>
                          <a:spcPts val="0"/>
                        </a:spcBef>
                        <a:spcAft>
                          <a:spcPts val="0"/>
                        </a:spcAft>
                        <a:buNone/>
                      </a:pPr>
                      <a:r>
                        <a:rPr lang="zh-TW" sz="1100" u="none" strike="noStrike" cap="none"/>
                        <a:t>(TWD1:42KWD)</a:t>
                      </a:r>
                      <a:endParaRPr sz="1100" u="none" strike="noStrike" cap="none"/>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400"/>
                        <a:buFont typeface="Arial"/>
                        <a:buNone/>
                      </a:pPr>
                      <a:r>
                        <a:rPr lang="zh-TW" sz="1400" u="none" strike="noStrike" cap="none"/>
                        <a:t>財力證明</a:t>
                      </a:r>
                      <a:endParaRPr sz="1400" u="none" strike="noStrike" cap="none"/>
                    </a:p>
                    <a:p>
                      <a:pPr marL="0" marR="0" lvl="0" indent="0" algn="ctr" rtl="0">
                        <a:lnSpc>
                          <a:spcPct val="100000"/>
                        </a:lnSpc>
                        <a:spcBef>
                          <a:spcPts val="0"/>
                        </a:spcBef>
                        <a:spcAft>
                          <a:spcPts val="0"/>
                        </a:spcAft>
                        <a:buClr>
                          <a:schemeClr val="dk1"/>
                        </a:buClr>
                        <a:buSzPts val="1400"/>
                        <a:buFont typeface="Arial"/>
                        <a:buNone/>
                      </a:pPr>
                      <a:r>
                        <a:rPr lang="zh-TW" sz="1400" u="none" strike="noStrike" cap="none"/>
                        <a:t>(USD1:3</a:t>
                      </a:r>
                      <a:r>
                        <a:rPr lang="zh-TW"/>
                        <a:t>3</a:t>
                      </a:r>
                      <a:r>
                        <a:rPr lang="zh-TW" sz="1400" u="none" strike="noStrike" cap="none"/>
                        <a:t>TWD)</a:t>
                      </a:r>
                      <a:endParaRPr sz="1400" u="none" strike="noStrike" cap="none"/>
                    </a:p>
                  </a:txBody>
                  <a:tcPr marL="91450" marR="91450" marT="45725" marB="45725" anchor="ctr"/>
                </a:tc>
                <a:tc>
                  <a:txBody>
                    <a:bodyPr/>
                    <a:lstStyle/>
                    <a:p>
                      <a:pPr marL="0" marR="0" lvl="0" indent="0" algn="ctr" rtl="0">
                        <a:spcBef>
                          <a:spcPts val="0"/>
                        </a:spcBef>
                        <a:spcAft>
                          <a:spcPts val="0"/>
                        </a:spcAft>
                        <a:buNone/>
                      </a:pPr>
                      <a:r>
                        <a:rPr lang="zh-TW" sz="1800" u="none" strike="noStrike" cap="none"/>
                        <a:t>備註</a:t>
                      </a:r>
                      <a:endParaRPr/>
                    </a:p>
                  </a:txBody>
                  <a:tcPr marL="91450" marR="91450" marT="45725" marB="45725" anchor="ctr"/>
                </a:tc>
                <a:extLst>
                  <a:ext uri="{0D108BD9-81ED-4DB2-BD59-A6C34878D82A}">
                    <a16:rowId xmlns:a16="http://schemas.microsoft.com/office/drawing/2014/main" val="10000"/>
                  </a:ext>
                </a:extLst>
              </a:tr>
              <a:tr h="228600">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京畿大學</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2</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有</a:t>
                      </a:r>
                      <a:endParaRPr/>
                    </a:p>
                  </a:txBody>
                  <a:tcPr marL="91450" marR="91450" marT="45725" marB="45725" anchor="ctr"/>
                </a:tc>
                <a:tc>
                  <a:txBody>
                    <a:bodyPr/>
                    <a:lstStyle/>
                    <a:p>
                      <a:pPr marL="0" marR="0" lvl="0" indent="0" algn="ctr" rtl="0">
                        <a:spcBef>
                          <a:spcPts val="0"/>
                        </a:spcBef>
                        <a:spcAft>
                          <a:spcPts val="0"/>
                        </a:spcAft>
                        <a:buNone/>
                      </a:pPr>
                      <a:r>
                        <a:rPr lang="zh-TW" sz="1400" u="none" strike="noStrike" cap="none">
                          <a:latin typeface="Microsoft JhengHei"/>
                          <a:ea typeface="Microsoft JhengHei"/>
                          <a:cs typeface="Microsoft JhengHei"/>
                          <a:sym typeface="Microsoft JhengHei"/>
                        </a:rPr>
                        <a:t>一期70萬韓元</a:t>
                      </a:r>
                      <a:endParaRPr sz="1400" u="none" strike="noStrike" cap="none">
                        <a:latin typeface="Microsoft JhengHei"/>
                        <a:ea typeface="Microsoft JhengHei"/>
                        <a:cs typeface="Microsoft JhengHei"/>
                        <a:sym typeface="Microsoft JhengHei"/>
                      </a:endParaRPr>
                    </a:p>
                    <a:p>
                      <a:pPr marL="0" marR="0" lvl="0" indent="0" algn="ctr" rtl="0">
                        <a:spcBef>
                          <a:spcPts val="0"/>
                        </a:spcBef>
                        <a:spcAft>
                          <a:spcPts val="0"/>
                        </a:spcAft>
                        <a:buNone/>
                      </a:pPr>
                      <a:r>
                        <a:rPr lang="zh-TW" sz="1400" u="none" strike="noStrike" cap="none">
                          <a:latin typeface="Microsoft JhengHei"/>
                          <a:ea typeface="Microsoft JhengHei"/>
                          <a:cs typeface="Microsoft JhengHei"/>
                          <a:sym typeface="Microsoft JhengHei"/>
                        </a:rPr>
                        <a:t>≒16,500TWD</a:t>
                      </a:r>
                      <a:endParaRPr sz="14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200" u="none" strike="noStrike" cap="none">
                          <a:latin typeface="Microsoft JhengHei"/>
                          <a:ea typeface="Microsoft JhengHei"/>
                          <a:cs typeface="Microsoft JhengHei"/>
                          <a:sym typeface="Microsoft JhengHei"/>
                        </a:rPr>
                        <a:t>*語學堂不需韓檢</a:t>
                      </a:r>
                      <a:br>
                        <a:rPr lang="zh-TW" sz="1200" u="none" strike="noStrike" cap="none">
                          <a:latin typeface="Microsoft JhengHei"/>
                          <a:ea typeface="Microsoft JhengHei"/>
                          <a:cs typeface="Microsoft JhengHei"/>
                          <a:sym typeface="Microsoft JhengHei"/>
                        </a:rPr>
                      </a:br>
                      <a:r>
                        <a:rPr lang="zh-TW" sz="1200" u="none" strike="noStrike" cap="none">
                          <a:latin typeface="Microsoft JhengHei"/>
                          <a:ea typeface="Microsoft JhengHei"/>
                          <a:cs typeface="Microsoft JhengHei"/>
                          <a:sym typeface="Microsoft JhengHei"/>
                        </a:rPr>
                        <a:t>*大學部課程需韓檢3級以上</a:t>
                      </a:r>
                      <a:endParaRPr/>
                    </a:p>
                  </a:txBody>
                  <a:tcPr marL="91450" marR="91450" marT="45725" marB="45725" anchor="ctr"/>
                </a:tc>
                <a:tc>
                  <a:txBody>
                    <a:bodyPr/>
                    <a:lstStyle/>
                    <a:p>
                      <a:pPr marL="0" marR="0" lvl="0" indent="0" algn="l" rtl="0">
                        <a:spcBef>
                          <a:spcPts val="0"/>
                        </a:spcBef>
                        <a:spcAft>
                          <a:spcPts val="0"/>
                        </a:spcAft>
                        <a:buNone/>
                      </a:pPr>
                      <a:r>
                        <a:rPr lang="zh-TW" sz="1100" u="none" strike="noStrike" cap="none">
                          <a:latin typeface="Microsoft JhengHei"/>
                          <a:ea typeface="Microsoft JhengHei"/>
                          <a:cs typeface="Microsoft JhengHei"/>
                          <a:sym typeface="Microsoft JhengHei"/>
                        </a:rPr>
                        <a:t>170萬韓元/一學期</a:t>
                      </a:r>
                      <a:endParaRPr sz="1100" u="none" strike="noStrike" cap="none">
                        <a:latin typeface="Microsoft JhengHei"/>
                        <a:ea typeface="Microsoft JhengHei"/>
                        <a:cs typeface="Microsoft JhengHei"/>
                        <a:sym typeface="Microsoft JhengHei"/>
                      </a:endParaRPr>
                    </a:p>
                    <a:p>
                      <a:pPr marL="0" marR="0" lvl="0" indent="0" algn="l" rtl="0">
                        <a:spcBef>
                          <a:spcPts val="0"/>
                        </a:spcBef>
                        <a:spcAft>
                          <a:spcPts val="0"/>
                        </a:spcAft>
                        <a:buNone/>
                      </a:pPr>
                      <a:r>
                        <a:rPr lang="zh-TW" sz="1100" u="none" strike="noStrike" cap="none">
                          <a:latin typeface="Microsoft JhengHei"/>
                          <a:ea typeface="Microsoft JhengHei"/>
                          <a:cs typeface="Microsoft JhengHei"/>
                          <a:sym typeface="Microsoft JhengHei"/>
                        </a:rPr>
                        <a:t>(二人房)≒41,000TWD</a:t>
                      </a:r>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latin typeface="Microsoft JhengHei"/>
                          <a:ea typeface="Microsoft JhengHei"/>
                          <a:cs typeface="Microsoft JhengHei"/>
                          <a:sym typeface="Microsoft JhengHei"/>
                        </a:rPr>
                        <a:t>13,000USD≒</a:t>
                      </a:r>
                      <a:endParaRPr/>
                    </a:p>
                    <a:p>
                      <a:pPr marL="0" marR="0" lvl="0" indent="0" algn="l" rtl="0">
                        <a:spcBef>
                          <a:spcPts val="0"/>
                        </a:spcBef>
                        <a:spcAft>
                          <a:spcPts val="0"/>
                        </a:spcAft>
                        <a:buNone/>
                      </a:pPr>
                      <a:r>
                        <a:rPr lang="zh-TW" sz="1400" u="none" strike="noStrike" cap="none">
                          <a:solidFill>
                            <a:schemeClr val="dk1"/>
                          </a:solidFill>
                          <a:latin typeface="Microsoft JhengHei"/>
                          <a:ea typeface="Microsoft JhengHei"/>
                          <a:cs typeface="Microsoft JhengHei"/>
                          <a:sym typeface="Microsoft JhengHei"/>
                        </a:rPr>
                        <a:t>4</a:t>
                      </a:r>
                      <a:r>
                        <a:rPr lang="zh-TW">
                          <a:latin typeface="Microsoft JhengHei"/>
                          <a:ea typeface="Microsoft JhengHei"/>
                          <a:cs typeface="Microsoft JhengHei"/>
                          <a:sym typeface="Microsoft JhengHei"/>
                        </a:rPr>
                        <a:t>26</a:t>
                      </a:r>
                      <a:r>
                        <a:rPr lang="zh-TW" sz="1400" u="none" strike="noStrike" cap="none">
                          <a:solidFill>
                            <a:schemeClr val="dk1"/>
                          </a:solidFill>
                          <a:latin typeface="Microsoft JhengHei"/>
                          <a:ea typeface="Microsoft JhengHei"/>
                          <a:cs typeface="Microsoft JhengHei"/>
                          <a:sym typeface="Microsoft JhengHei"/>
                        </a:rPr>
                        <a:t>,</a:t>
                      </a:r>
                      <a:r>
                        <a:rPr lang="zh-TW">
                          <a:latin typeface="Microsoft JhengHei"/>
                          <a:ea typeface="Microsoft JhengHei"/>
                          <a:cs typeface="Microsoft JhengHei"/>
                          <a:sym typeface="Microsoft JhengHei"/>
                        </a:rPr>
                        <a:t>484</a:t>
                      </a:r>
                      <a:r>
                        <a:rPr lang="zh-TW" sz="1400" u="none" strike="noStrike" cap="none">
                          <a:solidFill>
                            <a:schemeClr val="dk1"/>
                          </a:solidFill>
                          <a:latin typeface="Microsoft JhengHei"/>
                          <a:ea typeface="Microsoft JhengHei"/>
                          <a:cs typeface="Microsoft JhengHei"/>
                          <a:sym typeface="Microsoft JhengHei"/>
                        </a:rPr>
                        <a:t>NTD</a:t>
                      </a:r>
                      <a:endParaRPr sz="1400" u="none" strike="noStrike" cap="none">
                        <a:solidFill>
                          <a:schemeClr val="dk1"/>
                        </a:solidFill>
                        <a:latin typeface="Microsoft JhengHei"/>
                        <a:ea typeface="Microsoft JhengHei"/>
                        <a:cs typeface="Microsoft JhengHei"/>
                        <a:sym typeface="Microsoft JhengHei"/>
                      </a:endParaRPr>
                    </a:p>
                  </a:txBody>
                  <a:tcPr marL="91450" marR="91450" marT="45725" marB="45725" anchor="ctr"/>
                </a:tc>
                <a:tc rowSpan="5">
                  <a:txBody>
                    <a:bodyPr/>
                    <a:lstStyle/>
                    <a:p>
                      <a:pPr marL="0" marR="0" lvl="0" indent="0" algn="l" rtl="0">
                        <a:lnSpc>
                          <a:spcPct val="100000"/>
                        </a:lnSpc>
                        <a:spcBef>
                          <a:spcPts val="0"/>
                        </a:spcBef>
                        <a:spcAft>
                          <a:spcPts val="0"/>
                        </a:spcAft>
                        <a:buClr>
                          <a:schemeClr val="dk1"/>
                        </a:buClr>
                        <a:buSzPts val="1800"/>
                        <a:buFont typeface="Arial"/>
                        <a:buNone/>
                      </a:pPr>
                      <a:endParaRPr sz="1800" u="none" strike="noStrike" cap="none">
                        <a:latin typeface="Microsoft JhengHei"/>
                        <a:ea typeface="Microsoft JhengHei"/>
                        <a:cs typeface="Microsoft JhengHei"/>
                        <a:sym typeface="Microsoft JhengHei"/>
                      </a:endParaRPr>
                    </a:p>
                  </a:txBody>
                  <a:tcPr marL="91450" marR="91450" marT="45725" marB="45725" anchor="ctr"/>
                </a:tc>
                <a:extLst>
                  <a:ext uri="{0D108BD9-81ED-4DB2-BD59-A6C34878D82A}">
                    <a16:rowId xmlns:a16="http://schemas.microsoft.com/office/drawing/2014/main" val="10001"/>
                  </a:ext>
                </a:extLst>
              </a:tr>
              <a:tr h="228600">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東國首爾</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1</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有</a:t>
                      </a:r>
                      <a:endParaRPr/>
                    </a:p>
                  </a:txBody>
                  <a:tcPr marL="91450" marR="91450" marT="45725" marB="45725" anchor="ctr"/>
                </a:tc>
                <a:tc>
                  <a:txBody>
                    <a:bodyPr/>
                    <a:lstStyle/>
                    <a:p>
                      <a:pPr marL="0" marR="0" lvl="0" indent="0" algn="ctr" rtl="0">
                        <a:spcBef>
                          <a:spcPts val="0"/>
                        </a:spcBef>
                        <a:spcAft>
                          <a:spcPts val="0"/>
                        </a:spcAft>
                        <a:buNone/>
                      </a:pPr>
                      <a:r>
                        <a:rPr lang="zh-TW" sz="1400" u="none" strike="noStrike" cap="none">
                          <a:latin typeface="Microsoft JhengHei"/>
                          <a:ea typeface="Microsoft JhengHei"/>
                          <a:cs typeface="Microsoft JhengHei"/>
                          <a:sym typeface="Microsoft JhengHei"/>
                        </a:rPr>
                        <a:t>一期122.5萬韓元</a:t>
                      </a:r>
                      <a:endParaRPr sz="1400" u="none" strike="noStrike" cap="none">
                        <a:latin typeface="Microsoft JhengHei"/>
                        <a:ea typeface="Microsoft JhengHei"/>
                        <a:cs typeface="Microsoft JhengHei"/>
                        <a:sym typeface="Microsoft JhengHei"/>
                      </a:endParaRPr>
                    </a:p>
                    <a:p>
                      <a:pPr marL="0" marR="0" lvl="0" indent="0" algn="ctr" rtl="0">
                        <a:spcBef>
                          <a:spcPts val="0"/>
                        </a:spcBef>
                        <a:spcAft>
                          <a:spcPts val="0"/>
                        </a:spcAft>
                        <a:buNone/>
                      </a:pPr>
                      <a:r>
                        <a:rPr lang="zh-TW" sz="1400" u="none" strike="noStrike" cap="none">
                          <a:latin typeface="Microsoft JhengHei"/>
                          <a:ea typeface="Microsoft JhengHei"/>
                          <a:cs typeface="Microsoft JhengHei"/>
                          <a:sym typeface="Microsoft JhengHei"/>
                        </a:rPr>
                        <a:t>≒30,000TWD</a:t>
                      </a:r>
                      <a:endParaRPr sz="14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200"/>
                        <a:buFont typeface="Microsoft JhengHei"/>
                        <a:buNone/>
                      </a:pPr>
                      <a:r>
                        <a:rPr lang="zh-TW" sz="1200" u="none" strike="noStrike" cap="none">
                          <a:latin typeface="Microsoft JhengHei"/>
                          <a:ea typeface="Microsoft JhengHei"/>
                          <a:cs typeface="Microsoft JhengHei"/>
                          <a:sym typeface="Microsoft JhengHei"/>
                        </a:rPr>
                        <a:t>*語學堂不需韓檢</a:t>
                      </a:r>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050"/>
                        <a:buFont typeface="Microsoft JhengHei"/>
                        <a:buNone/>
                      </a:pPr>
                      <a:r>
                        <a:rPr lang="zh-TW" sz="1050" u="none" strike="noStrike" cap="none">
                          <a:latin typeface="Microsoft JhengHei"/>
                          <a:ea typeface="Microsoft JhengHei"/>
                          <a:cs typeface="Microsoft JhengHei"/>
                          <a:sym typeface="Microsoft JhengHei"/>
                        </a:rPr>
                        <a:t>120萬韓元/一學期</a:t>
                      </a:r>
                      <a:r>
                        <a:rPr lang="zh-TW" sz="800" u="none" strike="noStrike" cap="none">
                          <a:latin typeface="Microsoft JhengHei"/>
                          <a:ea typeface="Microsoft JhengHei"/>
                          <a:cs typeface="Microsoft JhengHei"/>
                          <a:sym typeface="Microsoft JhengHei"/>
                        </a:rPr>
                        <a:t>(校內)</a:t>
                      </a:r>
                      <a:r>
                        <a:rPr lang="zh-TW" sz="1050" u="none" strike="noStrike" cap="none">
                          <a:latin typeface="Microsoft JhengHei"/>
                          <a:ea typeface="Microsoft JhengHei"/>
                          <a:cs typeface="Microsoft JhengHei"/>
                          <a:sym typeface="Microsoft JhengHei"/>
                        </a:rPr>
                        <a:t>≒28,000TWD</a:t>
                      </a:r>
                      <a:br>
                        <a:rPr lang="zh-TW" sz="1050" u="none" strike="noStrike" cap="none">
                          <a:latin typeface="Microsoft JhengHei"/>
                          <a:ea typeface="Microsoft JhengHei"/>
                          <a:cs typeface="Microsoft JhengHei"/>
                          <a:sym typeface="Microsoft JhengHei"/>
                        </a:rPr>
                      </a:br>
                      <a:r>
                        <a:rPr lang="zh-TW" sz="1050" u="none" strike="noStrike" cap="none">
                          <a:latin typeface="Microsoft JhengHei"/>
                          <a:ea typeface="Microsoft JhengHei"/>
                          <a:cs typeface="Microsoft JhengHei"/>
                          <a:sym typeface="Microsoft JhengHei"/>
                        </a:rPr>
                        <a:t>240萬韓元/一學期</a:t>
                      </a:r>
                      <a:r>
                        <a:rPr lang="zh-TW" sz="700" u="none" strike="noStrike" cap="none">
                          <a:latin typeface="Microsoft JhengHei"/>
                          <a:ea typeface="Microsoft JhengHei"/>
                          <a:cs typeface="Microsoft JhengHei"/>
                          <a:sym typeface="Microsoft JhengHei"/>
                        </a:rPr>
                        <a:t>(</a:t>
                      </a:r>
                      <a:r>
                        <a:rPr lang="zh-TW" sz="900" u="none" strike="noStrike" cap="none">
                          <a:latin typeface="Microsoft JhengHei"/>
                          <a:ea typeface="Microsoft JhengHei"/>
                          <a:cs typeface="Microsoft JhengHei"/>
                          <a:sym typeface="Microsoft JhengHei"/>
                        </a:rPr>
                        <a:t>校外)</a:t>
                      </a:r>
                      <a:r>
                        <a:rPr lang="zh-TW" sz="1050" u="none" strike="noStrike" cap="none">
                          <a:latin typeface="Microsoft JhengHei"/>
                          <a:ea typeface="Microsoft JhengHei"/>
                          <a:cs typeface="Microsoft JhengHei"/>
                          <a:sym typeface="Microsoft JhengHei"/>
                        </a:rPr>
                        <a:t>≒56,000TWD</a:t>
                      </a:r>
                      <a:endParaRPr sz="105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latin typeface="Microsoft JhengHei"/>
                          <a:ea typeface="Microsoft JhengHei"/>
                          <a:cs typeface="Microsoft JhengHei"/>
                          <a:sym typeface="Microsoft JhengHei"/>
                        </a:rPr>
                        <a:t>13,000USD≒</a:t>
                      </a:r>
                      <a:endParaRPr/>
                    </a:p>
                    <a:p>
                      <a:pPr marL="0" marR="0" lvl="0" indent="0" algn="l" rtl="0">
                        <a:spcBef>
                          <a:spcPts val="0"/>
                        </a:spcBef>
                        <a:spcAft>
                          <a:spcPts val="0"/>
                        </a:spcAft>
                        <a:buNone/>
                      </a:pPr>
                      <a:r>
                        <a:rPr lang="zh-TW">
                          <a:latin typeface="Microsoft JhengHei"/>
                          <a:ea typeface="Microsoft JhengHei"/>
                          <a:cs typeface="Microsoft JhengHei"/>
                          <a:sym typeface="Microsoft JhengHei"/>
                        </a:rPr>
                        <a:t>426,484</a:t>
                      </a:r>
                      <a:r>
                        <a:rPr lang="zh-TW" sz="1400" u="none" strike="noStrike" cap="none">
                          <a:solidFill>
                            <a:schemeClr val="dk1"/>
                          </a:solidFill>
                          <a:latin typeface="Microsoft JhengHei"/>
                          <a:ea typeface="Microsoft JhengHei"/>
                          <a:cs typeface="Microsoft JhengHei"/>
                          <a:sym typeface="Microsoft JhengHei"/>
                        </a:rPr>
                        <a:t>NTD</a:t>
                      </a:r>
                      <a:endParaRPr sz="1400" u="none" strike="noStrike" cap="none">
                        <a:solidFill>
                          <a:schemeClr val="dk1"/>
                        </a:solidFill>
                        <a:latin typeface="Microsoft JhengHei"/>
                        <a:ea typeface="Microsoft JhengHei"/>
                        <a:cs typeface="Microsoft JhengHei"/>
                        <a:sym typeface="Microsoft JhengHei"/>
                      </a:endParaRPr>
                    </a:p>
                  </a:txBody>
                  <a:tcPr marL="91450" marR="91450" marT="45725" marB="45725" anchor="ctr"/>
                </a:tc>
                <a:tc vMerge="1">
                  <a:txBody>
                    <a:bodyPr/>
                    <a:lstStyle/>
                    <a:p>
                      <a:endParaRPr lang="zh-TW"/>
                    </a:p>
                  </a:txBody>
                  <a:tcPr/>
                </a:tc>
                <a:extLst>
                  <a:ext uri="{0D108BD9-81ED-4DB2-BD59-A6C34878D82A}">
                    <a16:rowId xmlns:a16="http://schemas.microsoft.com/office/drawing/2014/main" val="10002"/>
                  </a:ext>
                </a:extLst>
              </a:tr>
              <a:tr h="228600">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慶尚大學</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2</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有</a:t>
                      </a:r>
                      <a:endParaRPr/>
                    </a:p>
                  </a:txBody>
                  <a:tcPr marL="91450" marR="91450" marT="45725" marB="45725" anchor="ctr"/>
                </a:tc>
                <a:tc>
                  <a:txBody>
                    <a:bodyPr/>
                    <a:lstStyle/>
                    <a:p>
                      <a:pPr marL="0" marR="0" lvl="0" indent="0" algn="ctr" rtl="0">
                        <a:spcBef>
                          <a:spcPts val="0"/>
                        </a:spcBef>
                        <a:spcAft>
                          <a:spcPts val="0"/>
                        </a:spcAft>
                        <a:buNone/>
                      </a:pPr>
                      <a:r>
                        <a:rPr lang="zh-TW" sz="1400" u="none" strike="noStrike" cap="none">
                          <a:latin typeface="Microsoft JhengHei"/>
                          <a:ea typeface="Microsoft JhengHei"/>
                          <a:cs typeface="Microsoft JhengHei"/>
                          <a:sym typeface="Microsoft JhengHei"/>
                        </a:rPr>
                        <a:t>一期200萬韓元≒47,000TWD</a:t>
                      </a:r>
                      <a:endParaRPr sz="14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200"/>
                        <a:buFont typeface="Microsoft JhengHei"/>
                        <a:buNone/>
                      </a:pPr>
                      <a:r>
                        <a:rPr lang="zh-TW" sz="1200" u="none" strike="noStrike" cap="none">
                          <a:latin typeface="Microsoft JhengHei"/>
                          <a:ea typeface="Microsoft JhengHei"/>
                          <a:cs typeface="Microsoft JhengHei"/>
                          <a:sym typeface="Microsoft JhengHei"/>
                        </a:rPr>
                        <a:t>*語學堂不需韓檢</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100" u="none" strike="noStrike" cap="none">
                          <a:solidFill>
                            <a:schemeClr val="dk1"/>
                          </a:solidFill>
                          <a:latin typeface="Microsoft JhengHei"/>
                          <a:ea typeface="Microsoft JhengHei"/>
                          <a:cs typeface="Microsoft JhengHei"/>
                          <a:sym typeface="Microsoft JhengHei"/>
                        </a:rPr>
                        <a:t>109萬韓元/一學期</a:t>
                      </a:r>
                      <a:r>
                        <a:rPr lang="zh-TW" sz="1100" u="none" strike="noStrike" cap="none">
                          <a:latin typeface="Microsoft JhengHei"/>
                          <a:ea typeface="Microsoft JhengHei"/>
                          <a:cs typeface="Microsoft JhengHei"/>
                          <a:sym typeface="Microsoft JhengHei"/>
                        </a:rPr>
                        <a:t>≒25,400TWD</a:t>
                      </a:r>
                      <a:endParaRPr sz="1100" u="none" strike="noStrike" cap="none">
                        <a:solidFill>
                          <a:schemeClr val="dk1"/>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solidFill>
                            <a:schemeClr val="dk1"/>
                          </a:solidFill>
                          <a:latin typeface="Microsoft JhengHei"/>
                          <a:ea typeface="Microsoft JhengHei"/>
                          <a:cs typeface="Microsoft JhengHei"/>
                          <a:sym typeface="Microsoft JhengHei"/>
                        </a:rPr>
                        <a:t>10,000USD≒</a:t>
                      </a:r>
                      <a:endParaRPr/>
                    </a:p>
                    <a:p>
                      <a:pPr marL="0" marR="0" lvl="0" indent="0" algn="l" rtl="0">
                        <a:spcBef>
                          <a:spcPts val="0"/>
                        </a:spcBef>
                        <a:spcAft>
                          <a:spcPts val="0"/>
                        </a:spcAft>
                        <a:buNone/>
                      </a:pPr>
                      <a:r>
                        <a:rPr lang="zh-TW" sz="1400" u="none" strike="noStrike" cap="none">
                          <a:solidFill>
                            <a:schemeClr val="dk1"/>
                          </a:solidFill>
                          <a:latin typeface="Microsoft JhengHei"/>
                          <a:ea typeface="Microsoft JhengHei"/>
                          <a:cs typeface="Microsoft JhengHei"/>
                          <a:sym typeface="Microsoft JhengHei"/>
                        </a:rPr>
                        <a:t>3</a:t>
                      </a:r>
                      <a:r>
                        <a:rPr lang="zh-TW">
                          <a:latin typeface="Microsoft JhengHei"/>
                          <a:ea typeface="Microsoft JhengHei"/>
                          <a:cs typeface="Microsoft JhengHei"/>
                          <a:sym typeface="Microsoft JhengHei"/>
                        </a:rPr>
                        <a:t>28</a:t>
                      </a:r>
                      <a:r>
                        <a:rPr lang="zh-TW" sz="1400" u="none" strike="noStrike" cap="none">
                          <a:solidFill>
                            <a:schemeClr val="dk1"/>
                          </a:solidFill>
                          <a:latin typeface="Microsoft JhengHei"/>
                          <a:ea typeface="Microsoft JhengHei"/>
                          <a:cs typeface="Microsoft JhengHei"/>
                          <a:sym typeface="Microsoft JhengHei"/>
                        </a:rPr>
                        <a:t>,0</a:t>
                      </a:r>
                      <a:r>
                        <a:rPr lang="zh-TW">
                          <a:latin typeface="Microsoft JhengHei"/>
                          <a:ea typeface="Microsoft JhengHei"/>
                          <a:cs typeface="Microsoft JhengHei"/>
                          <a:sym typeface="Microsoft JhengHei"/>
                        </a:rPr>
                        <a:t>65</a:t>
                      </a:r>
                      <a:r>
                        <a:rPr lang="zh-TW" sz="1400" u="none" strike="noStrike" cap="none">
                          <a:solidFill>
                            <a:schemeClr val="dk1"/>
                          </a:solidFill>
                          <a:latin typeface="Microsoft JhengHei"/>
                          <a:ea typeface="Microsoft JhengHei"/>
                          <a:cs typeface="Microsoft JhengHei"/>
                          <a:sym typeface="Microsoft JhengHei"/>
                        </a:rPr>
                        <a:t>NTD</a:t>
                      </a:r>
                      <a:endParaRPr sz="1400" u="none" strike="noStrike" cap="none">
                        <a:solidFill>
                          <a:schemeClr val="dk1"/>
                        </a:solidFill>
                        <a:latin typeface="Microsoft JhengHei"/>
                        <a:ea typeface="Microsoft JhengHei"/>
                        <a:cs typeface="Microsoft JhengHei"/>
                        <a:sym typeface="Microsoft JhengHei"/>
                      </a:endParaRPr>
                    </a:p>
                  </a:txBody>
                  <a:tcPr marL="91450" marR="91450" marT="45725" marB="45725" anchor="ctr"/>
                </a:tc>
                <a:tc vMerge="1">
                  <a:txBody>
                    <a:bodyPr/>
                    <a:lstStyle/>
                    <a:p>
                      <a:endParaRPr lang="zh-TW"/>
                    </a:p>
                  </a:txBody>
                  <a:tcPr/>
                </a:tc>
                <a:extLst>
                  <a:ext uri="{0D108BD9-81ED-4DB2-BD59-A6C34878D82A}">
                    <a16:rowId xmlns:a16="http://schemas.microsoft.com/office/drawing/2014/main" val="10003"/>
                  </a:ext>
                </a:extLst>
              </a:tr>
              <a:tr h="228600">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金剛大學</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2</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a:latin typeface="Microsoft JhengHei"/>
                          <a:ea typeface="Microsoft JhengHei"/>
                          <a:cs typeface="Microsoft JhengHei"/>
                          <a:sym typeface="Microsoft JhengHei"/>
                        </a:rPr>
                        <a:t>有</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400"/>
                        <a:buFont typeface="Microsoft JhengHei"/>
                        <a:buNone/>
                      </a:pPr>
                      <a:r>
                        <a:rPr lang="zh-TW" sz="1400" u="none" strike="noStrike" cap="none">
                          <a:latin typeface="Microsoft JhengHei"/>
                          <a:ea typeface="Microsoft JhengHei"/>
                          <a:cs typeface="Microsoft JhengHei"/>
                          <a:sym typeface="Microsoft JhengHei"/>
                        </a:rPr>
                        <a:t>一期150萬韓元</a:t>
                      </a:r>
                      <a:endParaRPr sz="1400" u="none" strike="noStrike" cap="none">
                        <a:latin typeface="Microsoft JhengHei"/>
                        <a:ea typeface="Microsoft JhengHei"/>
                        <a:cs typeface="Microsoft JhengHei"/>
                        <a:sym typeface="Microsoft JhengHei"/>
                      </a:endParaRPr>
                    </a:p>
                    <a:p>
                      <a:pPr marL="0" marR="0" lvl="0" indent="0" algn="ctr" rtl="0">
                        <a:lnSpc>
                          <a:spcPct val="100000"/>
                        </a:lnSpc>
                        <a:spcBef>
                          <a:spcPts val="0"/>
                        </a:spcBef>
                        <a:spcAft>
                          <a:spcPts val="0"/>
                        </a:spcAft>
                        <a:buClr>
                          <a:schemeClr val="dk1"/>
                        </a:buClr>
                        <a:buSzPts val="1400"/>
                        <a:buFont typeface="Microsoft JhengHei"/>
                        <a:buNone/>
                      </a:pPr>
                      <a:r>
                        <a:rPr lang="zh-TW" sz="1400" u="none" strike="noStrike" cap="none">
                          <a:latin typeface="Microsoft JhengHei"/>
                          <a:ea typeface="Microsoft JhengHei"/>
                          <a:cs typeface="Microsoft JhengHei"/>
                          <a:sym typeface="Microsoft JhengHei"/>
                        </a:rPr>
                        <a:t>≒35,000TWD</a:t>
                      </a:r>
                      <a:endParaRPr sz="14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200"/>
                        <a:buFont typeface="Microsoft JhengHei"/>
                        <a:buNone/>
                      </a:pPr>
                      <a:r>
                        <a:rPr lang="zh-TW" sz="1200" u="none" strike="noStrike" cap="none">
                          <a:latin typeface="Microsoft JhengHei"/>
                          <a:ea typeface="Microsoft JhengHei"/>
                          <a:cs typeface="Microsoft JhengHei"/>
                          <a:sym typeface="Microsoft JhengHei"/>
                        </a:rPr>
                        <a:t>*語學堂不需韓檢</a:t>
                      </a:r>
                      <a:endParaRPr/>
                    </a:p>
                  </a:txBody>
                  <a:tcPr marL="91450" marR="91450" marT="45725" marB="45725" anchor="ctr"/>
                </a:tc>
                <a:tc>
                  <a:txBody>
                    <a:bodyPr/>
                    <a:lstStyle/>
                    <a:p>
                      <a:pPr marL="0" marR="0" lvl="0" indent="0" algn="l" rtl="0">
                        <a:spcBef>
                          <a:spcPts val="0"/>
                        </a:spcBef>
                        <a:spcAft>
                          <a:spcPts val="0"/>
                        </a:spcAft>
                        <a:buNone/>
                      </a:pPr>
                      <a:r>
                        <a:rPr lang="zh-TW" sz="1100" u="none" strike="noStrike" cap="none">
                          <a:latin typeface="Microsoft JhengHei"/>
                          <a:ea typeface="Microsoft JhengHei"/>
                          <a:cs typeface="Microsoft JhengHei"/>
                          <a:sym typeface="Microsoft JhengHei"/>
                        </a:rPr>
                        <a:t>132萬韓元/一學期(二人房)</a:t>
                      </a:r>
                      <a:endParaRPr/>
                    </a:p>
                    <a:p>
                      <a:pPr marL="0" marR="0" lvl="0" indent="0" algn="l" rtl="0">
                        <a:lnSpc>
                          <a:spcPct val="100000"/>
                        </a:lnSpc>
                        <a:spcBef>
                          <a:spcPts val="0"/>
                        </a:spcBef>
                        <a:spcAft>
                          <a:spcPts val="0"/>
                        </a:spcAft>
                        <a:buClr>
                          <a:schemeClr val="dk1"/>
                        </a:buClr>
                        <a:buSzPts val="1100"/>
                        <a:buFont typeface="Microsoft JhengHei"/>
                        <a:buNone/>
                      </a:pPr>
                      <a:r>
                        <a:rPr lang="zh-TW" sz="1100" u="none" strike="noStrike" cap="none">
                          <a:latin typeface="Microsoft JhengHei"/>
                          <a:ea typeface="Microsoft JhengHei"/>
                          <a:cs typeface="Microsoft JhengHei"/>
                          <a:sym typeface="Microsoft JhengHei"/>
                        </a:rPr>
                        <a:t>≒32,000TWD</a:t>
                      </a:r>
                      <a:endParaRPr sz="11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latin typeface="Microsoft JhengHei"/>
                          <a:ea typeface="Microsoft JhengHei"/>
                          <a:cs typeface="Microsoft JhengHei"/>
                          <a:sym typeface="Microsoft JhengHei"/>
                        </a:rPr>
                        <a:t>10,000USD</a:t>
                      </a:r>
                      <a:r>
                        <a:rPr lang="zh-TW" sz="1400" u="none" strike="noStrike" cap="none">
                          <a:solidFill>
                            <a:schemeClr val="dk1"/>
                          </a:solidFill>
                          <a:latin typeface="Microsoft JhengHei"/>
                          <a:ea typeface="Microsoft JhengHei"/>
                          <a:cs typeface="Microsoft JhengHei"/>
                          <a:sym typeface="Microsoft JhengHei"/>
                        </a:rPr>
                        <a:t>≒</a:t>
                      </a:r>
                      <a:endParaRPr/>
                    </a:p>
                    <a:p>
                      <a:pPr marL="0" marR="0" lvl="0" indent="0" algn="l" rtl="0">
                        <a:spcBef>
                          <a:spcPts val="0"/>
                        </a:spcBef>
                        <a:spcAft>
                          <a:spcPts val="0"/>
                        </a:spcAft>
                        <a:buNone/>
                      </a:pPr>
                      <a:r>
                        <a:rPr lang="zh-TW">
                          <a:latin typeface="Microsoft JhengHei"/>
                          <a:ea typeface="Microsoft JhengHei"/>
                          <a:cs typeface="Microsoft JhengHei"/>
                          <a:sym typeface="Microsoft JhengHei"/>
                        </a:rPr>
                        <a:t>328,065</a:t>
                      </a:r>
                      <a:r>
                        <a:rPr lang="zh-TW" sz="1400" u="none" strike="noStrike" cap="none">
                          <a:solidFill>
                            <a:schemeClr val="dk1"/>
                          </a:solidFill>
                          <a:latin typeface="Microsoft JhengHei"/>
                          <a:ea typeface="Microsoft JhengHei"/>
                          <a:cs typeface="Microsoft JhengHei"/>
                          <a:sym typeface="Microsoft JhengHei"/>
                        </a:rPr>
                        <a:t>NTD</a:t>
                      </a:r>
                      <a:endParaRPr sz="1400" u="none" strike="noStrike" cap="none">
                        <a:latin typeface="Microsoft JhengHei"/>
                        <a:ea typeface="Microsoft JhengHei"/>
                        <a:cs typeface="Microsoft JhengHei"/>
                        <a:sym typeface="Microsoft JhengHei"/>
                      </a:endParaRPr>
                    </a:p>
                  </a:txBody>
                  <a:tcPr marL="91450" marR="91450" marT="45725" marB="45725" anchor="ctr"/>
                </a:tc>
                <a:tc vMerge="1">
                  <a:txBody>
                    <a:bodyPr/>
                    <a:lstStyle/>
                    <a:p>
                      <a:endParaRPr lang="zh-TW"/>
                    </a:p>
                  </a:txBody>
                  <a:tcPr/>
                </a:tc>
                <a:extLst>
                  <a:ext uri="{0D108BD9-81ED-4DB2-BD59-A6C34878D82A}">
                    <a16:rowId xmlns:a16="http://schemas.microsoft.com/office/drawing/2014/main" val="10004"/>
                  </a:ext>
                </a:extLst>
              </a:tr>
              <a:tr h="228600">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東明大學</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1</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a:latin typeface="Microsoft JhengHei"/>
                          <a:ea typeface="Microsoft JhengHei"/>
                          <a:cs typeface="Microsoft JhengHei"/>
                          <a:sym typeface="Microsoft JhengHei"/>
                        </a:rPr>
                        <a:t>有</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400"/>
                        <a:buFont typeface="Microsoft JhengHei"/>
                        <a:buNone/>
                      </a:pPr>
                      <a:r>
                        <a:rPr lang="zh-TW" sz="1400" u="none" strike="noStrike" cap="none">
                          <a:latin typeface="Microsoft JhengHei"/>
                          <a:ea typeface="Microsoft JhengHei"/>
                          <a:cs typeface="Microsoft JhengHei"/>
                          <a:sym typeface="Microsoft JhengHei"/>
                        </a:rPr>
                        <a:t>一期240萬韓元</a:t>
                      </a:r>
                      <a:endParaRPr sz="1400" u="none" strike="noStrike" cap="none">
                        <a:latin typeface="Microsoft JhengHei"/>
                        <a:ea typeface="Microsoft JhengHei"/>
                        <a:cs typeface="Microsoft JhengHei"/>
                        <a:sym typeface="Microsoft JhengHei"/>
                      </a:endParaRPr>
                    </a:p>
                    <a:p>
                      <a:pPr marL="0" marR="0" lvl="0" indent="0" algn="ctr" rtl="0">
                        <a:lnSpc>
                          <a:spcPct val="100000"/>
                        </a:lnSpc>
                        <a:spcBef>
                          <a:spcPts val="0"/>
                        </a:spcBef>
                        <a:spcAft>
                          <a:spcPts val="0"/>
                        </a:spcAft>
                        <a:buClr>
                          <a:schemeClr val="dk1"/>
                        </a:buClr>
                        <a:buSzPts val="1400"/>
                        <a:buFont typeface="Microsoft JhengHei"/>
                        <a:buNone/>
                      </a:pPr>
                      <a:r>
                        <a:rPr lang="zh-TW" sz="1400" u="none" strike="noStrike" cap="none">
                          <a:latin typeface="Microsoft JhengHei"/>
                          <a:ea typeface="Microsoft JhengHei"/>
                          <a:cs typeface="Microsoft JhengHei"/>
                          <a:sym typeface="Microsoft JhengHei"/>
                        </a:rPr>
                        <a:t>≒57,000TWD</a:t>
                      </a:r>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200"/>
                        <a:buFont typeface="Microsoft JhengHei"/>
                        <a:buNone/>
                      </a:pPr>
                      <a:r>
                        <a:rPr lang="zh-TW" sz="1200" u="none" strike="noStrike" cap="none">
                          <a:latin typeface="Microsoft JhengHei"/>
                          <a:ea typeface="Microsoft JhengHei"/>
                          <a:cs typeface="Microsoft JhengHei"/>
                          <a:sym typeface="Microsoft JhengHei"/>
                        </a:rPr>
                        <a:t>*語學堂不需韓檢</a:t>
                      </a:r>
                      <a:endParaRPr sz="1200" u="none" strike="noStrike" cap="none">
                        <a:latin typeface="Microsoft JhengHei"/>
                        <a:ea typeface="Microsoft JhengHei"/>
                        <a:cs typeface="Microsoft JhengHei"/>
                        <a:sym typeface="Microsoft JhengHei"/>
                      </a:endParaRPr>
                    </a:p>
                    <a:p>
                      <a:pPr marL="0" marR="0" lvl="0" indent="0" algn="l" rtl="0">
                        <a:lnSpc>
                          <a:spcPct val="100000"/>
                        </a:lnSpc>
                        <a:spcBef>
                          <a:spcPts val="0"/>
                        </a:spcBef>
                        <a:spcAft>
                          <a:spcPts val="0"/>
                        </a:spcAft>
                        <a:buClr>
                          <a:schemeClr val="dk1"/>
                        </a:buClr>
                        <a:buSzPts val="1200"/>
                        <a:buFont typeface="Microsoft JhengHei"/>
                        <a:buNone/>
                      </a:pPr>
                      <a:r>
                        <a:rPr lang="zh-TW" sz="1200" u="none" strike="noStrike" cap="none">
                          <a:latin typeface="Microsoft JhengHei"/>
                          <a:ea typeface="Microsoft JhengHei"/>
                          <a:cs typeface="Microsoft JhengHei"/>
                          <a:sym typeface="Microsoft JhengHei"/>
                        </a:rPr>
                        <a:t>*大學部課程，需韓檢3級以上</a:t>
                      </a:r>
                      <a:endParaRPr/>
                    </a:p>
                  </a:txBody>
                  <a:tcPr marL="91450" marR="91450" marT="45725" marB="45725" anchor="ctr"/>
                </a:tc>
                <a:tc>
                  <a:txBody>
                    <a:bodyPr/>
                    <a:lstStyle/>
                    <a:p>
                      <a:pPr marL="0" marR="0" lvl="0" indent="0" algn="l" rtl="0">
                        <a:spcBef>
                          <a:spcPts val="0"/>
                        </a:spcBef>
                        <a:spcAft>
                          <a:spcPts val="0"/>
                        </a:spcAft>
                        <a:buNone/>
                      </a:pPr>
                      <a:r>
                        <a:rPr lang="zh-TW" sz="1100" u="none" strike="noStrike" cap="none">
                          <a:latin typeface="Microsoft JhengHei"/>
                          <a:ea typeface="Microsoft JhengHei"/>
                          <a:cs typeface="Microsoft JhengHei"/>
                          <a:sym typeface="Microsoft JhengHei"/>
                        </a:rPr>
                        <a:t>90萬韓元/一學期(三人房)</a:t>
                      </a:r>
                      <a:endParaRPr/>
                    </a:p>
                    <a:p>
                      <a:pPr marL="0" marR="0" lvl="0" indent="0" algn="l" rtl="0">
                        <a:spcBef>
                          <a:spcPts val="0"/>
                        </a:spcBef>
                        <a:spcAft>
                          <a:spcPts val="0"/>
                        </a:spcAft>
                        <a:buNone/>
                      </a:pPr>
                      <a:r>
                        <a:rPr lang="zh-TW" sz="1100" u="none" strike="noStrike" cap="none">
                          <a:latin typeface="Microsoft JhengHei"/>
                          <a:ea typeface="Microsoft JhengHei"/>
                          <a:cs typeface="Microsoft JhengHei"/>
                          <a:sym typeface="Microsoft JhengHei"/>
                        </a:rPr>
                        <a:t>≒22,000TWD</a:t>
                      </a:r>
                      <a:endParaRPr sz="11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solidFill>
                            <a:schemeClr val="dk1"/>
                          </a:solidFill>
                          <a:latin typeface="Microsoft JhengHei"/>
                          <a:ea typeface="Microsoft JhengHei"/>
                          <a:cs typeface="Microsoft JhengHei"/>
                          <a:sym typeface="Microsoft JhengHei"/>
                        </a:rPr>
                        <a:t>10,000USD≒</a:t>
                      </a:r>
                      <a:endParaRPr/>
                    </a:p>
                    <a:p>
                      <a:pPr marL="0" marR="0" lvl="0" indent="0" algn="l" rtl="0">
                        <a:spcBef>
                          <a:spcPts val="0"/>
                        </a:spcBef>
                        <a:spcAft>
                          <a:spcPts val="0"/>
                        </a:spcAft>
                        <a:buNone/>
                      </a:pPr>
                      <a:r>
                        <a:rPr lang="zh-TW">
                          <a:latin typeface="Microsoft JhengHei"/>
                          <a:ea typeface="Microsoft JhengHei"/>
                          <a:cs typeface="Microsoft JhengHei"/>
                          <a:sym typeface="Microsoft JhengHei"/>
                        </a:rPr>
                        <a:t>328,065</a:t>
                      </a:r>
                      <a:r>
                        <a:rPr lang="zh-TW" sz="1400" u="none" strike="noStrike" cap="none">
                          <a:solidFill>
                            <a:schemeClr val="dk1"/>
                          </a:solidFill>
                          <a:latin typeface="Microsoft JhengHei"/>
                          <a:ea typeface="Microsoft JhengHei"/>
                          <a:cs typeface="Microsoft JhengHei"/>
                          <a:sym typeface="Microsoft JhengHei"/>
                        </a:rPr>
                        <a:t>NTD</a:t>
                      </a:r>
                      <a:endParaRPr sz="1400" u="none" strike="noStrike" cap="none">
                        <a:solidFill>
                          <a:schemeClr val="dk1"/>
                        </a:solidFill>
                        <a:latin typeface="Microsoft JhengHei"/>
                        <a:ea typeface="Microsoft JhengHei"/>
                        <a:cs typeface="Microsoft JhengHei"/>
                        <a:sym typeface="Microsoft JhengHei"/>
                      </a:endParaRPr>
                    </a:p>
                  </a:txBody>
                  <a:tcPr marL="91450" marR="91450" marT="45725" marB="45725" anchor="ctr"/>
                </a:tc>
                <a:tc vMerge="1">
                  <a:txBody>
                    <a:bodyPr/>
                    <a:lstStyle/>
                    <a:p>
                      <a:endParaRPr lang="zh-TW"/>
                    </a:p>
                  </a:txBody>
                  <a:tcPr/>
                </a:tc>
                <a:extLst>
                  <a:ext uri="{0D108BD9-81ED-4DB2-BD59-A6C34878D82A}">
                    <a16:rowId xmlns:a16="http://schemas.microsoft.com/office/drawing/2014/main" val="10005"/>
                  </a:ext>
                </a:extLst>
              </a:tr>
              <a:tr h="228600">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東國慶州</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2</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a:latin typeface="Microsoft JhengHei"/>
                          <a:ea typeface="Microsoft JhengHei"/>
                          <a:cs typeface="Microsoft JhengHei"/>
                          <a:sym typeface="Microsoft JhengHei"/>
                        </a:rPr>
                        <a:t>無</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a:latin typeface="Microsoft JhengHei"/>
                          <a:ea typeface="Microsoft JhengHei"/>
                          <a:cs typeface="Microsoft JhengHei"/>
                          <a:sym typeface="Microsoft JhengHei"/>
                        </a:rPr>
                        <a:t>無</a:t>
                      </a:r>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800"/>
                        <a:buFont typeface="Microsoft JhengHei"/>
                        <a:buNone/>
                      </a:pPr>
                      <a:r>
                        <a:rPr lang="zh-TW" sz="1800" u="none" strike="noStrike" cap="none">
                          <a:latin typeface="Microsoft JhengHei"/>
                          <a:ea typeface="Microsoft JhengHei"/>
                          <a:cs typeface="Microsoft JhengHei"/>
                          <a:sym typeface="Microsoft JhengHei"/>
                        </a:rPr>
                        <a:t>韓檢3級以上</a:t>
                      </a:r>
                      <a:endParaRPr/>
                    </a:p>
                  </a:txBody>
                  <a:tcPr marL="91450" marR="91450" marT="45725" marB="45725" anchor="ctr"/>
                </a:tc>
                <a:tc>
                  <a:txBody>
                    <a:bodyPr/>
                    <a:lstStyle/>
                    <a:p>
                      <a:pPr marL="0" marR="0" lvl="0" indent="0" algn="l" rtl="0">
                        <a:spcBef>
                          <a:spcPts val="0"/>
                        </a:spcBef>
                        <a:spcAft>
                          <a:spcPts val="0"/>
                        </a:spcAft>
                        <a:buNone/>
                      </a:pPr>
                      <a:r>
                        <a:rPr lang="zh-TW" sz="1100" u="none" strike="noStrike" cap="none">
                          <a:latin typeface="Microsoft JhengHei"/>
                          <a:ea typeface="Microsoft JhengHei"/>
                          <a:cs typeface="Microsoft JhengHei"/>
                          <a:sym typeface="Microsoft JhengHei"/>
                        </a:rPr>
                        <a:t>77.7萬韓元/一學期(三人房)</a:t>
                      </a:r>
                      <a:endParaRPr/>
                    </a:p>
                    <a:p>
                      <a:pPr marL="0" marR="0" lvl="0" indent="0" algn="l" rtl="0">
                        <a:spcBef>
                          <a:spcPts val="0"/>
                        </a:spcBef>
                        <a:spcAft>
                          <a:spcPts val="0"/>
                        </a:spcAft>
                        <a:buNone/>
                      </a:pPr>
                      <a:r>
                        <a:rPr lang="zh-TW" sz="1100" u="none" strike="noStrike" cap="none">
                          <a:latin typeface="Microsoft JhengHei"/>
                          <a:ea typeface="Microsoft JhengHei"/>
                          <a:cs typeface="Microsoft JhengHei"/>
                          <a:sym typeface="Microsoft JhengHei"/>
                        </a:rPr>
                        <a:t>≒18,500TWD</a:t>
                      </a:r>
                      <a:endParaRPr sz="11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latin typeface="Microsoft JhengHei"/>
                          <a:ea typeface="Microsoft JhengHei"/>
                          <a:cs typeface="Microsoft JhengHei"/>
                          <a:sym typeface="Microsoft JhengHei"/>
                        </a:rPr>
                        <a:t>10,000USD≒</a:t>
                      </a:r>
                      <a:endParaRPr/>
                    </a:p>
                    <a:p>
                      <a:pPr marL="0" marR="0" lvl="0" indent="0" algn="l" rtl="0">
                        <a:spcBef>
                          <a:spcPts val="0"/>
                        </a:spcBef>
                        <a:spcAft>
                          <a:spcPts val="0"/>
                        </a:spcAft>
                        <a:buNone/>
                      </a:pPr>
                      <a:r>
                        <a:rPr lang="zh-TW">
                          <a:latin typeface="Microsoft JhengHei"/>
                          <a:ea typeface="Microsoft JhengHei"/>
                          <a:cs typeface="Microsoft JhengHei"/>
                          <a:sym typeface="Microsoft JhengHei"/>
                        </a:rPr>
                        <a:t>328,065</a:t>
                      </a:r>
                      <a:r>
                        <a:rPr lang="zh-TW" sz="1400" u="none" strike="noStrike" cap="none">
                          <a:latin typeface="Microsoft JhengHei"/>
                          <a:ea typeface="Microsoft JhengHei"/>
                          <a:cs typeface="Microsoft JhengHei"/>
                          <a:sym typeface="Microsoft JhengHei"/>
                        </a:rPr>
                        <a:t>NTD</a:t>
                      </a:r>
                      <a:endParaRPr sz="14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400"/>
                        <a:buFont typeface="Microsoft JhengHei"/>
                        <a:buNone/>
                      </a:pPr>
                      <a:r>
                        <a:rPr lang="zh-TW" sz="1400" u="none" strike="noStrike" cap="none">
                          <a:latin typeface="Microsoft JhengHei"/>
                          <a:ea typeface="Microsoft JhengHei"/>
                          <a:cs typeface="Microsoft JhengHei"/>
                          <a:sym typeface="Microsoft JhengHei"/>
                        </a:rPr>
                        <a:t>大學部課程</a:t>
                      </a:r>
                      <a:endParaRPr/>
                    </a:p>
                  </a:txBody>
                  <a:tcPr marL="91450" marR="91450" marT="45725" marB="45725" anchor="ctr"/>
                </a:tc>
                <a:extLst>
                  <a:ext uri="{0D108BD9-81ED-4DB2-BD59-A6C34878D82A}">
                    <a16:rowId xmlns:a16="http://schemas.microsoft.com/office/drawing/2014/main" val="10006"/>
                  </a:ext>
                </a:extLst>
              </a:tr>
              <a:tr h="228600">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威德大學</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2</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無</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無</a:t>
                      </a:r>
                      <a:endParaRPr/>
                    </a:p>
                  </a:txBody>
                  <a:tcPr marL="91450" marR="91450" marT="45725" marB="45725" anchor="ctr"/>
                </a:tc>
                <a:tc>
                  <a:txBody>
                    <a:bodyPr/>
                    <a:lstStyle/>
                    <a:p>
                      <a:pPr marL="0" marR="0" lvl="0" indent="0" algn="l" rtl="0">
                        <a:spcBef>
                          <a:spcPts val="0"/>
                        </a:spcBef>
                        <a:spcAft>
                          <a:spcPts val="0"/>
                        </a:spcAft>
                        <a:buNone/>
                      </a:pPr>
                      <a:r>
                        <a:rPr lang="zh-TW" sz="1800" u="none" strike="noStrike" cap="none">
                          <a:latin typeface="Microsoft JhengHei"/>
                          <a:ea typeface="Microsoft JhengHei"/>
                          <a:cs typeface="Microsoft JhengHei"/>
                          <a:sym typeface="Microsoft JhengHei"/>
                        </a:rPr>
                        <a:t>韓檢2級以上</a:t>
                      </a:r>
                      <a:endParaRPr/>
                    </a:p>
                  </a:txBody>
                  <a:tcPr marL="91450" marR="91450" marT="45725" marB="45725" anchor="ctr"/>
                </a:tc>
                <a:tc>
                  <a:txBody>
                    <a:bodyPr/>
                    <a:lstStyle/>
                    <a:p>
                      <a:pPr marL="0" marR="0" lvl="0" indent="0" algn="ctr" rtl="0">
                        <a:spcBef>
                          <a:spcPts val="0"/>
                        </a:spcBef>
                        <a:spcAft>
                          <a:spcPts val="0"/>
                        </a:spcAft>
                        <a:buNone/>
                      </a:pPr>
                      <a:endParaRPr sz="16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solidFill>
                            <a:schemeClr val="dk1"/>
                          </a:solidFill>
                          <a:latin typeface="Microsoft JhengHei"/>
                          <a:ea typeface="Microsoft JhengHei"/>
                          <a:cs typeface="Microsoft JhengHei"/>
                          <a:sym typeface="Microsoft JhengHei"/>
                        </a:rPr>
                        <a:t>10,000USD≒</a:t>
                      </a:r>
                      <a:endParaRPr/>
                    </a:p>
                    <a:p>
                      <a:pPr marL="0" marR="0" lvl="0" indent="0" algn="l" rtl="0">
                        <a:spcBef>
                          <a:spcPts val="0"/>
                        </a:spcBef>
                        <a:spcAft>
                          <a:spcPts val="0"/>
                        </a:spcAft>
                        <a:buNone/>
                      </a:pPr>
                      <a:r>
                        <a:rPr lang="zh-TW">
                          <a:latin typeface="Microsoft JhengHei"/>
                          <a:ea typeface="Microsoft JhengHei"/>
                          <a:cs typeface="Microsoft JhengHei"/>
                          <a:sym typeface="Microsoft JhengHei"/>
                        </a:rPr>
                        <a:t>328,065</a:t>
                      </a:r>
                      <a:r>
                        <a:rPr lang="zh-TW" sz="1400" u="none" strike="noStrike" cap="none">
                          <a:solidFill>
                            <a:schemeClr val="dk1"/>
                          </a:solidFill>
                          <a:latin typeface="Microsoft JhengHei"/>
                          <a:ea typeface="Microsoft JhengHei"/>
                          <a:cs typeface="Microsoft JhengHei"/>
                          <a:sym typeface="Microsoft JhengHei"/>
                        </a:rPr>
                        <a:t>NTD</a:t>
                      </a:r>
                      <a:endParaRPr sz="1400" u="none" strike="noStrike" cap="none">
                        <a:solidFill>
                          <a:schemeClr val="dk1"/>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latin typeface="Microsoft JhengHei"/>
                          <a:ea typeface="Microsoft JhengHei"/>
                          <a:cs typeface="Microsoft JhengHei"/>
                          <a:sym typeface="Microsoft JhengHei"/>
                        </a:rPr>
                        <a:t>大學部課程</a:t>
                      </a:r>
                      <a:endParaRPr/>
                    </a:p>
                  </a:txBody>
                  <a:tcPr marL="91450" marR="91450" marT="45725" marB="45725" anchor="ctr"/>
                </a:tc>
                <a:extLst>
                  <a:ext uri="{0D108BD9-81ED-4DB2-BD59-A6C34878D82A}">
                    <a16:rowId xmlns:a16="http://schemas.microsoft.com/office/drawing/2014/main" val="10007"/>
                  </a:ext>
                </a:extLst>
              </a:tr>
              <a:tr h="228600">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新羅大學</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2</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無</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無</a:t>
                      </a:r>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800"/>
                        <a:buFont typeface="Microsoft JhengHei"/>
                        <a:buNone/>
                      </a:pPr>
                      <a:r>
                        <a:rPr lang="zh-TW" sz="1800" u="none" strike="noStrike" cap="none">
                          <a:latin typeface="Microsoft JhengHei"/>
                          <a:ea typeface="Microsoft JhengHei"/>
                          <a:cs typeface="Microsoft JhengHei"/>
                          <a:sym typeface="Microsoft JhengHei"/>
                        </a:rPr>
                        <a:t>韓檢3級以上</a:t>
                      </a:r>
                      <a:endParaRPr/>
                    </a:p>
                  </a:txBody>
                  <a:tcPr marL="91450" marR="91450" marT="45725" marB="45725" anchor="ctr"/>
                </a:tc>
                <a:tc>
                  <a:txBody>
                    <a:bodyPr/>
                    <a:lstStyle/>
                    <a:p>
                      <a:pPr marL="0" marR="0" lvl="0" indent="0" algn="ctr" rtl="0">
                        <a:spcBef>
                          <a:spcPts val="0"/>
                        </a:spcBef>
                        <a:spcAft>
                          <a:spcPts val="0"/>
                        </a:spcAft>
                        <a:buNone/>
                      </a:pPr>
                      <a:endParaRPr sz="16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solidFill>
                            <a:schemeClr val="dk1"/>
                          </a:solidFill>
                          <a:latin typeface="Microsoft JhengHei"/>
                          <a:ea typeface="Microsoft JhengHei"/>
                          <a:cs typeface="Microsoft JhengHei"/>
                          <a:sym typeface="Microsoft JhengHei"/>
                        </a:rPr>
                        <a:t>10,000USD≒</a:t>
                      </a:r>
                      <a:endParaRPr/>
                    </a:p>
                    <a:p>
                      <a:pPr marL="0" marR="0" lvl="0" indent="0" algn="l" rtl="0">
                        <a:spcBef>
                          <a:spcPts val="0"/>
                        </a:spcBef>
                        <a:spcAft>
                          <a:spcPts val="0"/>
                        </a:spcAft>
                        <a:buNone/>
                      </a:pPr>
                      <a:r>
                        <a:rPr lang="zh-TW">
                          <a:latin typeface="Microsoft JhengHei"/>
                          <a:ea typeface="Microsoft JhengHei"/>
                          <a:cs typeface="Microsoft JhengHei"/>
                          <a:sym typeface="Microsoft JhengHei"/>
                        </a:rPr>
                        <a:t>328,065</a:t>
                      </a:r>
                      <a:r>
                        <a:rPr lang="zh-TW" sz="1400" u="none" strike="noStrike" cap="none">
                          <a:solidFill>
                            <a:schemeClr val="dk1"/>
                          </a:solidFill>
                          <a:latin typeface="Microsoft JhengHei"/>
                          <a:ea typeface="Microsoft JhengHei"/>
                          <a:cs typeface="Microsoft JhengHei"/>
                          <a:sym typeface="Microsoft JhengHei"/>
                        </a:rPr>
                        <a:t>NTD</a:t>
                      </a:r>
                      <a:endParaRPr sz="1400" u="none" strike="noStrike" cap="none">
                        <a:solidFill>
                          <a:schemeClr val="dk1"/>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400"/>
                        <a:buFont typeface="Microsoft JhengHei"/>
                        <a:buNone/>
                      </a:pPr>
                      <a:r>
                        <a:rPr lang="zh-TW" sz="1400" u="none" strike="noStrike" cap="none">
                          <a:latin typeface="Microsoft JhengHei"/>
                          <a:ea typeface="Microsoft JhengHei"/>
                          <a:cs typeface="Microsoft JhengHei"/>
                          <a:sym typeface="Microsoft JhengHei"/>
                        </a:rPr>
                        <a:t>大學部課程</a:t>
                      </a:r>
                      <a:endParaRPr/>
                    </a:p>
                  </a:txBody>
                  <a:tcPr marL="91450" marR="91450" marT="45725" marB="45725" anchor="ctr"/>
                </a:tc>
                <a:extLst>
                  <a:ext uri="{0D108BD9-81ED-4DB2-BD59-A6C34878D82A}">
                    <a16:rowId xmlns:a16="http://schemas.microsoft.com/office/drawing/2014/main" val="10008"/>
                  </a:ext>
                </a:extLst>
              </a:tr>
              <a:tr h="228600">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中央僧伽</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2</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有</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免費</a:t>
                      </a:r>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800"/>
                        <a:buFont typeface="Microsoft JhengHei"/>
                        <a:buNone/>
                      </a:pPr>
                      <a:r>
                        <a:rPr lang="zh-TW" sz="1800" u="none" strike="noStrike" cap="none">
                          <a:latin typeface="Microsoft JhengHei"/>
                          <a:ea typeface="Microsoft JhengHei"/>
                          <a:cs typeface="Microsoft JhengHei"/>
                          <a:sym typeface="Microsoft JhengHei"/>
                        </a:rPr>
                        <a:t>*語學堂不需韓檢</a:t>
                      </a:r>
                      <a:endParaRPr/>
                    </a:p>
                  </a:txBody>
                  <a:tcPr marL="91450" marR="91450" marT="45725" marB="45725" anchor="ctr"/>
                </a:tc>
                <a:tc>
                  <a:txBody>
                    <a:bodyPr/>
                    <a:lstStyle/>
                    <a:p>
                      <a:pPr marL="0" marR="0" lvl="0" indent="0" algn="ctr" rtl="0">
                        <a:spcBef>
                          <a:spcPts val="0"/>
                        </a:spcBef>
                        <a:spcAft>
                          <a:spcPts val="0"/>
                        </a:spcAft>
                        <a:buNone/>
                      </a:pPr>
                      <a:r>
                        <a:rPr lang="zh-TW" sz="1600" u="none" strike="noStrike" cap="none">
                          <a:latin typeface="Microsoft JhengHei"/>
                          <a:ea typeface="Microsoft JhengHei"/>
                          <a:cs typeface="Microsoft JhengHei"/>
                          <a:sym typeface="Microsoft JhengHei"/>
                        </a:rPr>
                        <a:t>互惠</a:t>
                      </a:r>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latin typeface="Microsoft JhengHei"/>
                          <a:ea typeface="Microsoft JhengHei"/>
                          <a:cs typeface="Microsoft JhengHei"/>
                          <a:sym typeface="Microsoft JhengHei"/>
                        </a:rPr>
                        <a:t>8,200USD</a:t>
                      </a:r>
                      <a:r>
                        <a:rPr lang="zh-TW" sz="1400" u="none" strike="noStrike" cap="none">
                          <a:solidFill>
                            <a:schemeClr val="dk1"/>
                          </a:solidFill>
                          <a:latin typeface="Microsoft JhengHei"/>
                          <a:ea typeface="Microsoft JhengHei"/>
                          <a:cs typeface="Microsoft JhengHei"/>
                          <a:sym typeface="Microsoft JhengHei"/>
                        </a:rPr>
                        <a:t>≒</a:t>
                      </a:r>
                      <a:endParaRPr/>
                    </a:p>
                    <a:p>
                      <a:pPr marL="0" marR="0" lvl="0" indent="0" algn="l" rtl="0">
                        <a:spcBef>
                          <a:spcPts val="0"/>
                        </a:spcBef>
                        <a:spcAft>
                          <a:spcPts val="0"/>
                        </a:spcAft>
                        <a:buNone/>
                      </a:pPr>
                      <a:r>
                        <a:rPr lang="zh-TW" sz="1400" u="none" strike="noStrike" cap="none">
                          <a:solidFill>
                            <a:schemeClr val="dk1"/>
                          </a:solidFill>
                          <a:latin typeface="Microsoft JhengHei"/>
                          <a:ea typeface="Microsoft JhengHei"/>
                          <a:cs typeface="Microsoft JhengHei"/>
                          <a:sym typeface="Microsoft JhengHei"/>
                        </a:rPr>
                        <a:t>2</a:t>
                      </a:r>
                      <a:r>
                        <a:rPr lang="zh-TW">
                          <a:latin typeface="Microsoft JhengHei"/>
                          <a:ea typeface="Microsoft JhengHei"/>
                          <a:cs typeface="Microsoft JhengHei"/>
                          <a:sym typeface="Microsoft JhengHei"/>
                        </a:rPr>
                        <a:t>69</a:t>
                      </a:r>
                      <a:r>
                        <a:rPr lang="zh-TW" sz="1400" u="none" strike="noStrike" cap="none">
                          <a:solidFill>
                            <a:schemeClr val="dk1"/>
                          </a:solidFill>
                          <a:latin typeface="Microsoft JhengHei"/>
                          <a:ea typeface="Microsoft JhengHei"/>
                          <a:cs typeface="Microsoft JhengHei"/>
                          <a:sym typeface="Microsoft JhengHei"/>
                        </a:rPr>
                        <a:t>,</a:t>
                      </a:r>
                      <a:r>
                        <a:rPr lang="zh-TW">
                          <a:latin typeface="Microsoft JhengHei"/>
                          <a:ea typeface="Microsoft JhengHei"/>
                          <a:cs typeface="Microsoft JhengHei"/>
                          <a:sym typeface="Microsoft JhengHei"/>
                        </a:rPr>
                        <a:t>013</a:t>
                      </a:r>
                      <a:r>
                        <a:rPr lang="zh-TW" sz="1400" u="none" strike="noStrike" cap="none">
                          <a:solidFill>
                            <a:schemeClr val="dk1"/>
                          </a:solidFill>
                          <a:latin typeface="Microsoft JhengHei"/>
                          <a:ea typeface="Microsoft JhengHei"/>
                          <a:cs typeface="Microsoft JhengHei"/>
                          <a:sym typeface="Microsoft JhengHei"/>
                        </a:rPr>
                        <a:t>NTD</a:t>
                      </a:r>
                      <a:endParaRPr sz="14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400"/>
                        <a:buFont typeface="Microsoft JhengHei"/>
                        <a:buNone/>
                      </a:pPr>
                      <a:r>
                        <a:rPr lang="zh-TW" sz="1400" u="none" strike="noStrike" cap="none">
                          <a:latin typeface="Microsoft JhengHei"/>
                          <a:ea typeface="Microsoft JhengHei"/>
                          <a:cs typeface="Microsoft JhengHei"/>
                          <a:sym typeface="Microsoft JhengHei"/>
                        </a:rPr>
                        <a:t>僧侶課程</a:t>
                      </a:r>
                      <a:endParaRPr/>
                    </a:p>
                  </a:txBody>
                  <a:tcPr marL="91450" marR="91450" marT="45725" marB="45725" anchor="ctr"/>
                </a:tc>
                <a:extLst>
                  <a:ext uri="{0D108BD9-81ED-4DB2-BD59-A6C34878D82A}">
                    <a16:rowId xmlns:a16="http://schemas.microsoft.com/office/drawing/2014/main" val="10009"/>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sp>
        <p:nvSpPr>
          <p:cNvPr id="527" name="Google Shape;527;p17"/>
          <p:cNvSpPr txBox="1">
            <a:spLocks noGrp="1"/>
          </p:cNvSpPr>
          <p:nvPr>
            <p:ph type="title"/>
          </p:nvPr>
        </p:nvSpPr>
        <p:spPr>
          <a:xfrm>
            <a:off x="929671" y="291843"/>
            <a:ext cx="9745092" cy="718804"/>
          </a:xfrm>
          <a:prstGeom prst="rect">
            <a:avLst/>
          </a:prstGeom>
          <a:noFill/>
          <a:ln>
            <a:noFill/>
          </a:ln>
        </p:spPr>
        <p:txBody>
          <a:bodyPr spcFirstLastPara="1" wrap="square" lIns="0" tIns="45700" rIns="0" bIns="45700" anchor="b" anchorCtr="0">
            <a:normAutofit/>
          </a:bodyPr>
          <a:lstStyle/>
          <a:p>
            <a:pPr marL="0" lvl="0" indent="0" algn="l" rtl="0">
              <a:lnSpc>
                <a:spcPct val="100000"/>
              </a:lnSpc>
              <a:spcBef>
                <a:spcPts val="0"/>
              </a:spcBef>
              <a:spcAft>
                <a:spcPts val="0"/>
              </a:spcAft>
              <a:buClr>
                <a:schemeClr val="dk1"/>
              </a:buClr>
              <a:buSzPts val="700"/>
              <a:buFont typeface="Arial"/>
              <a:buNone/>
            </a:pPr>
            <a:r>
              <a:rPr lang="zh-TW"/>
              <a:t>中國各校開放名額(交換一學期)</a:t>
            </a:r>
            <a:r>
              <a:rPr lang="zh-TW">
                <a:solidFill>
                  <a:srgbClr val="BD374A"/>
                </a:solidFill>
              </a:rPr>
              <a:t>     </a:t>
            </a:r>
            <a:r>
              <a:rPr lang="zh-TW" sz="1300">
                <a:solidFill>
                  <a:srgbClr val="FF0000"/>
                </a:solidFill>
                <a:latin typeface="Microsoft JhengHei"/>
                <a:ea typeface="Microsoft JhengHei"/>
                <a:cs typeface="Microsoft JhengHei"/>
                <a:sym typeface="Microsoft JhengHei"/>
              </a:rPr>
              <a:t>※此名額參考用，實際名額得依姐妹校之要求而作適當調整。</a:t>
            </a:r>
            <a:endParaRPr sz="1300">
              <a:latin typeface="Microsoft JhengHei"/>
              <a:ea typeface="Microsoft JhengHei"/>
              <a:cs typeface="Microsoft JhengHei"/>
              <a:sym typeface="Microsoft JhengHei"/>
            </a:endParaRPr>
          </a:p>
        </p:txBody>
      </p:sp>
      <p:sp>
        <p:nvSpPr>
          <p:cNvPr id="528" name="Google Shape;528;p17"/>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17</a:t>
            </a:fld>
            <a:endParaRPr/>
          </a:p>
        </p:txBody>
      </p:sp>
      <p:sp>
        <p:nvSpPr>
          <p:cNvPr id="529" name="Google Shape;529;p17"/>
          <p:cNvSpPr txBox="1"/>
          <p:nvPr/>
        </p:nvSpPr>
        <p:spPr>
          <a:xfrm>
            <a:off x="577225" y="6238875"/>
            <a:ext cx="10677780" cy="78631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zh-TW" sz="1400" b="1">
                <a:solidFill>
                  <a:srgbClr val="0070C0"/>
                </a:solidFill>
                <a:latin typeface="Arial"/>
                <a:ea typeface="Arial"/>
                <a:cs typeface="Arial"/>
                <a:sym typeface="Arial"/>
              </a:rPr>
              <a:t>住宿互惠: (依各校當期簡章為準!)</a:t>
            </a:r>
            <a:br>
              <a:rPr lang="zh-TW" sz="1400" b="1">
                <a:solidFill>
                  <a:srgbClr val="0070C0"/>
                </a:solidFill>
                <a:latin typeface="Arial"/>
                <a:ea typeface="Arial"/>
                <a:cs typeface="Arial"/>
                <a:sym typeface="Arial"/>
              </a:rPr>
            </a:br>
            <a:endParaRPr sz="1400" b="1" i="0" u="none" strike="noStrike" cap="none">
              <a:solidFill>
                <a:srgbClr val="BD374A"/>
              </a:solidFill>
              <a:latin typeface="Arial"/>
              <a:ea typeface="Arial"/>
              <a:cs typeface="Arial"/>
              <a:sym typeface="Arial"/>
            </a:endParaRPr>
          </a:p>
        </p:txBody>
      </p:sp>
      <p:graphicFrame>
        <p:nvGraphicFramePr>
          <p:cNvPr id="530" name="Google Shape;530;p17"/>
          <p:cNvGraphicFramePr/>
          <p:nvPr/>
        </p:nvGraphicFramePr>
        <p:xfrm>
          <a:off x="735260" y="1149873"/>
          <a:ext cx="3000000" cy="3000000"/>
        </p:xfrm>
        <a:graphic>
          <a:graphicData uri="http://schemas.openxmlformats.org/drawingml/2006/table">
            <a:tbl>
              <a:tblPr>
                <a:noFill/>
                <a:tableStyleId>{BCDD588E-8A38-4A25-88F7-A626B7D1CD99}</a:tableStyleId>
              </a:tblPr>
              <a:tblGrid>
                <a:gridCol w="1765400">
                  <a:extLst>
                    <a:ext uri="{9D8B030D-6E8A-4147-A177-3AD203B41FA5}">
                      <a16:colId xmlns:a16="http://schemas.microsoft.com/office/drawing/2014/main" val="20000"/>
                    </a:ext>
                  </a:extLst>
                </a:gridCol>
                <a:gridCol w="6331050">
                  <a:extLst>
                    <a:ext uri="{9D8B030D-6E8A-4147-A177-3AD203B41FA5}">
                      <a16:colId xmlns:a16="http://schemas.microsoft.com/office/drawing/2014/main" val="20001"/>
                    </a:ext>
                  </a:extLst>
                </a:gridCol>
                <a:gridCol w="2739400">
                  <a:extLst>
                    <a:ext uri="{9D8B030D-6E8A-4147-A177-3AD203B41FA5}">
                      <a16:colId xmlns:a16="http://schemas.microsoft.com/office/drawing/2014/main" val="20002"/>
                    </a:ext>
                  </a:extLst>
                </a:gridCol>
              </a:tblGrid>
              <a:tr h="365650">
                <a:tc>
                  <a:txBody>
                    <a:bodyPr/>
                    <a:lstStyle/>
                    <a:p>
                      <a:pPr marL="0" marR="0" lvl="0" indent="0" algn="ctr" rtl="0">
                        <a:spcBef>
                          <a:spcPts val="0"/>
                        </a:spcBef>
                        <a:spcAft>
                          <a:spcPts val="0"/>
                        </a:spcAft>
                        <a:buNone/>
                      </a:pPr>
                      <a:r>
                        <a:rPr lang="zh-TW" sz="1800" b="1" u="none" strike="noStrike" cap="none">
                          <a:latin typeface="Microsoft JhengHei"/>
                          <a:ea typeface="Microsoft JhengHei"/>
                          <a:cs typeface="Microsoft JhengHei"/>
                          <a:sym typeface="Microsoft JhengHei"/>
                        </a:rPr>
                        <a:t>編號</a:t>
                      </a:r>
                      <a:endParaRPr sz="1800" b="1" i="0" u="none" strike="noStrike" cap="none">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b="1" u="none" strike="noStrike" cap="none">
                          <a:solidFill>
                            <a:schemeClr val="dk1"/>
                          </a:solidFill>
                          <a:latin typeface="Microsoft JhengHei"/>
                          <a:ea typeface="Microsoft JhengHei"/>
                          <a:cs typeface="Microsoft JhengHei"/>
                          <a:sym typeface="Microsoft JhengHei"/>
                        </a:rPr>
                        <a:t>校名</a:t>
                      </a:r>
                      <a:endParaRPr/>
                    </a:p>
                  </a:txBody>
                  <a:tcPr marL="0" marR="0" marT="0" marB="0" anchor="ctr"/>
                </a:tc>
                <a:tc>
                  <a:txBody>
                    <a:bodyPr/>
                    <a:lstStyle/>
                    <a:p>
                      <a:pPr marL="0" marR="0" lvl="0" indent="0" algn="ctr" rtl="0">
                        <a:spcBef>
                          <a:spcPts val="0"/>
                        </a:spcBef>
                        <a:spcAft>
                          <a:spcPts val="0"/>
                        </a:spcAft>
                        <a:buNone/>
                      </a:pPr>
                      <a:r>
                        <a:rPr lang="zh-TW" sz="1800" b="1" u="none" strike="noStrike" cap="none">
                          <a:solidFill>
                            <a:schemeClr val="dk1"/>
                          </a:solidFill>
                          <a:latin typeface="Microsoft JhengHei"/>
                          <a:ea typeface="Microsoft JhengHei"/>
                          <a:cs typeface="Microsoft JhengHei"/>
                          <a:sym typeface="Microsoft JhengHei"/>
                        </a:rPr>
                        <a:t>可報名名額</a:t>
                      </a:r>
                      <a:endParaRPr/>
                    </a:p>
                  </a:txBody>
                  <a:tcPr marL="0" marR="0" marT="0" marB="0" anchor="ctr">
                    <a:solidFill>
                      <a:srgbClr val="FFFF99"/>
                    </a:solidFill>
                  </a:tcPr>
                </a:tc>
                <a:extLst>
                  <a:ext uri="{0D108BD9-81ED-4DB2-BD59-A6C34878D82A}">
                    <a16:rowId xmlns:a16="http://schemas.microsoft.com/office/drawing/2014/main" val="10000"/>
                  </a:ext>
                </a:extLst>
              </a:tr>
              <a:tr h="360000">
                <a:tc>
                  <a:txBody>
                    <a:bodyPr/>
                    <a:lstStyle/>
                    <a:p>
                      <a:pPr marL="0" marR="0" lvl="0" indent="0" algn="ctr" rtl="0">
                        <a:spcBef>
                          <a:spcPts val="0"/>
                        </a:spcBef>
                        <a:spcAft>
                          <a:spcPts val="0"/>
                        </a:spcAft>
                        <a:buNone/>
                      </a:pPr>
                      <a:r>
                        <a:rPr lang="zh-TW" sz="1800" b="1" u="none" strike="noStrike" cap="none">
                          <a:latin typeface="Microsoft JhengHei"/>
                          <a:ea typeface="Microsoft JhengHei"/>
                          <a:cs typeface="Microsoft JhengHei"/>
                          <a:sym typeface="Microsoft JhengHei"/>
                        </a:rPr>
                        <a:t>1</a:t>
                      </a:r>
                      <a:endParaRPr sz="1800" b="1" i="0" u="none" strike="noStrike" cap="none">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u="none" strike="noStrike" cap="none">
                          <a:solidFill>
                            <a:schemeClr val="dk1"/>
                          </a:solidFill>
                          <a:latin typeface="Microsoft JhengHei"/>
                          <a:ea typeface="Microsoft JhengHei"/>
                          <a:cs typeface="Microsoft JhengHei"/>
                          <a:sym typeface="Microsoft JhengHei"/>
                        </a:rPr>
                        <a:t>中國人民大學</a:t>
                      </a:r>
                      <a:r>
                        <a:rPr lang="zh-TW" sz="1800" u="none" strike="noStrike" cap="none">
                          <a:solidFill>
                            <a:srgbClr val="FF0000"/>
                          </a:solidFill>
                          <a:latin typeface="Microsoft JhengHei"/>
                          <a:ea typeface="Microsoft JhengHei"/>
                          <a:cs typeface="Microsoft JhengHei"/>
                          <a:sym typeface="Microsoft JhengHei"/>
                        </a:rPr>
                        <a:t>(限班排名前20%)</a:t>
                      </a:r>
                      <a:endParaRPr sz="1800" b="0" i="0" u="none" strike="noStrike" cap="none">
                        <a:solidFill>
                          <a:srgbClr val="FF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b="0" i="0" u="none" strike="noStrike" cap="none">
                          <a:solidFill>
                            <a:schemeClr val="dk1"/>
                          </a:solidFill>
                          <a:latin typeface="Microsoft JhengHei"/>
                          <a:ea typeface="Microsoft JhengHei"/>
                          <a:cs typeface="Microsoft JhengHei"/>
                          <a:sym typeface="Microsoft JhengHei"/>
                        </a:rPr>
                        <a:t>2</a:t>
                      </a:r>
                      <a:endParaRPr/>
                    </a:p>
                  </a:txBody>
                  <a:tcPr marL="0" marR="0" marT="0" marB="0" anchor="ctr">
                    <a:solidFill>
                      <a:srgbClr val="FFFF99"/>
                    </a:solidFill>
                  </a:tcPr>
                </a:tc>
                <a:extLst>
                  <a:ext uri="{0D108BD9-81ED-4DB2-BD59-A6C34878D82A}">
                    <a16:rowId xmlns:a16="http://schemas.microsoft.com/office/drawing/2014/main" val="10001"/>
                  </a:ext>
                </a:extLst>
              </a:tr>
              <a:tr h="360000">
                <a:tc>
                  <a:txBody>
                    <a:bodyPr/>
                    <a:lstStyle/>
                    <a:p>
                      <a:pPr marL="0" marR="0" lvl="0" indent="0" algn="ctr" rtl="0">
                        <a:spcBef>
                          <a:spcPts val="0"/>
                        </a:spcBef>
                        <a:spcAft>
                          <a:spcPts val="0"/>
                        </a:spcAft>
                        <a:buNone/>
                      </a:pPr>
                      <a:r>
                        <a:rPr lang="zh-TW" sz="1800" b="1" u="none" strike="noStrike" cap="none">
                          <a:latin typeface="Microsoft JhengHei"/>
                          <a:ea typeface="Microsoft JhengHei"/>
                          <a:cs typeface="Microsoft JhengHei"/>
                          <a:sym typeface="Microsoft JhengHei"/>
                        </a:rPr>
                        <a:t>2</a:t>
                      </a:r>
                      <a:endParaRPr sz="1800" b="1" i="0" u="none" strike="noStrike" cap="none">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南京大學</a:t>
                      </a:r>
                      <a:r>
                        <a:rPr lang="zh-TW" sz="1800" u="none" strike="noStrike" cap="none">
                          <a:solidFill>
                            <a:srgbClr val="FF0000"/>
                          </a:solidFill>
                          <a:latin typeface="Microsoft JhengHei"/>
                          <a:ea typeface="Microsoft JhengHei"/>
                          <a:cs typeface="Microsoft JhengHei"/>
                          <a:sym typeface="Microsoft JhengHei"/>
                        </a:rPr>
                        <a:t>(限班排名前20%)</a:t>
                      </a:r>
                      <a:endParaRPr/>
                    </a:p>
                  </a:txBody>
                  <a:tcPr marL="0" marR="0" marT="0" marB="0" anchor="ctr"/>
                </a:tc>
                <a:tc>
                  <a:txBody>
                    <a:bodyPr/>
                    <a:lstStyle/>
                    <a:p>
                      <a:pPr marL="0" marR="0" lvl="0" indent="0" algn="ctr" rtl="0">
                        <a:spcBef>
                          <a:spcPts val="0"/>
                        </a:spcBef>
                        <a:spcAft>
                          <a:spcPts val="0"/>
                        </a:spcAft>
                        <a:buNone/>
                      </a:pPr>
                      <a:r>
                        <a:rPr lang="zh-TW" sz="1800" b="0" i="0" u="none" strike="noStrike" cap="none">
                          <a:solidFill>
                            <a:schemeClr val="dk1"/>
                          </a:solidFill>
                          <a:latin typeface="Microsoft JhengHei"/>
                          <a:ea typeface="Microsoft JhengHei"/>
                          <a:cs typeface="Microsoft JhengHei"/>
                          <a:sym typeface="Microsoft JhengHei"/>
                        </a:rPr>
                        <a:t>2</a:t>
                      </a:r>
                      <a:endParaRPr/>
                    </a:p>
                  </a:txBody>
                  <a:tcPr marL="0" marR="0" marT="0" marB="0" anchor="ctr">
                    <a:solidFill>
                      <a:srgbClr val="FFFF99"/>
                    </a:solidFill>
                  </a:tcPr>
                </a:tc>
                <a:extLst>
                  <a:ext uri="{0D108BD9-81ED-4DB2-BD59-A6C34878D82A}">
                    <a16:rowId xmlns:a16="http://schemas.microsoft.com/office/drawing/2014/main" val="10002"/>
                  </a:ext>
                </a:extLst>
              </a:tr>
              <a:tr h="360000">
                <a:tc>
                  <a:txBody>
                    <a:bodyPr/>
                    <a:lstStyle/>
                    <a:p>
                      <a:pPr marL="0" marR="0" lvl="0" indent="0" algn="ctr" rtl="0">
                        <a:spcBef>
                          <a:spcPts val="0"/>
                        </a:spcBef>
                        <a:spcAft>
                          <a:spcPts val="0"/>
                        </a:spcAft>
                        <a:buNone/>
                      </a:pPr>
                      <a:r>
                        <a:rPr lang="zh-TW" sz="1800" b="1" u="none" strike="noStrike" cap="none">
                          <a:latin typeface="Microsoft JhengHei"/>
                          <a:ea typeface="Microsoft JhengHei"/>
                          <a:cs typeface="Microsoft JhengHei"/>
                          <a:sym typeface="Microsoft JhengHei"/>
                        </a:rPr>
                        <a:t>3</a:t>
                      </a:r>
                      <a:endParaRPr sz="1800" b="1" i="0" u="none" strike="noStrike" cap="none">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u="none" strike="noStrike" cap="none">
                          <a:solidFill>
                            <a:schemeClr val="dk1"/>
                          </a:solidFill>
                          <a:latin typeface="Microsoft JhengHei"/>
                          <a:ea typeface="Microsoft JhengHei"/>
                          <a:cs typeface="Microsoft JhengHei"/>
                          <a:sym typeface="Microsoft JhengHei"/>
                        </a:rPr>
                        <a:t>北京交通大學</a:t>
                      </a:r>
                      <a:r>
                        <a:rPr lang="zh-TW" sz="1800" u="none" strike="noStrike" cap="none">
                          <a:solidFill>
                            <a:srgbClr val="FF0000"/>
                          </a:solidFill>
                          <a:latin typeface="Microsoft JhengHei"/>
                          <a:ea typeface="Microsoft JhengHei"/>
                          <a:cs typeface="Microsoft JhengHei"/>
                          <a:sym typeface="Microsoft JhengHei"/>
                        </a:rPr>
                        <a:t>(限班排名前20%)</a:t>
                      </a:r>
                      <a:endParaRPr sz="1800" u="none" strike="noStrike" cap="none">
                        <a:solidFill>
                          <a:schemeClr val="dk1"/>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lnSpc>
                          <a:spcPct val="100000"/>
                        </a:lnSpc>
                        <a:spcBef>
                          <a:spcPts val="0"/>
                        </a:spcBef>
                        <a:spcAft>
                          <a:spcPts val="0"/>
                        </a:spcAft>
                        <a:buClr>
                          <a:srgbClr val="000000"/>
                        </a:buClr>
                        <a:buSzPts val="1800"/>
                        <a:buFont typeface="Microsoft JhengHei"/>
                        <a:buNone/>
                      </a:pPr>
                      <a:r>
                        <a:rPr lang="zh-TW" sz="1800" b="0" i="0" u="none" strike="noStrike" cap="none">
                          <a:solidFill>
                            <a:srgbClr val="000000"/>
                          </a:solidFill>
                          <a:latin typeface="Microsoft JhengHei"/>
                          <a:ea typeface="Microsoft JhengHei"/>
                          <a:cs typeface="Microsoft JhengHei"/>
                          <a:sym typeface="Microsoft JhengHei"/>
                        </a:rPr>
                        <a:t>1</a:t>
                      </a:r>
                      <a:endParaRPr/>
                    </a:p>
                  </a:txBody>
                  <a:tcPr marL="0" marR="0" marT="0" marB="0" anchor="ctr">
                    <a:solidFill>
                      <a:srgbClr val="FFFF99"/>
                    </a:solidFill>
                  </a:tcPr>
                </a:tc>
                <a:extLst>
                  <a:ext uri="{0D108BD9-81ED-4DB2-BD59-A6C34878D82A}">
                    <a16:rowId xmlns:a16="http://schemas.microsoft.com/office/drawing/2014/main" val="10003"/>
                  </a:ext>
                </a:extLst>
              </a:tr>
              <a:tr h="360000">
                <a:tc>
                  <a:txBody>
                    <a:bodyPr/>
                    <a:lstStyle/>
                    <a:p>
                      <a:pPr marL="0" marR="0" lvl="0" indent="0" algn="ctr" rtl="0">
                        <a:spcBef>
                          <a:spcPts val="0"/>
                        </a:spcBef>
                        <a:spcAft>
                          <a:spcPts val="0"/>
                        </a:spcAft>
                        <a:buNone/>
                      </a:pPr>
                      <a:r>
                        <a:rPr lang="zh-TW" sz="1800" b="1" u="none" strike="noStrike" cap="none">
                          <a:latin typeface="Microsoft JhengHei"/>
                          <a:ea typeface="Microsoft JhengHei"/>
                          <a:cs typeface="Microsoft JhengHei"/>
                          <a:sym typeface="Microsoft JhengHei"/>
                        </a:rPr>
                        <a:t>4</a:t>
                      </a:r>
                      <a:endParaRPr sz="1800" b="1" i="0" u="none" strike="noStrike" cap="none">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a:solidFill>
                            <a:schemeClr val="dk1"/>
                          </a:solidFill>
                          <a:latin typeface="Microsoft JhengHei"/>
                          <a:ea typeface="Microsoft JhengHei"/>
                          <a:cs typeface="Microsoft JhengHei"/>
                          <a:sym typeface="Microsoft JhengHei"/>
                        </a:rPr>
                        <a:t>東南大學</a:t>
                      </a:r>
                      <a:endParaRPr/>
                    </a:p>
                  </a:txBody>
                  <a:tcPr marL="0" marR="0" marT="0" marB="0" anchor="ctr"/>
                </a:tc>
                <a:tc>
                  <a:txBody>
                    <a:bodyPr/>
                    <a:lstStyle/>
                    <a:p>
                      <a:pPr marL="0" marR="0" lvl="0" indent="0" algn="ctr" rtl="0">
                        <a:spcBef>
                          <a:spcPts val="0"/>
                        </a:spcBef>
                        <a:spcAft>
                          <a:spcPts val="0"/>
                        </a:spcAft>
                        <a:buNone/>
                      </a:pPr>
                      <a:r>
                        <a:rPr lang="zh-TW" sz="1800" b="0" i="0" u="none" strike="noStrike" cap="none">
                          <a:solidFill>
                            <a:srgbClr val="000000"/>
                          </a:solidFill>
                          <a:latin typeface="Microsoft JhengHei"/>
                          <a:ea typeface="Microsoft JhengHei"/>
                          <a:cs typeface="Microsoft JhengHei"/>
                          <a:sym typeface="Microsoft JhengHei"/>
                        </a:rPr>
                        <a:t>1</a:t>
                      </a:r>
                      <a:endParaRPr/>
                    </a:p>
                  </a:txBody>
                  <a:tcPr marL="0" marR="0" marT="0" marB="0" anchor="ctr">
                    <a:solidFill>
                      <a:srgbClr val="FFFF99"/>
                    </a:solidFill>
                  </a:tcPr>
                </a:tc>
                <a:extLst>
                  <a:ext uri="{0D108BD9-81ED-4DB2-BD59-A6C34878D82A}">
                    <a16:rowId xmlns:a16="http://schemas.microsoft.com/office/drawing/2014/main" val="10004"/>
                  </a:ext>
                </a:extLst>
              </a:tr>
              <a:tr h="360000">
                <a:tc>
                  <a:txBody>
                    <a:bodyPr/>
                    <a:lstStyle/>
                    <a:p>
                      <a:pPr marL="0" marR="0" lvl="0" indent="0" algn="ctr" rtl="0">
                        <a:spcBef>
                          <a:spcPts val="0"/>
                        </a:spcBef>
                        <a:spcAft>
                          <a:spcPts val="0"/>
                        </a:spcAft>
                        <a:buNone/>
                      </a:pPr>
                      <a:r>
                        <a:rPr lang="zh-TW" sz="1800" b="1" u="none" strike="noStrike" cap="none">
                          <a:latin typeface="Microsoft JhengHei"/>
                          <a:ea typeface="Microsoft JhengHei"/>
                          <a:cs typeface="Microsoft JhengHei"/>
                          <a:sym typeface="Microsoft JhengHei"/>
                        </a:rPr>
                        <a:t>5</a:t>
                      </a:r>
                      <a:endParaRPr sz="1800" b="1" i="0" u="none" strike="noStrike" cap="none">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a:solidFill>
                            <a:schemeClr val="dk1"/>
                          </a:solidFill>
                          <a:latin typeface="Microsoft JhengHei"/>
                          <a:ea typeface="Microsoft JhengHei"/>
                          <a:cs typeface="Microsoft JhengHei"/>
                          <a:sym typeface="Microsoft JhengHei"/>
                        </a:rPr>
                        <a:t>四川大學</a:t>
                      </a:r>
                      <a:endParaRPr sz="1800" b="0" i="0" u="none" strike="noStrike" cap="none">
                        <a:solidFill>
                          <a:schemeClr val="dk1"/>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b="0" i="0" u="none" strike="noStrike" cap="none">
                          <a:solidFill>
                            <a:schemeClr val="dk1"/>
                          </a:solidFill>
                          <a:latin typeface="Microsoft JhengHei"/>
                          <a:ea typeface="Microsoft JhengHei"/>
                          <a:cs typeface="Microsoft JhengHei"/>
                          <a:sym typeface="Microsoft JhengHei"/>
                        </a:rPr>
                        <a:t>2</a:t>
                      </a:r>
                      <a:endParaRPr/>
                    </a:p>
                  </a:txBody>
                  <a:tcPr marL="0" marR="0" marT="0" marB="0" anchor="ctr">
                    <a:solidFill>
                      <a:srgbClr val="FFFF99"/>
                    </a:solidFill>
                  </a:tcPr>
                </a:tc>
                <a:extLst>
                  <a:ext uri="{0D108BD9-81ED-4DB2-BD59-A6C34878D82A}">
                    <a16:rowId xmlns:a16="http://schemas.microsoft.com/office/drawing/2014/main" val="10005"/>
                  </a:ext>
                </a:extLst>
              </a:tr>
              <a:tr h="360000">
                <a:tc>
                  <a:txBody>
                    <a:bodyPr/>
                    <a:lstStyle/>
                    <a:p>
                      <a:pPr marL="0" marR="0" lvl="0" indent="0" algn="ctr" rtl="0">
                        <a:spcBef>
                          <a:spcPts val="0"/>
                        </a:spcBef>
                        <a:spcAft>
                          <a:spcPts val="0"/>
                        </a:spcAft>
                        <a:buNone/>
                      </a:pPr>
                      <a:r>
                        <a:rPr lang="zh-TW" sz="1800" b="1" u="none" strike="noStrike" cap="none">
                          <a:latin typeface="Microsoft JhengHei"/>
                          <a:ea typeface="Microsoft JhengHei"/>
                          <a:cs typeface="Microsoft JhengHei"/>
                          <a:sym typeface="Microsoft JhengHei"/>
                        </a:rPr>
                        <a:t>6</a:t>
                      </a:r>
                      <a:endParaRPr sz="1800" b="1" i="0" u="none" strike="noStrike" cap="none">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u="none" strike="noStrike" cap="none">
                          <a:solidFill>
                            <a:schemeClr val="dk1"/>
                          </a:solidFill>
                          <a:latin typeface="Microsoft JhengHei"/>
                          <a:ea typeface="Microsoft JhengHei"/>
                          <a:cs typeface="Microsoft JhengHei"/>
                          <a:sym typeface="Microsoft JhengHei"/>
                        </a:rPr>
                        <a:t>揚州大學</a:t>
                      </a:r>
                      <a:endParaRPr sz="1800" b="0" i="0" u="none" strike="noStrike" cap="none">
                        <a:solidFill>
                          <a:schemeClr val="dk1"/>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b="0" i="0" u="none" strike="noStrike" cap="none">
                          <a:solidFill>
                            <a:srgbClr val="000000"/>
                          </a:solidFill>
                          <a:latin typeface="Microsoft JhengHei"/>
                          <a:ea typeface="Microsoft JhengHei"/>
                          <a:cs typeface="Microsoft JhengHei"/>
                          <a:sym typeface="Microsoft JhengHei"/>
                        </a:rPr>
                        <a:t>1</a:t>
                      </a:r>
                      <a:endParaRPr/>
                    </a:p>
                  </a:txBody>
                  <a:tcPr marL="0" marR="0" marT="0" marB="0" anchor="ctr">
                    <a:solidFill>
                      <a:srgbClr val="FFFF99"/>
                    </a:solidFill>
                  </a:tcPr>
                </a:tc>
                <a:extLst>
                  <a:ext uri="{0D108BD9-81ED-4DB2-BD59-A6C34878D82A}">
                    <a16:rowId xmlns:a16="http://schemas.microsoft.com/office/drawing/2014/main" val="10006"/>
                  </a:ext>
                </a:extLst>
              </a:tr>
              <a:tr h="360000">
                <a:tc>
                  <a:txBody>
                    <a:bodyPr/>
                    <a:lstStyle/>
                    <a:p>
                      <a:pPr marL="0" marR="0" lvl="0" indent="0" algn="ctr" rtl="0">
                        <a:spcBef>
                          <a:spcPts val="0"/>
                        </a:spcBef>
                        <a:spcAft>
                          <a:spcPts val="0"/>
                        </a:spcAft>
                        <a:buNone/>
                      </a:pPr>
                      <a:r>
                        <a:rPr lang="zh-TW" sz="1800" b="1" i="0" u="none" strike="noStrike" cap="none">
                          <a:solidFill>
                            <a:srgbClr val="000000"/>
                          </a:solidFill>
                          <a:latin typeface="Microsoft JhengHei"/>
                          <a:ea typeface="Microsoft JhengHei"/>
                          <a:cs typeface="Microsoft JhengHei"/>
                          <a:sym typeface="Microsoft JhengHei"/>
                        </a:rPr>
                        <a:t>7</a:t>
                      </a:r>
                      <a:endParaRPr/>
                    </a:p>
                  </a:txBody>
                  <a:tcPr marL="0" marR="0" marT="0" marB="0"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a:solidFill>
                            <a:schemeClr val="dk1"/>
                          </a:solidFill>
                          <a:latin typeface="Microsoft JhengHei"/>
                          <a:ea typeface="Microsoft JhengHei"/>
                          <a:cs typeface="Microsoft JhengHei"/>
                          <a:sym typeface="Microsoft JhengHei"/>
                        </a:rPr>
                        <a:t>深圳大學</a:t>
                      </a:r>
                      <a:endParaRPr sz="1800" b="0" i="0" u="none" strike="noStrike" cap="none">
                        <a:solidFill>
                          <a:schemeClr val="dk1"/>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b="0" i="0" u="none" strike="noStrike" cap="none">
                          <a:solidFill>
                            <a:schemeClr val="dk1"/>
                          </a:solidFill>
                          <a:latin typeface="Microsoft JhengHei"/>
                          <a:ea typeface="Microsoft JhengHei"/>
                          <a:cs typeface="Microsoft JhengHei"/>
                          <a:sym typeface="Microsoft JhengHei"/>
                        </a:rPr>
                        <a:t>5</a:t>
                      </a:r>
                      <a:endParaRPr/>
                    </a:p>
                  </a:txBody>
                  <a:tcPr marL="0" marR="0" marT="0" marB="0" anchor="ctr">
                    <a:solidFill>
                      <a:srgbClr val="FFFF99"/>
                    </a:solidFill>
                  </a:tcPr>
                </a:tc>
                <a:extLst>
                  <a:ext uri="{0D108BD9-81ED-4DB2-BD59-A6C34878D82A}">
                    <a16:rowId xmlns:a16="http://schemas.microsoft.com/office/drawing/2014/main" val="10007"/>
                  </a:ext>
                </a:extLst>
              </a:tr>
              <a:tr h="360000">
                <a:tc>
                  <a:txBody>
                    <a:bodyPr/>
                    <a:lstStyle/>
                    <a:p>
                      <a:pPr marL="0" marR="0" lvl="0" indent="0" algn="ctr" rtl="0">
                        <a:spcBef>
                          <a:spcPts val="0"/>
                        </a:spcBef>
                        <a:spcAft>
                          <a:spcPts val="0"/>
                        </a:spcAft>
                        <a:buNone/>
                      </a:pPr>
                      <a:r>
                        <a:rPr lang="zh-TW" sz="1800" b="1" u="none" strike="noStrike" cap="none">
                          <a:latin typeface="Microsoft JhengHei"/>
                          <a:ea typeface="Microsoft JhengHei"/>
                          <a:cs typeface="Microsoft JhengHei"/>
                          <a:sym typeface="Microsoft JhengHei"/>
                        </a:rPr>
                        <a:t>8</a:t>
                      </a:r>
                      <a:endParaRPr sz="1800" b="1" i="0" u="none" strike="noStrike" cap="none">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a:solidFill>
                            <a:schemeClr val="dk1"/>
                          </a:solidFill>
                          <a:latin typeface="Microsoft JhengHei"/>
                          <a:ea typeface="Microsoft JhengHei"/>
                          <a:cs typeface="Microsoft JhengHei"/>
                          <a:sym typeface="Microsoft JhengHei"/>
                        </a:rPr>
                        <a:t>鄭州大學</a:t>
                      </a:r>
                      <a:endParaRPr/>
                    </a:p>
                  </a:txBody>
                  <a:tcPr marL="0" marR="0" marT="0" marB="0" anchor="ctr"/>
                </a:tc>
                <a:tc>
                  <a:txBody>
                    <a:bodyPr/>
                    <a:lstStyle/>
                    <a:p>
                      <a:pPr marL="0" marR="0" lvl="0" indent="0" algn="ctr" rtl="0">
                        <a:spcBef>
                          <a:spcPts val="0"/>
                        </a:spcBef>
                        <a:spcAft>
                          <a:spcPts val="0"/>
                        </a:spcAft>
                        <a:buNone/>
                      </a:pPr>
                      <a:r>
                        <a:rPr lang="zh-TW" sz="1800" u="none" strike="noStrike" cap="none">
                          <a:solidFill>
                            <a:schemeClr val="dk1"/>
                          </a:solidFill>
                          <a:latin typeface="Microsoft JhengHei"/>
                          <a:ea typeface="Microsoft JhengHei"/>
                          <a:cs typeface="Microsoft JhengHei"/>
                          <a:sym typeface="Microsoft JhengHei"/>
                        </a:rPr>
                        <a:t>1</a:t>
                      </a:r>
                      <a:endParaRPr/>
                    </a:p>
                  </a:txBody>
                  <a:tcPr marL="0" marR="0" marT="0" marB="0" anchor="ctr">
                    <a:solidFill>
                      <a:srgbClr val="FFFF99"/>
                    </a:solidFill>
                  </a:tcPr>
                </a:tc>
                <a:extLst>
                  <a:ext uri="{0D108BD9-81ED-4DB2-BD59-A6C34878D82A}">
                    <a16:rowId xmlns:a16="http://schemas.microsoft.com/office/drawing/2014/main" val="10008"/>
                  </a:ext>
                </a:extLst>
              </a:tr>
              <a:tr h="360000">
                <a:tc>
                  <a:txBody>
                    <a:bodyPr/>
                    <a:lstStyle/>
                    <a:p>
                      <a:pPr marL="0" marR="0" lvl="0" indent="0" algn="ctr" rtl="0">
                        <a:spcBef>
                          <a:spcPts val="0"/>
                        </a:spcBef>
                        <a:spcAft>
                          <a:spcPts val="0"/>
                        </a:spcAft>
                        <a:buNone/>
                      </a:pPr>
                      <a:r>
                        <a:rPr lang="zh-TW" sz="1800" b="1" i="0" u="none" strike="noStrike" cap="none">
                          <a:solidFill>
                            <a:srgbClr val="000000"/>
                          </a:solidFill>
                          <a:latin typeface="Microsoft JhengHei"/>
                          <a:ea typeface="Microsoft JhengHei"/>
                          <a:cs typeface="Microsoft JhengHei"/>
                          <a:sym typeface="Microsoft JhengHei"/>
                        </a:rPr>
                        <a:t>9</a:t>
                      </a:r>
                      <a:endParaRPr/>
                    </a:p>
                  </a:txBody>
                  <a:tcPr marL="0" marR="0" marT="0" marB="0"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a:solidFill>
                            <a:schemeClr val="dk1"/>
                          </a:solidFill>
                          <a:latin typeface="Microsoft JhengHei"/>
                          <a:ea typeface="Microsoft JhengHei"/>
                          <a:cs typeface="Microsoft JhengHei"/>
                          <a:sym typeface="Microsoft JhengHei"/>
                        </a:rPr>
                        <a:t>陝西師範大學</a:t>
                      </a:r>
                      <a:endParaRPr/>
                    </a:p>
                  </a:txBody>
                  <a:tcPr marL="0" marR="0" marT="0" marB="0" anchor="ctr"/>
                </a:tc>
                <a:tc>
                  <a:txBody>
                    <a:bodyPr/>
                    <a:lstStyle/>
                    <a:p>
                      <a:pPr marL="0" marR="0" lvl="0" indent="0" algn="ctr" rtl="0">
                        <a:spcBef>
                          <a:spcPts val="0"/>
                        </a:spcBef>
                        <a:spcAft>
                          <a:spcPts val="0"/>
                        </a:spcAft>
                        <a:buNone/>
                      </a:pPr>
                      <a:r>
                        <a:rPr lang="zh-TW" sz="1800" b="0" i="0" u="none" strike="noStrike" cap="none">
                          <a:solidFill>
                            <a:schemeClr val="dk1"/>
                          </a:solidFill>
                          <a:latin typeface="Microsoft JhengHei"/>
                          <a:ea typeface="Microsoft JhengHei"/>
                          <a:cs typeface="Microsoft JhengHei"/>
                          <a:sym typeface="Microsoft JhengHei"/>
                        </a:rPr>
                        <a:t>1</a:t>
                      </a:r>
                      <a:endParaRPr sz="1800" b="0" i="0" u="none" strike="noStrike" cap="none">
                        <a:solidFill>
                          <a:schemeClr val="dk1"/>
                        </a:solidFill>
                        <a:latin typeface="Microsoft JhengHei"/>
                        <a:ea typeface="Microsoft JhengHei"/>
                        <a:cs typeface="Microsoft JhengHei"/>
                        <a:sym typeface="Microsoft JhengHei"/>
                      </a:endParaRPr>
                    </a:p>
                  </a:txBody>
                  <a:tcPr marL="0" marR="0" marT="0" marB="0" anchor="ctr">
                    <a:solidFill>
                      <a:srgbClr val="FFFF99"/>
                    </a:solidFill>
                  </a:tcPr>
                </a:tc>
                <a:extLst>
                  <a:ext uri="{0D108BD9-81ED-4DB2-BD59-A6C34878D82A}">
                    <a16:rowId xmlns:a16="http://schemas.microsoft.com/office/drawing/2014/main" val="10009"/>
                  </a:ext>
                </a:extLst>
              </a:tr>
              <a:tr h="360000">
                <a:tc>
                  <a:txBody>
                    <a:bodyPr/>
                    <a:lstStyle/>
                    <a:p>
                      <a:pPr marL="0" marR="0" lvl="0" indent="0" algn="ctr" rtl="0">
                        <a:spcBef>
                          <a:spcPts val="0"/>
                        </a:spcBef>
                        <a:spcAft>
                          <a:spcPts val="0"/>
                        </a:spcAft>
                        <a:buNone/>
                      </a:pPr>
                      <a:r>
                        <a:rPr lang="zh-TW" sz="1800" b="1" u="none" strike="noStrike" cap="none">
                          <a:solidFill>
                            <a:schemeClr val="dk1"/>
                          </a:solidFill>
                          <a:latin typeface="Microsoft JhengHei"/>
                          <a:ea typeface="Microsoft JhengHei"/>
                          <a:cs typeface="Microsoft JhengHei"/>
                          <a:sym typeface="Microsoft JhengHei"/>
                        </a:rPr>
                        <a:t>10</a:t>
                      </a:r>
                      <a:endParaRPr sz="1800" b="1" u="none" strike="noStrike" cap="none">
                        <a:solidFill>
                          <a:schemeClr val="dk1"/>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a:solidFill>
                            <a:schemeClr val="dk1"/>
                          </a:solidFill>
                          <a:latin typeface="Microsoft JhengHei"/>
                          <a:ea typeface="Microsoft JhengHei"/>
                          <a:cs typeface="Microsoft JhengHei"/>
                          <a:sym typeface="Microsoft JhengHei"/>
                        </a:rPr>
                        <a:t>西北師範大學</a:t>
                      </a:r>
                      <a:endParaRPr/>
                    </a:p>
                  </a:txBody>
                  <a:tcPr marL="0" marR="0" marT="0" marB="0" anchor="ctr"/>
                </a:tc>
                <a:tc>
                  <a:txBody>
                    <a:bodyPr/>
                    <a:lstStyle/>
                    <a:p>
                      <a:pPr marL="0" marR="0" lvl="0" indent="0" algn="ctr" rtl="0">
                        <a:spcBef>
                          <a:spcPts val="0"/>
                        </a:spcBef>
                        <a:spcAft>
                          <a:spcPts val="0"/>
                        </a:spcAft>
                        <a:buNone/>
                      </a:pPr>
                      <a:r>
                        <a:rPr lang="zh-TW" sz="1800" b="0" i="0" u="none" strike="noStrike" cap="none">
                          <a:solidFill>
                            <a:schemeClr val="dk1"/>
                          </a:solidFill>
                          <a:latin typeface="Microsoft JhengHei"/>
                          <a:ea typeface="Microsoft JhengHei"/>
                          <a:cs typeface="Microsoft JhengHei"/>
                          <a:sym typeface="Microsoft JhengHei"/>
                        </a:rPr>
                        <a:t>1</a:t>
                      </a:r>
                      <a:endParaRPr sz="1800" b="0" i="0" u="none" strike="noStrike" cap="none">
                        <a:solidFill>
                          <a:schemeClr val="dk1"/>
                        </a:solidFill>
                        <a:latin typeface="Microsoft JhengHei"/>
                        <a:ea typeface="Microsoft JhengHei"/>
                        <a:cs typeface="Microsoft JhengHei"/>
                        <a:sym typeface="Microsoft JhengHei"/>
                      </a:endParaRPr>
                    </a:p>
                  </a:txBody>
                  <a:tcPr marL="0" marR="0" marT="0" marB="0" anchor="ctr">
                    <a:solidFill>
                      <a:srgbClr val="FFFF99"/>
                    </a:solidFill>
                  </a:tcPr>
                </a:tc>
                <a:extLst>
                  <a:ext uri="{0D108BD9-81ED-4DB2-BD59-A6C34878D82A}">
                    <a16:rowId xmlns:a16="http://schemas.microsoft.com/office/drawing/2014/main" val="10010"/>
                  </a:ext>
                </a:extLst>
              </a:tr>
              <a:tr h="360000">
                <a:tc>
                  <a:txBody>
                    <a:bodyPr/>
                    <a:lstStyle/>
                    <a:p>
                      <a:pPr marL="0" marR="0" lvl="0" indent="0" algn="ctr" rtl="0">
                        <a:spcBef>
                          <a:spcPts val="0"/>
                        </a:spcBef>
                        <a:spcAft>
                          <a:spcPts val="0"/>
                        </a:spcAft>
                        <a:buNone/>
                      </a:pPr>
                      <a:r>
                        <a:rPr lang="zh-TW" sz="1800" b="1" u="none" strike="noStrike" cap="none">
                          <a:solidFill>
                            <a:schemeClr val="dk1"/>
                          </a:solidFill>
                          <a:latin typeface="Microsoft JhengHei"/>
                          <a:ea typeface="Microsoft JhengHei"/>
                          <a:cs typeface="Microsoft JhengHei"/>
                          <a:sym typeface="Microsoft JhengHei"/>
                        </a:rPr>
                        <a:t>11</a:t>
                      </a:r>
                      <a:endParaRPr sz="1800" b="1" u="none" strike="noStrike" cap="none">
                        <a:solidFill>
                          <a:schemeClr val="dk1"/>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a:latin typeface="Microsoft JhengHei"/>
                          <a:ea typeface="Microsoft JhengHei"/>
                          <a:cs typeface="Microsoft JhengHei"/>
                          <a:sym typeface="Microsoft JhengHei"/>
                        </a:rPr>
                        <a:t>華中師範大學</a:t>
                      </a:r>
                      <a:endParaRPr sz="1800" b="0" i="0" u="none" strike="noStrike" cap="none">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b="0" i="0" u="none" strike="noStrike" cap="none">
                          <a:solidFill>
                            <a:schemeClr val="dk1"/>
                          </a:solidFill>
                          <a:latin typeface="Microsoft JhengHei"/>
                          <a:ea typeface="Microsoft JhengHei"/>
                          <a:cs typeface="Microsoft JhengHei"/>
                          <a:sym typeface="Microsoft JhengHei"/>
                        </a:rPr>
                        <a:t>1</a:t>
                      </a:r>
                      <a:endParaRPr sz="1800" b="0" i="0" u="none" strike="noStrike" cap="none">
                        <a:solidFill>
                          <a:schemeClr val="dk1"/>
                        </a:solidFill>
                        <a:latin typeface="Microsoft JhengHei"/>
                        <a:ea typeface="Microsoft JhengHei"/>
                        <a:cs typeface="Microsoft JhengHei"/>
                        <a:sym typeface="Microsoft JhengHei"/>
                      </a:endParaRPr>
                    </a:p>
                  </a:txBody>
                  <a:tcPr marL="0" marR="0" marT="0" marB="0" anchor="ctr">
                    <a:solidFill>
                      <a:srgbClr val="FFFF99"/>
                    </a:solidFill>
                  </a:tcPr>
                </a:tc>
                <a:extLst>
                  <a:ext uri="{0D108BD9-81ED-4DB2-BD59-A6C34878D82A}">
                    <a16:rowId xmlns:a16="http://schemas.microsoft.com/office/drawing/2014/main" val="10011"/>
                  </a:ext>
                </a:extLst>
              </a:tr>
              <a:tr h="360000">
                <a:tc>
                  <a:txBody>
                    <a:bodyPr/>
                    <a:lstStyle/>
                    <a:p>
                      <a:pPr marL="0" marR="0" lvl="0" indent="0" algn="ctr" rtl="0">
                        <a:spcBef>
                          <a:spcPts val="0"/>
                        </a:spcBef>
                        <a:spcAft>
                          <a:spcPts val="0"/>
                        </a:spcAft>
                        <a:buNone/>
                      </a:pPr>
                      <a:r>
                        <a:rPr lang="zh-TW" sz="1800" b="1" u="none" strike="noStrike" cap="none">
                          <a:solidFill>
                            <a:schemeClr val="dk1"/>
                          </a:solidFill>
                          <a:latin typeface="Microsoft JhengHei"/>
                          <a:ea typeface="Microsoft JhengHei"/>
                          <a:cs typeface="Microsoft JhengHei"/>
                          <a:sym typeface="Microsoft JhengHei"/>
                        </a:rPr>
                        <a:t>12</a:t>
                      </a:r>
                      <a:endParaRPr sz="1800" b="1" u="none" strike="noStrike" cap="none">
                        <a:solidFill>
                          <a:schemeClr val="dk1"/>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b="0" i="0" u="none" strike="noStrike" cap="none">
                          <a:solidFill>
                            <a:schemeClr val="dk1"/>
                          </a:solidFill>
                          <a:latin typeface="Microsoft JhengHei"/>
                          <a:ea typeface="Microsoft JhengHei"/>
                          <a:cs typeface="Microsoft JhengHei"/>
                          <a:sym typeface="Microsoft JhengHei"/>
                        </a:rPr>
                        <a:t>東莞城市學院</a:t>
                      </a:r>
                      <a:endParaRPr/>
                    </a:p>
                  </a:txBody>
                  <a:tcPr marL="0" marR="0" marT="0" marB="0" anchor="ctr"/>
                </a:tc>
                <a:tc>
                  <a:txBody>
                    <a:bodyPr/>
                    <a:lstStyle/>
                    <a:p>
                      <a:pPr marL="0" marR="0" lvl="0" indent="0" algn="ctr" rtl="0">
                        <a:spcBef>
                          <a:spcPts val="0"/>
                        </a:spcBef>
                        <a:spcAft>
                          <a:spcPts val="0"/>
                        </a:spcAft>
                        <a:buNone/>
                      </a:pPr>
                      <a:r>
                        <a:rPr lang="zh-TW" sz="1800" b="0" i="0" u="none" strike="noStrike" cap="none">
                          <a:solidFill>
                            <a:schemeClr val="dk1"/>
                          </a:solidFill>
                          <a:latin typeface="Microsoft JhengHei"/>
                          <a:ea typeface="Microsoft JhengHei"/>
                          <a:cs typeface="Microsoft JhengHei"/>
                          <a:sym typeface="Microsoft JhengHei"/>
                        </a:rPr>
                        <a:t>1</a:t>
                      </a:r>
                      <a:endParaRPr sz="1800" b="0" i="0" u="none" strike="noStrike" cap="none">
                        <a:solidFill>
                          <a:schemeClr val="dk1"/>
                        </a:solidFill>
                        <a:latin typeface="Microsoft JhengHei"/>
                        <a:ea typeface="Microsoft JhengHei"/>
                        <a:cs typeface="Microsoft JhengHei"/>
                        <a:sym typeface="Microsoft JhengHei"/>
                      </a:endParaRPr>
                    </a:p>
                  </a:txBody>
                  <a:tcPr marL="0" marR="0" marT="0" marB="0" anchor="ctr">
                    <a:solidFill>
                      <a:srgbClr val="FFFF99"/>
                    </a:solidFill>
                  </a:tcPr>
                </a:tc>
                <a:extLst>
                  <a:ext uri="{0D108BD9-81ED-4DB2-BD59-A6C34878D82A}">
                    <a16:rowId xmlns:a16="http://schemas.microsoft.com/office/drawing/2014/main" val="10012"/>
                  </a:ext>
                </a:extLst>
              </a:tr>
              <a:tr h="360000">
                <a:tc>
                  <a:txBody>
                    <a:bodyPr/>
                    <a:lstStyle/>
                    <a:p>
                      <a:pPr marL="0" marR="0" lvl="0" indent="0" algn="ctr" rtl="0">
                        <a:spcBef>
                          <a:spcPts val="0"/>
                        </a:spcBef>
                        <a:spcAft>
                          <a:spcPts val="0"/>
                        </a:spcAft>
                        <a:buNone/>
                      </a:pPr>
                      <a:r>
                        <a:rPr lang="zh-TW" sz="1800" b="1" i="0" u="none" strike="noStrike" cap="none">
                          <a:solidFill>
                            <a:srgbClr val="000000"/>
                          </a:solidFill>
                          <a:latin typeface="Microsoft JhengHei"/>
                          <a:ea typeface="Microsoft JhengHei"/>
                          <a:cs typeface="Microsoft JhengHei"/>
                          <a:sym typeface="Microsoft JhengHei"/>
                        </a:rPr>
                        <a:t>13</a:t>
                      </a:r>
                      <a:endParaRPr/>
                    </a:p>
                  </a:txBody>
                  <a:tcPr marL="0" marR="0" marT="0" marB="0"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b="0" i="0" u="none" strike="noStrike" cap="none">
                          <a:solidFill>
                            <a:schemeClr val="dk1"/>
                          </a:solidFill>
                          <a:latin typeface="Microsoft JhengHei"/>
                          <a:ea typeface="Microsoft JhengHei"/>
                          <a:cs typeface="Microsoft JhengHei"/>
                          <a:sym typeface="Microsoft JhengHei"/>
                        </a:rPr>
                        <a:t>上海立達學院</a:t>
                      </a:r>
                      <a:endParaRPr/>
                    </a:p>
                  </a:txBody>
                  <a:tcPr marL="0" marR="0" marT="0" marB="0" anchor="ctr"/>
                </a:tc>
                <a:tc>
                  <a:txBody>
                    <a:bodyPr/>
                    <a:lstStyle/>
                    <a:p>
                      <a:pPr marL="0" marR="0" lvl="0" indent="0" algn="ctr" rtl="0">
                        <a:spcBef>
                          <a:spcPts val="0"/>
                        </a:spcBef>
                        <a:spcAft>
                          <a:spcPts val="0"/>
                        </a:spcAft>
                        <a:buNone/>
                      </a:pPr>
                      <a:r>
                        <a:rPr lang="zh-TW" sz="1800" b="0" i="0" u="none" strike="noStrike" cap="none">
                          <a:solidFill>
                            <a:schemeClr val="dk1"/>
                          </a:solidFill>
                          <a:latin typeface="Microsoft JhengHei"/>
                          <a:ea typeface="Microsoft JhengHei"/>
                          <a:cs typeface="Microsoft JhengHei"/>
                          <a:sym typeface="Microsoft JhengHei"/>
                        </a:rPr>
                        <a:t>1</a:t>
                      </a:r>
                      <a:endParaRPr sz="1800" b="0" i="0" u="none" strike="noStrike" cap="none">
                        <a:solidFill>
                          <a:schemeClr val="dk1"/>
                        </a:solidFill>
                        <a:latin typeface="Microsoft JhengHei"/>
                        <a:ea typeface="Microsoft JhengHei"/>
                        <a:cs typeface="Microsoft JhengHei"/>
                        <a:sym typeface="Microsoft JhengHei"/>
                      </a:endParaRPr>
                    </a:p>
                  </a:txBody>
                  <a:tcPr marL="0" marR="0" marT="0" marB="0" anchor="ctr">
                    <a:solidFill>
                      <a:srgbClr val="FFFF99"/>
                    </a:solidFill>
                  </a:tcPr>
                </a:tc>
                <a:extLst>
                  <a:ext uri="{0D108BD9-81ED-4DB2-BD59-A6C34878D82A}">
                    <a16:rowId xmlns:a16="http://schemas.microsoft.com/office/drawing/2014/main" val="10013"/>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sp>
        <p:nvSpPr>
          <p:cNvPr id="535" name="Google Shape;535;p18"/>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美國-西來大學 (University of the West, UWEST) </a:t>
            </a:r>
            <a:endParaRPr/>
          </a:p>
        </p:txBody>
      </p:sp>
      <p:sp>
        <p:nvSpPr>
          <p:cNvPr id="536" name="Google Shape;536;p18"/>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18</a:t>
            </a:fld>
            <a:endParaRPr>
              <a:latin typeface="Microsoft JhengHei"/>
              <a:ea typeface="Microsoft JhengHei"/>
              <a:cs typeface="Microsoft JhengHei"/>
              <a:sym typeface="Microsoft JhengHei"/>
            </a:endParaRPr>
          </a:p>
        </p:txBody>
      </p:sp>
      <p:pic>
        <p:nvPicPr>
          <p:cNvPr id="537" name="Google Shape;537;p18"/>
          <p:cNvPicPr preferRelativeResize="0"/>
          <p:nvPr/>
        </p:nvPicPr>
        <p:blipFill rotWithShape="1">
          <a:blip r:embed="rId3">
            <a:alphaModFix/>
          </a:blip>
          <a:srcRect/>
          <a:stretch/>
        </p:blipFill>
        <p:spPr>
          <a:xfrm>
            <a:off x="669924" y="1152525"/>
            <a:ext cx="1720851" cy="1305059"/>
          </a:xfrm>
          <a:prstGeom prst="rect">
            <a:avLst/>
          </a:prstGeom>
          <a:noFill/>
          <a:ln>
            <a:noFill/>
          </a:ln>
        </p:spPr>
      </p:pic>
      <p:graphicFrame>
        <p:nvGraphicFramePr>
          <p:cNvPr id="538" name="Google Shape;538;p18"/>
          <p:cNvGraphicFramePr/>
          <p:nvPr/>
        </p:nvGraphicFramePr>
        <p:xfrm>
          <a:off x="669924" y="2581409"/>
          <a:ext cx="3000000" cy="3000000"/>
        </p:xfrm>
        <a:graphic>
          <a:graphicData uri="http://schemas.openxmlformats.org/drawingml/2006/table">
            <a:tbl>
              <a:tblPr firstRow="1" bandRow="1">
                <a:noFill/>
                <a:tableStyleId>{C80F0981-72E0-48C7-B198-B3CD08EAE37B}</a:tableStyleId>
              </a:tblPr>
              <a:tblGrid>
                <a:gridCol w="1086100">
                  <a:extLst>
                    <a:ext uri="{9D8B030D-6E8A-4147-A177-3AD203B41FA5}">
                      <a16:colId xmlns:a16="http://schemas.microsoft.com/office/drawing/2014/main" val="20000"/>
                    </a:ext>
                  </a:extLst>
                </a:gridCol>
                <a:gridCol w="916425">
                  <a:extLst>
                    <a:ext uri="{9D8B030D-6E8A-4147-A177-3AD203B41FA5}">
                      <a16:colId xmlns:a16="http://schemas.microsoft.com/office/drawing/2014/main" val="20001"/>
                    </a:ext>
                  </a:extLst>
                </a:gridCol>
                <a:gridCol w="752775">
                  <a:extLst>
                    <a:ext uri="{9D8B030D-6E8A-4147-A177-3AD203B41FA5}">
                      <a16:colId xmlns:a16="http://schemas.microsoft.com/office/drawing/2014/main" val="20002"/>
                    </a:ext>
                  </a:extLst>
                </a:gridCol>
                <a:gridCol w="1128500">
                  <a:extLst>
                    <a:ext uri="{9D8B030D-6E8A-4147-A177-3AD203B41FA5}">
                      <a16:colId xmlns:a16="http://schemas.microsoft.com/office/drawing/2014/main" val="20003"/>
                    </a:ext>
                  </a:extLst>
                </a:gridCol>
                <a:gridCol w="1128500">
                  <a:extLst>
                    <a:ext uri="{9D8B030D-6E8A-4147-A177-3AD203B41FA5}">
                      <a16:colId xmlns:a16="http://schemas.microsoft.com/office/drawing/2014/main" val="20004"/>
                    </a:ext>
                  </a:extLst>
                </a:gridCol>
                <a:gridCol w="1866625">
                  <a:extLst>
                    <a:ext uri="{9D8B030D-6E8A-4147-A177-3AD203B41FA5}">
                      <a16:colId xmlns:a16="http://schemas.microsoft.com/office/drawing/2014/main" val="20005"/>
                    </a:ext>
                  </a:extLst>
                </a:gridCol>
                <a:gridCol w="1376375">
                  <a:extLst>
                    <a:ext uri="{9D8B030D-6E8A-4147-A177-3AD203B41FA5}">
                      <a16:colId xmlns:a16="http://schemas.microsoft.com/office/drawing/2014/main" val="20006"/>
                    </a:ext>
                  </a:extLst>
                </a:gridCol>
                <a:gridCol w="1234175">
                  <a:extLst>
                    <a:ext uri="{9D8B030D-6E8A-4147-A177-3AD203B41FA5}">
                      <a16:colId xmlns:a16="http://schemas.microsoft.com/office/drawing/2014/main" val="20007"/>
                    </a:ext>
                  </a:extLst>
                </a:gridCol>
                <a:gridCol w="1242025">
                  <a:extLst>
                    <a:ext uri="{9D8B030D-6E8A-4147-A177-3AD203B41FA5}">
                      <a16:colId xmlns:a16="http://schemas.microsoft.com/office/drawing/2014/main" val="20008"/>
                    </a:ext>
                  </a:extLst>
                </a:gridCol>
              </a:tblGrid>
              <a:tr h="667775">
                <a:tc>
                  <a:txBody>
                    <a:bodyPr/>
                    <a:lstStyle/>
                    <a:p>
                      <a:pPr marL="0" marR="0" lvl="0" indent="0" algn="l" rtl="0">
                        <a:spcBef>
                          <a:spcPts val="0"/>
                        </a:spcBef>
                        <a:spcAft>
                          <a:spcPts val="0"/>
                        </a:spcAft>
                        <a:buNone/>
                      </a:pPr>
                      <a:r>
                        <a:rPr lang="zh-TW" sz="1800" u="none" strike="noStrike" cap="none"/>
                        <a:t>校名</a:t>
                      </a:r>
                      <a:endParaRPr/>
                    </a:p>
                  </a:txBody>
                  <a:tcPr marL="91450" marR="91450" marT="45725" marB="45725"/>
                </a:tc>
                <a:tc>
                  <a:txBody>
                    <a:bodyPr/>
                    <a:lstStyle/>
                    <a:p>
                      <a:pPr marL="0" marR="0" lvl="0" indent="0" algn="l" rtl="0">
                        <a:spcBef>
                          <a:spcPts val="0"/>
                        </a:spcBef>
                        <a:spcAft>
                          <a:spcPts val="0"/>
                        </a:spcAft>
                        <a:buNone/>
                      </a:pPr>
                      <a:r>
                        <a:rPr lang="zh-TW" sz="1800"/>
                        <a:t>名額</a:t>
                      </a:r>
                      <a:endParaRPr/>
                    </a:p>
                  </a:txBody>
                  <a:tcPr marL="91450" marR="91450" marT="45725" marB="45725"/>
                </a:tc>
                <a:tc>
                  <a:txBody>
                    <a:bodyPr/>
                    <a:lstStyle/>
                    <a:p>
                      <a:pPr marL="0" marR="0" lvl="0" indent="0" algn="l" rtl="0">
                        <a:spcBef>
                          <a:spcPts val="0"/>
                        </a:spcBef>
                        <a:spcAft>
                          <a:spcPts val="0"/>
                        </a:spcAft>
                        <a:buNone/>
                      </a:pPr>
                      <a:r>
                        <a:rPr lang="zh-TW" sz="1800"/>
                        <a:t>語言學校</a:t>
                      </a:r>
                      <a:endParaRPr/>
                    </a:p>
                  </a:txBody>
                  <a:tcPr marL="91450" marR="91450" marT="45725" marB="45725"/>
                </a:tc>
                <a:tc>
                  <a:txBody>
                    <a:bodyPr/>
                    <a:lstStyle/>
                    <a:p>
                      <a:pPr marL="0" marR="0" lvl="0" indent="0" algn="l" rtl="0">
                        <a:spcBef>
                          <a:spcPts val="0"/>
                        </a:spcBef>
                        <a:spcAft>
                          <a:spcPts val="0"/>
                        </a:spcAft>
                        <a:buNone/>
                      </a:pPr>
                      <a:r>
                        <a:rPr lang="zh-TW" sz="1800"/>
                        <a:t>語言學校</a:t>
                      </a:r>
                      <a:endParaRPr sz="1800"/>
                    </a:p>
                    <a:p>
                      <a:pPr marL="0" marR="0" lvl="0" indent="0" algn="l" rtl="0">
                        <a:spcBef>
                          <a:spcPts val="0"/>
                        </a:spcBef>
                        <a:spcAft>
                          <a:spcPts val="0"/>
                        </a:spcAft>
                        <a:buNone/>
                      </a:pPr>
                      <a:r>
                        <a:rPr lang="zh-TW" sz="1800"/>
                        <a:t>費用</a:t>
                      </a:r>
                      <a:endParaRPr sz="1800"/>
                    </a:p>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r>
                        <a:rPr lang="zh-TW" sz="1800"/>
                        <a:t>學期</a:t>
                      </a:r>
                      <a:endParaRPr sz="1800"/>
                    </a:p>
                    <a:p>
                      <a:pPr marL="0" marR="0" lvl="0" indent="0" algn="l" rtl="0">
                        <a:spcBef>
                          <a:spcPts val="0"/>
                        </a:spcBef>
                        <a:spcAft>
                          <a:spcPts val="0"/>
                        </a:spcAft>
                        <a:buNone/>
                      </a:pPr>
                      <a:r>
                        <a:rPr lang="zh-TW" sz="1800"/>
                        <a:t>區間</a:t>
                      </a:r>
                      <a:endParaRPr/>
                    </a:p>
                  </a:txBody>
                  <a:tcPr marL="91450" marR="91450" marT="45725" marB="45725"/>
                </a:tc>
                <a:tc>
                  <a:txBody>
                    <a:bodyPr/>
                    <a:lstStyle/>
                    <a:p>
                      <a:pPr marL="0" marR="0" lvl="0" indent="0" algn="l" rtl="0">
                        <a:spcBef>
                          <a:spcPts val="0"/>
                        </a:spcBef>
                        <a:spcAft>
                          <a:spcPts val="0"/>
                        </a:spcAft>
                        <a:buNone/>
                      </a:pPr>
                      <a:r>
                        <a:rPr lang="zh-TW" sz="1800"/>
                        <a:t>英文門檻</a:t>
                      </a:r>
                      <a:endParaRPr/>
                    </a:p>
                  </a:txBody>
                  <a:tcPr marL="91450" marR="91450" marT="45725" marB="45725"/>
                </a:tc>
                <a:tc>
                  <a:txBody>
                    <a:bodyPr/>
                    <a:lstStyle/>
                    <a:p>
                      <a:pPr marL="0" marR="0" lvl="0" indent="0" algn="l" rtl="0">
                        <a:spcBef>
                          <a:spcPts val="0"/>
                        </a:spcBef>
                        <a:spcAft>
                          <a:spcPts val="0"/>
                        </a:spcAft>
                        <a:buNone/>
                      </a:pPr>
                      <a:r>
                        <a:rPr lang="zh-TW" sz="1800"/>
                        <a:t>住宿含餐費</a:t>
                      </a:r>
                      <a:endParaRPr sz="1800"/>
                    </a:p>
                    <a:p>
                      <a:pPr marL="0" lvl="0" indent="0" algn="l" rtl="0">
                        <a:spcBef>
                          <a:spcPts val="0"/>
                        </a:spcBef>
                        <a:spcAft>
                          <a:spcPts val="0"/>
                        </a:spcAft>
                        <a:buClr>
                          <a:schemeClr val="dk1"/>
                        </a:buClr>
                        <a:buFont typeface="Arial"/>
                        <a:buNone/>
                      </a:pPr>
                      <a:r>
                        <a:rPr lang="zh-TW" sz="1100"/>
                        <a:t>(USD1:33TWD)</a:t>
                      </a:r>
                      <a:endParaRPr sz="1000"/>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zh-TW" sz="1400"/>
                        <a:t>財力證明</a:t>
                      </a:r>
                      <a:endParaRPr sz="1400"/>
                    </a:p>
                    <a:p>
                      <a:pPr marL="0" marR="0" lvl="0" indent="0" algn="l" rtl="0">
                        <a:lnSpc>
                          <a:spcPct val="100000"/>
                        </a:lnSpc>
                        <a:spcBef>
                          <a:spcPts val="0"/>
                        </a:spcBef>
                        <a:spcAft>
                          <a:spcPts val="0"/>
                        </a:spcAft>
                        <a:buClr>
                          <a:schemeClr val="dk1"/>
                        </a:buClr>
                        <a:buSzPts val="1400"/>
                        <a:buFont typeface="Arial"/>
                        <a:buNone/>
                      </a:pPr>
                      <a:r>
                        <a:rPr lang="zh-TW" sz="1400"/>
                        <a:t>(USD1:3</a:t>
                      </a:r>
                      <a:r>
                        <a:rPr lang="zh-TW"/>
                        <a:t>3</a:t>
                      </a:r>
                      <a:endParaRPr/>
                    </a:p>
                    <a:p>
                      <a:pPr marL="0" marR="0" lvl="0" indent="0" algn="l" rtl="0">
                        <a:lnSpc>
                          <a:spcPct val="100000"/>
                        </a:lnSpc>
                        <a:spcBef>
                          <a:spcPts val="0"/>
                        </a:spcBef>
                        <a:spcAft>
                          <a:spcPts val="0"/>
                        </a:spcAft>
                        <a:buClr>
                          <a:schemeClr val="dk1"/>
                        </a:buClr>
                        <a:buSzPts val="1400"/>
                        <a:buFont typeface="Arial"/>
                        <a:buNone/>
                      </a:pPr>
                      <a:r>
                        <a:rPr lang="zh-TW" sz="1400"/>
                        <a:t>TWD)</a:t>
                      </a:r>
                      <a:endParaRPr sz="1400"/>
                    </a:p>
                  </a:txBody>
                  <a:tcPr marL="91450" marR="91450" marT="45725" marB="45725"/>
                </a:tc>
                <a:tc>
                  <a:txBody>
                    <a:bodyPr/>
                    <a:lstStyle/>
                    <a:p>
                      <a:pPr marL="0" marR="0" lvl="0" indent="0" algn="l" rtl="0">
                        <a:spcBef>
                          <a:spcPts val="0"/>
                        </a:spcBef>
                        <a:spcAft>
                          <a:spcPts val="0"/>
                        </a:spcAft>
                        <a:buNone/>
                      </a:pPr>
                      <a:r>
                        <a:rPr lang="zh-TW" sz="1800"/>
                        <a:t>備註</a:t>
                      </a:r>
                      <a:endParaRPr/>
                    </a:p>
                  </a:txBody>
                  <a:tcPr marL="91450" marR="91450" marT="45725" marB="45725"/>
                </a:tc>
                <a:extLst>
                  <a:ext uri="{0D108BD9-81ED-4DB2-BD59-A6C34878D82A}">
                    <a16:rowId xmlns:a16="http://schemas.microsoft.com/office/drawing/2014/main" val="10000"/>
                  </a:ext>
                </a:extLst>
              </a:tr>
              <a:tr h="533075">
                <a:tc>
                  <a:txBody>
                    <a:bodyPr/>
                    <a:lstStyle/>
                    <a:p>
                      <a:pPr marL="0" marR="0" lvl="0" indent="0" algn="l" rtl="0">
                        <a:spcBef>
                          <a:spcPts val="0"/>
                        </a:spcBef>
                        <a:spcAft>
                          <a:spcPts val="0"/>
                        </a:spcAft>
                        <a:buNone/>
                      </a:pPr>
                      <a:r>
                        <a:rPr lang="zh-TW" sz="1600"/>
                        <a:t>University of the West</a:t>
                      </a:r>
                      <a:endParaRPr sz="1600"/>
                    </a:p>
                  </a:txBody>
                  <a:tcPr marL="91450" marR="91450" marT="45725" marB="45725"/>
                </a:tc>
                <a:tc>
                  <a:txBody>
                    <a:bodyPr/>
                    <a:lstStyle/>
                    <a:p>
                      <a:pPr marL="0" marR="0" lvl="0" indent="0" algn="ctr" rtl="0">
                        <a:spcBef>
                          <a:spcPts val="0"/>
                        </a:spcBef>
                        <a:spcAft>
                          <a:spcPts val="0"/>
                        </a:spcAft>
                        <a:buNone/>
                      </a:pPr>
                      <a:r>
                        <a:rPr lang="zh-TW" sz="1800"/>
                        <a:t>每年</a:t>
                      </a:r>
                      <a:endParaRPr sz="1800"/>
                    </a:p>
                    <a:p>
                      <a:pPr marL="0" marR="0" lvl="0" indent="0" algn="ctr" rtl="0">
                        <a:spcBef>
                          <a:spcPts val="0"/>
                        </a:spcBef>
                        <a:spcAft>
                          <a:spcPts val="0"/>
                        </a:spcAft>
                        <a:buNone/>
                      </a:pPr>
                      <a:r>
                        <a:rPr lang="zh-TW" sz="1800"/>
                        <a:t>15名</a:t>
                      </a:r>
                      <a:endParaRPr sz="1800"/>
                    </a:p>
                    <a:p>
                      <a:pPr marL="0" marR="0" lvl="0" indent="0" algn="ctr" rtl="0">
                        <a:spcBef>
                          <a:spcPts val="0"/>
                        </a:spcBef>
                        <a:spcAft>
                          <a:spcPts val="0"/>
                        </a:spcAft>
                        <a:buNone/>
                      </a:pPr>
                      <a:r>
                        <a:rPr lang="zh-TW" sz="1800"/>
                        <a:t>(本次為15名)</a:t>
                      </a:r>
                      <a:endParaRPr sz="1800"/>
                    </a:p>
                  </a:txBody>
                  <a:tcPr marL="91450" marR="91450" marT="45725" marB="45725"/>
                </a:tc>
                <a:tc>
                  <a:txBody>
                    <a:bodyPr/>
                    <a:lstStyle/>
                    <a:p>
                      <a:pPr marL="0" marR="0" lvl="0" indent="0" algn="ctr" rtl="0">
                        <a:spcBef>
                          <a:spcPts val="0"/>
                        </a:spcBef>
                        <a:spcAft>
                          <a:spcPts val="0"/>
                        </a:spcAft>
                        <a:buNone/>
                      </a:pPr>
                      <a:r>
                        <a:rPr lang="zh-TW" sz="1800"/>
                        <a:t>有</a:t>
                      </a:r>
                      <a:endParaRPr/>
                    </a:p>
                  </a:txBody>
                  <a:tcPr marL="91450" marR="91450" marT="45725" marB="45725"/>
                </a:tc>
                <a:tc>
                  <a:txBody>
                    <a:bodyPr/>
                    <a:lstStyle/>
                    <a:p>
                      <a:pPr marL="0" marR="0" lvl="0" indent="0" algn="l" rtl="0">
                        <a:spcBef>
                          <a:spcPts val="0"/>
                        </a:spcBef>
                        <a:spcAft>
                          <a:spcPts val="0"/>
                        </a:spcAft>
                        <a:buNone/>
                      </a:pPr>
                      <a:r>
                        <a:rPr lang="zh-TW" sz="1400"/>
                        <a:t>由對方學校免除學費(雜支及課本需自費)</a:t>
                      </a:r>
                      <a:endParaRPr sz="1400"/>
                    </a:p>
                  </a:txBody>
                  <a:tcPr marL="91450" marR="91450" marT="45725" marB="45725"/>
                </a:tc>
                <a:tc>
                  <a:txBody>
                    <a:bodyPr/>
                    <a:lstStyle/>
                    <a:p>
                      <a:pPr marL="0" marR="0" lvl="0" indent="0" algn="l" rtl="0">
                        <a:spcBef>
                          <a:spcPts val="0"/>
                        </a:spcBef>
                        <a:spcAft>
                          <a:spcPts val="0"/>
                        </a:spcAft>
                        <a:buNone/>
                      </a:pPr>
                      <a:r>
                        <a:rPr lang="zh-TW" sz="1400"/>
                        <a:t>秋8月-12月</a:t>
                      </a:r>
                      <a:endParaRPr/>
                    </a:p>
                    <a:p>
                      <a:pPr marL="0" marR="0" lvl="0" indent="0" algn="l" rtl="0">
                        <a:spcBef>
                          <a:spcPts val="0"/>
                        </a:spcBef>
                        <a:spcAft>
                          <a:spcPts val="0"/>
                        </a:spcAft>
                        <a:buNone/>
                      </a:pPr>
                      <a:r>
                        <a:rPr lang="zh-TW" sz="1400"/>
                        <a:t>春1月-5月</a:t>
                      </a:r>
                      <a:endParaRPr sz="1400"/>
                    </a:p>
                    <a:p>
                      <a:pPr marL="0" marR="0" lvl="0" indent="0" algn="l" rtl="0">
                        <a:spcBef>
                          <a:spcPts val="0"/>
                        </a:spcBef>
                        <a:spcAft>
                          <a:spcPts val="0"/>
                        </a:spcAft>
                        <a:buNone/>
                      </a:pPr>
                      <a:r>
                        <a:rPr lang="zh-TW" sz="1400"/>
                        <a:t>申請一學年。</a:t>
                      </a:r>
                      <a:endParaRPr/>
                    </a:p>
                    <a:p>
                      <a:pPr marL="0" marR="0" lvl="0" indent="0" algn="l" rtl="0">
                        <a:spcBef>
                          <a:spcPts val="0"/>
                        </a:spcBef>
                        <a:spcAft>
                          <a:spcPts val="0"/>
                        </a:spcAft>
                        <a:buNone/>
                      </a:pPr>
                      <a:endParaRPr sz="1400"/>
                    </a:p>
                  </a:txBody>
                  <a:tcPr marL="91450" marR="91450" marT="45725" marB="45725"/>
                </a:tc>
                <a:tc>
                  <a:txBody>
                    <a:bodyPr/>
                    <a:lstStyle/>
                    <a:p>
                      <a:pPr marL="171450" marR="0" lvl="0" indent="-171450" algn="l" rtl="0">
                        <a:spcBef>
                          <a:spcPts val="0"/>
                        </a:spcBef>
                        <a:spcAft>
                          <a:spcPts val="0"/>
                        </a:spcAft>
                        <a:buClr>
                          <a:schemeClr val="dk1"/>
                        </a:buClr>
                        <a:buSzPts val="1200"/>
                        <a:buFont typeface="Noto Sans Symbols"/>
                        <a:buChar char="●"/>
                      </a:pPr>
                      <a:r>
                        <a:rPr lang="zh-TW" sz="1200"/>
                        <a:t>念大學部課程需求托福ibt69或雅思5.5</a:t>
                      </a:r>
                      <a:endParaRPr/>
                    </a:p>
                    <a:p>
                      <a:pPr marL="171450" marR="0" lvl="0" indent="-171450" algn="l" rtl="0">
                        <a:spcBef>
                          <a:spcPts val="0"/>
                        </a:spcBef>
                        <a:spcAft>
                          <a:spcPts val="0"/>
                        </a:spcAft>
                        <a:buClr>
                          <a:schemeClr val="dk1"/>
                        </a:buClr>
                        <a:buSzPts val="1200"/>
                        <a:buFont typeface="Noto Sans Symbols"/>
                        <a:buChar char="●"/>
                      </a:pPr>
                      <a:r>
                        <a:rPr lang="zh-TW" sz="1200"/>
                        <a:t>念研究所課程需求托福ibt79或雅思6.5</a:t>
                      </a:r>
                      <a:endParaRPr/>
                    </a:p>
                    <a:p>
                      <a:pPr marL="171450" marR="0" lvl="0" indent="-171450" algn="l" rtl="0">
                        <a:spcBef>
                          <a:spcPts val="0"/>
                        </a:spcBef>
                        <a:spcAft>
                          <a:spcPts val="0"/>
                        </a:spcAft>
                        <a:buClr>
                          <a:schemeClr val="dk1"/>
                        </a:buClr>
                        <a:buSzPts val="1200"/>
                        <a:buFont typeface="Noto Sans Symbols"/>
                        <a:buChar char="●"/>
                      </a:pPr>
                      <a:r>
                        <a:rPr lang="zh-TW" sz="1200"/>
                        <a:t>若無托福或雅思證明，亦可由其他英文能力檢定或其他可證明之文件，但需要參加EPT英文能力分級測驗</a:t>
                      </a:r>
                      <a:endParaRPr/>
                    </a:p>
                  </a:txBody>
                  <a:tcPr marL="91450" marR="91450" marT="45725" marB="45725"/>
                </a:tc>
                <a:tc>
                  <a:txBody>
                    <a:bodyPr/>
                    <a:lstStyle/>
                    <a:p>
                      <a:pPr marL="285750" marR="0" lvl="0" indent="-285750" algn="l" rtl="0">
                        <a:spcBef>
                          <a:spcPts val="0"/>
                        </a:spcBef>
                        <a:spcAft>
                          <a:spcPts val="0"/>
                        </a:spcAft>
                        <a:buClr>
                          <a:schemeClr val="dk1"/>
                        </a:buClr>
                        <a:buSzPts val="1400"/>
                        <a:buFont typeface="Arial"/>
                        <a:buChar char="•"/>
                      </a:pPr>
                      <a:r>
                        <a:rPr lang="zh-TW" sz="1400">
                          <a:solidFill>
                            <a:schemeClr val="dk1"/>
                          </a:solidFill>
                          <a:latin typeface="Arial"/>
                          <a:ea typeface="Arial"/>
                          <a:cs typeface="Arial"/>
                          <a:sym typeface="Arial"/>
                        </a:rPr>
                        <a:t>3人房：2,164美金</a:t>
                      </a:r>
                      <a:endParaRPr sz="1400">
                        <a:solidFill>
                          <a:schemeClr val="dk1"/>
                        </a:solidFill>
                        <a:latin typeface="Arial"/>
                        <a:ea typeface="Arial"/>
                        <a:cs typeface="Arial"/>
                        <a:sym typeface="Arial"/>
                      </a:endParaRPr>
                    </a:p>
                    <a:p>
                      <a:pPr marL="0" marR="0" lvl="0" indent="0" algn="l" rtl="0">
                        <a:spcBef>
                          <a:spcPts val="0"/>
                        </a:spcBef>
                        <a:spcAft>
                          <a:spcPts val="0"/>
                        </a:spcAft>
                        <a:buNone/>
                      </a:pPr>
                      <a:r>
                        <a:rPr lang="zh-TW" sz="1400">
                          <a:solidFill>
                            <a:schemeClr val="dk1"/>
                          </a:solidFill>
                          <a:latin typeface="Arial"/>
                          <a:ea typeface="Arial"/>
                          <a:cs typeface="Arial"/>
                          <a:sym typeface="Arial"/>
                        </a:rPr>
                        <a:t>(7</a:t>
                      </a:r>
                      <a:r>
                        <a:rPr lang="zh-TW"/>
                        <a:t>0</a:t>
                      </a:r>
                      <a:r>
                        <a:rPr lang="zh-TW" sz="1400">
                          <a:solidFill>
                            <a:schemeClr val="dk1"/>
                          </a:solidFill>
                          <a:latin typeface="Arial"/>
                          <a:ea typeface="Arial"/>
                          <a:cs typeface="Arial"/>
                          <a:sym typeface="Arial"/>
                        </a:rPr>
                        <a:t>,</a:t>
                      </a:r>
                      <a:r>
                        <a:rPr lang="zh-TW"/>
                        <a:t>993</a:t>
                      </a:r>
                      <a:r>
                        <a:rPr lang="zh-TW" sz="1400">
                          <a:solidFill>
                            <a:schemeClr val="dk1"/>
                          </a:solidFill>
                          <a:latin typeface="Arial"/>
                          <a:ea typeface="Arial"/>
                          <a:cs typeface="Arial"/>
                          <a:sym typeface="Arial"/>
                        </a:rPr>
                        <a:t>新台幣)</a:t>
                      </a:r>
                      <a:endParaRPr/>
                    </a:p>
                    <a:p>
                      <a:pPr marL="0" marR="0" lvl="0" indent="0" algn="l" rtl="0">
                        <a:spcBef>
                          <a:spcPts val="0"/>
                        </a:spcBef>
                        <a:spcAft>
                          <a:spcPts val="0"/>
                        </a:spcAft>
                        <a:buNone/>
                      </a:pP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Arial"/>
                        <a:buChar char="•"/>
                      </a:pPr>
                      <a:r>
                        <a:rPr lang="zh-TW" sz="1400">
                          <a:solidFill>
                            <a:schemeClr val="dk1"/>
                          </a:solidFill>
                          <a:latin typeface="Arial"/>
                          <a:ea typeface="Arial"/>
                          <a:cs typeface="Arial"/>
                          <a:sym typeface="Arial"/>
                        </a:rPr>
                        <a:t>2人房：2,868美金</a:t>
                      </a:r>
                      <a:endParaRPr sz="1400">
                        <a:solidFill>
                          <a:schemeClr val="dk1"/>
                        </a:solidFill>
                        <a:latin typeface="Arial"/>
                        <a:ea typeface="Arial"/>
                        <a:cs typeface="Arial"/>
                        <a:sym typeface="Arial"/>
                      </a:endParaRPr>
                    </a:p>
                    <a:p>
                      <a:pPr marL="0" marR="0" lvl="0" indent="0" algn="l" rtl="0">
                        <a:spcBef>
                          <a:spcPts val="0"/>
                        </a:spcBef>
                        <a:spcAft>
                          <a:spcPts val="0"/>
                        </a:spcAft>
                        <a:buNone/>
                      </a:pPr>
                      <a:r>
                        <a:rPr lang="zh-TW" sz="1400">
                          <a:solidFill>
                            <a:schemeClr val="dk1"/>
                          </a:solidFill>
                          <a:latin typeface="Arial"/>
                          <a:ea typeface="Arial"/>
                          <a:cs typeface="Arial"/>
                          <a:sym typeface="Arial"/>
                        </a:rPr>
                        <a:t>(94,</a:t>
                      </a:r>
                      <a:r>
                        <a:rPr lang="zh-TW"/>
                        <a:t>089</a:t>
                      </a:r>
                      <a:r>
                        <a:rPr lang="zh-TW" sz="1400">
                          <a:solidFill>
                            <a:schemeClr val="dk1"/>
                          </a:solidFill>
                          <a:latin typeface="Arial"/>
                          <a:ea typeface="Arial"/>
                          <a:cs typeface="Arial"/>
                          <a:sym typeface="Arial"/>
                        </a:rPr>
                        <a:t>新台幣)</a:t>
                      </a:r>
                      <a:endParaRPr/>
                    </a:p>
                    <a:p>
                      <a:pPr marL="0" marR="0" lvl="0" indent="0" algn="l" rtl="0">
                        <a:spcBef>
                          <a:spcPts val="0"/>
                        </a:spcBef>
                        <a:spcAft>
                          <a:spcPts val="0"/>
                        </a:spcAft>
                        <a:buNone/>
                      </a:pPr>
                      <a:endParaRPr sz="1400">
                        <a:solidFill>
                          <a:schemeClr val="dk1"/>
                        </a:solidFill>
                        <a:latin typeface="Arial"/>
                        <a:ea typeface="Arial"/>
                        <a:cs typeface="Arial"/>
                        <a:sym typeface="Arial"/>
                      </a:endParaRPr>
                    </a:p>
                    <a:p>
                      <a:pPr marL="0" marR="0" lvl="0" indent="0" algn="l" rtl="0">
                        <a:spcBef>
                          <a:spcPts val="0"/>
                        </a:spcBef>
                        <a:spcAft>
                          <a:spcPts val="0"/>
                        </a:spcAft>
                        <a:buNone/>
                      </a:pPr>
                      <a:endParaRPr sz="1400">
                        <a:solidFill>
                          <a:schemeClr val="dk1"/>
                        </a:solidFill>
                        <a:latin typeface="Arial"/>
                        <a:ea typeface="Arial"/>
                        <a:cs typeface="Arial"/>
                        <a:sym typeface="Arial"/>
                      </a:endParaRPr>
                    </a:p>
                  </a:txBody>
                  <a:tcPr marL="91450" marR="91450" marT="45725" marB="45725"/>
                </a:tc>
                <a:tc>
                  <a:txBody>
                    <a:bodyPr/>
                    <a:lstStyle/>
                    <a:p>
                      <a:pPr marL="0" marR="0" lvl="0" indent="0" algn="l" rtl="0">
                        <a:spcBef>
                          <a:spcPts val="0"/>
                        </a:spcBef>
                        <a:spcAft>
                          <a:spcPts val="0"/>
                        </a:spcAft>
                        <a:buNone/>
                      </a:pPr>
                      <a:r>
                        <a:rPr lang="zh-TW" sz="1400">
                          <a:solidFill>
                            <a:schemeClr val="dk1"/>
                          </a:solidFill>
                          <a:latin typeface="Arial"/>
                          <a:ea typeface="Arial"/>
                          <a:cs typeface="Arial"/>
                          <a:sym typeface="Arial"/>
                        </a:rPr>
                        <a:t>23,930USD≒</a:t>
                      </a:r>
                      <a:endParaRPr/>
                    </a:p>
                    <a:p>
                      <a:pPr marL="0" marR="0" lvl="0" indent="0" algn="l" rtl="0">
                        <a:spcBef>
                          <a:spcPts val="0"/>
                        </a:spcBef>
                        <a:spcAft>
                          <a:spcPts val="0"/>
                        </a:spcAft>
                        <a:buNone/>
                      </a:pPr>
                      <a:r>
                        <a:rPr lang="zh-TW" sz="1400">
                          <a:solidFill>
                            <a:schemeClr val="dk1"/>
                          </a:solidFill>
                          <a:latin typeface="Arial"/>
                          <a:ea typeface="Arial"/>
                          <a:cs typeface="Arial"/>
                          <a:sym typeface="Arial"/>
                        </a:rPr>
                        <a:t>7</a:t>
                      </a:r>
                      <a:r>
                        <a:rPr lang="zh-TW"/>
                        <a:t>85</a:t>
                      </a:r>
                      <a:r>
                        <a:rPr lang="zh-TW" sz="1400">
                          <a:solidFill>
                            <a:schemeClr val="dk1"/>
                          </a:solidFill>
                          <a:latin typeface="Arial"/>
                          <a:ea typeface="Arial"/>
                          <a:cs typeface="Arial"/>
                          <a:sym typeface="Arial"/>
                        </a:rPr>
                        <a:t>,</a:t>
                      </a:r>
                      <a:r>
                        <a:rPr lang="zh-TW"/>
                        <a:t>060</a:t>
                      </a:r>
                      <a:r>
                        <a:rPr lang="zh-TW" sz="1400">
                          <a:solidFill>
                            <a:schemeClr val="dk1"/>
                          </a:solidFill>
                          <a:latin typeface="Arial"/>
                          <a:ea typeface="Arial"/>
                          <a:cs typeface="Arial"/>
                          <a:sym typeface="Arial"/>
                        </a:rPr>
                        <a:t>NTD</a:t>
                      </a:r>
                      <a:endParaRPr sz="1400">
                        <a:solidFill>
                          <a:schemeClr val="dk1"/>
                        </a:solidFill>
                        <a:latin typeface="Arial"/>
                        <a:ea typeface="Arial"/>
                        <a:cs typeface="Arial"/>
                        <a:sym typeface="Arial"/>
                      </a:endParaRPr>
                    </a:p>
                  </a:txBody>
                  <a:tcPr marL="91450" marR="91450" marT="45725" marB="45725"/>
                </a:tc>
                <a:tc>
                  <a:txBody>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a:txBody>
                  <a:tcPr marL="91450" marR="91450" marT="45725" marB="45725"/>
                </a:tc>
                <a:extLst>
                  <a:ext uri="{0D108BD9-81ED-4DB2-BD59-A6C34878D82A}">
                    <a16:rowId xmlns:a16="http://schemas.microsoft.com/office/drawing/2014/main" val="10001"/>
                  </a:ext>
                </a:extLst>
              </a:tr>
            </a:tbl>
          </a:graphicData>
        </a:graphic>
      </p:graphicFrame>
      <p:pic>
        <p:nvPicPr>
          <p:cNvPr id="539" name="Google Shape;539;p18"/>
          <p:cNvPicPr preferRelativeResize="0"/>
          <p:nvPr/>
        </p:nvPicPr>
        <p:blipFill rotWithShape="1">
          <a:blip r:embed="rId4">
            <a:alphaModFix/>
          </a:blip>
          <a:srcRect/>
          <a:stretch/>
        </p:blipFill>
        <p:spPr>
          <a:xfrm>
            <a:off x="2926080" y="1165790"/>
            <a:ext cx="2119122" cy="1291794"/>
          </a:xfrm>
          <a:prstGeom prst="rect">
            <a:avLst/>
          </a:prstGeom>
          <a:noFill/>
          <a:ln>
            <a:noFill/>
          </a:ln>
        </p:spPr>
      </p:pic>
      <p:sp>
        <p:nvSpPr>
          <p:cNvPr id="540" name="Google Shape;540;p18"/>
          <p:cNvSpPr txBox="1"/>
          <p:nvPr/>
        </p:nvSpPr>
        <p:spPr>
          <a:xfrm>
            <a:off x="5385180" y="1152524"/>
            <a:ext cx="6264276" cy="1305059"/>
          </a:xfrm>
          <a:prstGeom prst="rect">
            <a:avLst/>
          </a:prstGeom>
          <a:noFill/>
          <a:ln>
            <a:noFill/>
          </a:ln>
        </p:spPr>
        <p:txBody>
          <a:bodyPr spcFirstLastPara="1" wrap="square" lIns="0" tIns="45700" rIns="0" bIns="45700" anchor="b" anchorCtr="0">
            <a:normAutofit/>
          </a:bodyPr>
          <a:lstStyle/>
          <a:p>
            <a:pPr marL="0" marR="0" lvl="0" indent="0" algn="l" rtl="0">
              <a:lnSpc>
                <a:spcPct val="90000"/>
              </a:lnSpc>
              <a:spcBef>
                <a:spcPts val="0"/>
              </a:spcBef>
              <a:spcAft>
                <a:spcPts val="0"/>
              </a:spcAft>
              <a:buClr>
                <a:schemeClr val="dk1"/>
              </a:buClr>
              <a:buSzPts val="2800"/>
              <a:buFont typeface="Microsoft JhengHei"/>
              <a:buNone/>
            </a:pPr>
            <a:r>
              <a:rPr lang="zh-TW" sz="2800" b="1">
                <a:solidFill>
                  <a:schemeClr val="dk1"/>
                </a:solidFill>
                <a:latin typeface="Microsoft JhengHei"/>
                <a:ea typeface="Microsoft JhengHei"/>
                <a:cs typeface="Microsoft JhengHei"/>
                <a:sym typeface="Microsoft JhengHei"/>
              </a:rPr>
              <a:t>位於加州 橘郡 柔似蜜市(加州中部左右)</a:t>
            </a:r>
            <a:endParaRPr/>
          </a:p>
          <a:p>
            <a:pPr marL="0" marR="0" lvl="0" indent="0" algn="l" rtl="0">
              <a:lnSpc>
                <a:spcPct val="90000"/>
              </a:lnSpc>
              <a:spcBef>
                <a:spcPts val="0"/>
              </a:spcBef>
              <a:spcAft>
                <a:spcPts val="0"/>
              </a:spcAft>
              <a:buClr>
                <a:schemeClr val="dk1"/>
              </a:buClr>
              <a:buSzPts val="2800"/>
              <a:buFont typeface="Microsoft JhengHei"/>
              <a:buNone/>
            </a:pPr>
            <a:r>
              <a:rPr lang="zh-TW" sz="2800" b="1">
                <a:solidFill>
                  <a:schemeClr val="dk1"/>
                </a:solidFill>
                <a:latin typeface="Microsoft JhengHei"/>
                <a:ea typeface="Microsoft JhengHei"/>
                <a:cs typeface="Microsoft JhengHei"/>
                <a:sym typeface="Microsoft JhengHei"/>
              </a:rPr>
              <a:t>可從安大略或是洛杉磯機場過去。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p19"/>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日本-龍谷大學 (Ryukoku University, RKU)</a:t>
            </a:r>
            <a:endParaRPr>
              <a:latin typeface="Microsoft JhengHei"/>
              <a:ea typeface="Microsoft JhengHei"/>
              <a:cs typeface="Microsoft JhengHei"/>
              <a:sym typeface="Microsoft JhengHei"/>
            </a:endParaRPr>
          </a:p>
        </p:txBody>
      </p:sp>
      <p:sp>
        <p:nvSpPr>
          <p:cNvPr id="546" name="Google Shape;546;p19"/>
          <p:cNvSpPr txBox="1">
            <a:spLocks noGrp="1"/>
          </p:cNvSpPr>
          <p:nvPr>
            <p:ph type="ftr" idx="11"/>
          </p:nvPr>
        </p:nvSpPr>
        <p:spPr>
          <a:xfrm>
            <a:off x="669924" y="6238875"/>
            <a:ext cx="4140201" cy="206381"/>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zh-TW">
                <a:latin typeface="Microsoft JhengHei"/>
                <a:ea typeface="Microsoft JhengHei"/>
                <a:cs typeface="Microsoft JhengHei"/>
                <a:sym typeface="Microsoft JhengHei"/>
              </a:rPr>
              <a:t>www.islide.cc</a:t>
            </a:r>
            <a:endParaRPr>
              <a:latin typeface="Microsoft JhengHei"/>
              <a:ea typeface="Microsoft JhengHei"/>
              <a:cs typeface="Microsoft JhengHei"/>
              <a:sym typeface="Microsoft JhengHei"/>
            </a:endParaRPr>
          </a:p>
        </p:txBody>
      </p:sp>
      <p:sp>
        <p:nvSpPr>
          <p:cNvPr id="547" name="Google Shape;547;p19"/>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19</a:t>
            </a:fld>
            <a:endParaRPr>
              <a:latin typeface="Microsoft JhengHei"/>
              <a:ea typeface="Microsoft JhengHei"/>
              <a:cs typeface="Microsoft JhengHei"/>
              <a:sym typeface="Microsoft JhengHei"/>
            </a:endParaRPr>
          </a:p>
        </p:txBody>
      </p:sp>
      <p:pic>
        <p:nvPicPr>
          <p:cNvPr id="548" name="Google Shape;548;p19"/>
          <p:cNvPicPr preferRelativeResize="0"/>
          <p:nvPr/>
        </p:nvPicPr>
        <p:blipFill rotWithShape="1">
          <a:blip r:embed="rId3">
            <a:alphaModFix/>
          </a:blip>
          <a:srcRect/>
          <a:stretch/>
        </p:blipFill>
        <p:spPr>
          <a:xfrm>
            <a:off x="669924" y="1164950"/>
            <a:ext cx="2235200" cy="1236309"/>
          </a:xfrm>
          <a:prstGeom prst="rect">
            <a:avLst/>
          </a:prstGeom>
          <a:noFill/>
          <a:ln>
            <a:noFill/>
          </a:ln>
        </p:spPr>
      </p:pic>
      <p:graphicFrame>
        <p:nvGraphicFramePr>
          <p:cNvPr id="549" name="Google Shape;549;p19"/>
          <p:cNvGraphicFramePr/>
          <p:nvPr/>
        </p:nvGraphicFramePr>
        <p:xfrm>
          <a:off x="669924" y="2581409"/>
          <a:ext cx="3000000" cy="3000000"/>
        </p:xfrm>
        <a:graphic>
          <a:graphicData uri="http://schemas.openxmlformats.org/drawingml/2006/table">
            <a:tbl>
              <a:tblPr firstRow="1" bandRow="1">
                <a:noFill/>
                <a:tableStyleId>{C80F0981-72E0-48C7-B198-B3CD08EAE37B}</a:tableStyleId>
              </a:tblPr>
              <a:tblGrid>
                <a:gridCol w="1116275">
                  <a:extLst>
                    <a:ext uri="{9D8B030D-6E8A-4147-A177-3AD203B41FA5}">
                      <a16:colId xmlns:a16="http://schemas.microsoft.com/office/drawing/2014/main" val="20000"/>
                    </a:ext>
                  </a:extLst>
                </a:gridCol>
                <a:gridCol w="941900">
                  <a:extLst>
                    <a:ext uri="{9D8B030D-6E8A-4147-A177-3AD203B41FA5}">
                      <a16:colId xmlns:a16="http://schemas.microsoft.com/office/drawing/2014/main" val="20001"/>
                    </a:ext>
                  </a:extLst>
                </a:gridCol>
                <a:gridCol w="1071875">
                  <a:extLst>
                    <a:ext uri="{9D8B030D-6E8A-4147-A177-3AD203B41FA5}">
                      <a16:colId xmlns:a16="http://schemas.microsoft.com/office/drawing/2014/main" val="20002"/>
                    </a:ext>
                  </a:extLst>
                </a:gridCol>
                <a:gridCol w="861675">
                  <a:extLst>
                    <a:ext uri="{9D8B030D-6E8A-4147-A177-3AD203B41FA5}">
                      <a16:colId xmlns:a16="http://schemas.microsoft.com/office/drawing/2014/main" val="20003"/>
                    </a:ext>
                  </a:extLst>
                </a:gridCol>
                <a:gridCol w="1090750">
                  <a:extLst>
                    <a:ext uri="{9D8B030D-6E8A-4147-A177-3AD203B41FA5}">
                      <a16:colId xmlns:a16="http://schemas.microsoft.com/office/drawing/2014/main" val="20004"/>
                    </a:ext>
                  </a:extLst>
                </a:gridCol>
                <a:gridCol w="1689425">
                  <a:extLst>
                    <a:ext uri="{9D8B030D-6E8A-4147-A177-3AD203B41FA5}">
                      <a16:colId xmlns:a16="http://schemas.microsoft.com/office/drawing/2014/main" val="20005"/>
                    </a:ext>
                  </a:extLst>
                </a:gridCol>
                <a:gridCol w="1414625">
                  <a:extLst>
                    <a:ext uri="{9D8B030D-6E8A-4147-A177-3AD203B41FA5}">
                      <a16:colId xmlns:a16="http://schemas.microsoft.com/office/drawing/2014/main" val="20006"/>
                    </a:ext>
                  </a:extLst>
                </a:gridCol>
                <a:gridCol w="1268450">
                  <a:extLst>
                    <a:ext uri="{9D8B030D-6E8A-4147-A177-3AD203B41FA5}">
                      <a16:colId xmlns:a16="http://schemas.microsoft.com/office/drawing/2014/main" val="20007"/>
                    </a:ext>
                  </a:extLst>
                </a:gridCol>
                <a:gridCol w="1276525">
                  <a:extLst>
                    <a:ext uri="{9D8B030D-6E8A-4147-A177-3AD203B41FA5}">
                      <a16:colId xmlns:a16="http://schemas.microsoft.com/office/drawing/2014/main" val="20008"/>
                    </a:ext>
                  </a:extLst>
                </a:gridCol>
              </a:tblGrid>
              <a:tr h="667775">
                <a:tc>
                  <a:txBody>
                    <a:bodyPr/>
                    <a:lstStyle/>
                    <a:p>
                      <a:pPr marL="0" marR="0" lvl="0" indent="0" algn="l" rtl="0">
                        <a:spcBef>
                          <a:spcPts val="0"/>
                        </a:spcBef>
                        <a:spcAft>
                          <a:spcPts val="0"/>
                        </a:spcAft>
                        <a:buNone/>
                      </a:pPr>
                      <a:r>
                        <a:rPr lang="zh-TW" sz="1800"/>
                        <a:t>校名</a:t>
                      </a:r>
                      <a:endParaRPr/>
                    </a:p>
                  </a:txBody>
                  <a:tcPr marL="91450" marR="91450" marT="45725" marB="45725"/>
                </a:tc>
                <a:tc>
                  <a:txBody>
                    <a:bodyPr/>
                    <a:lstStyle/>
                    <a:p>
                      <a:pPr marL="0" marR="0" lvl="0" indent="0" algn="l" rtl="0">
                        <a:spcBef>
                          <a:spcPts val="0"/>
                        </a:spcBef>
                        <a:spcAft>
                          <a:spcPts val="0"/>
                        </a:spcAft>
                        <a:buNone/>
                      </a:pPr>
                      <a:r>
                        <a:rPr lang="zh-TW" sz="1800"/>
                        <a:t>名額</a:t>
                      </a:r>
                      <a:endParaRPr/>
                    </a:p>
                  </a:txBody>
                  <a:tcPr marL="91450" marR="91450" marT="45725" marB="45725"/>
                </a:tc>
                <a:tc>
                  <a:txBody>
                    <a:bodyPr/>
                    <a:lstStyle/>
                    <a:p>
                      <a:pPr marL="0" marR="0" lvl="0" indent="0" algn="l" rtl="0">
                        <a:spcBef>
                          <a:spcPts val="0"/>
                        </a:spcBef>
                        <a:spcAft>
                          <a:spcPts val="0"/>
                        </a:spcAft>
                        <a:buNone/>
                      </a:pPr>
                      <a:r>
                        <a:rPr lang="zh-TW" sz="1800"/>
                        <a:t>語言學校</a:t>
                      </a:r>
                      <a:endParaRPr/>
                    </a:p>
                  </a:txBody>
                  <a:tcPr marL="91450" marR="91450" marT="45725" marB="45725"/>
                </a:tc>
                <a:tc>
                  <a:txBody>
                    <a:bodyPr/>
                    <a:lstStyle/>
                    <a:p>
                      <a:pPr marL="0" marR="0" lvl="0" indent="0" algn="l" rtl="0">
                        <a:spcBef>
                          <a:spcPts val="0"/>
                        </a:spcBef>
                        <a:spcAft>
                          <a:spcPts val="0"/>
                        </a:spcAft>
                        <a:buNone/>
                      </a:pPr>
                      <a:r>
                        <a:rPr lang="zh-TW" sz="1800"/>
                        <a:t>語言</a:t>
                      </a:r>
                      <a:endParaRPr sz="1800"/>
                    </a:p>
                    <a:p>
                      <a:pPr marL="0" marR="0" lvl="0" indent="0" algn="l" rtl="0">
                        <a:spcBef>
                          <a:spcPts val="0"/>
                        </a:spcBef>
                        <a:spcAft>
                          <a:spcPts val="0"/>
                        </a:spcAft>
                        <a:buNone/>
                      </a:pPr>
                      <a:r>
                        <a:rPr lang="zh-TW" sz="1800"/>
                        <a:t>學校</a:t>
                      </a:r>
                      <a:endParaRPr sz="1800"/>
                    </a:p>
                    <a:p>
                      <a:pPr marL="0" marR="0" lvl="0" indent="0" algn="l" rtl="0">
                        <a:spcBef>
                          <a:spcPts val="0"/>
                        </a:spcBef>
                        <a:spcAft>
                          <a:spcPts val="0"/>
                        </a:spcAft>
                        <a:buNone/>
                      </a:pPr>
                      <a:r>
                        <a:rPr lang="zh-TW" sz="1800"/>
                        <a:t>費用</a:t>
                      </a:r>
                      <a:endParaRPr sz="1800"/>
                    </a:p>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r>
                        <a:rPr lang="zh-TW" sz="1800"/>
                        <a:t>學期</a:t>
                      </a:r>
                      <a:endParaRPr sz="1800"/>
                    </a:p>
                    <a:p>
                      <a:pPr marL="0" marR="0" lvl="0" indent="0" algn="l" rtl="0">
                        <a:spcBef>
                          <a:spcPts val="0"/>
                        </a:spcBef>
                        <a:spcAft>
                          <a:spcPts val="0"/>
                        </a:spcAft>
                        <a:buNone/>
                      </a:pPr>
                      <a:r>
                        <a:rPr lang="zh-TW" sz="1800"/>
                        <a:t>區間</a:t>
                      </a:r>
                      <a:endParaRPr/>
                    </a:p>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r>
                        <a:rPr lang="zh-TW" sz="1800"/>
                        <a:t>語言門檻</a:t>
                      </a:r>
                      <a:endParaRPr/>
                    </a:p>
                  </a:txBody>
                  <a:tcPr marL="91450" marR="91450" marT="45725" marB="45725"/>
                </a:tc>
                <a:tc>
                  <a:txBody>
                    <a:bodyPr/>
                    <a:lstStyle/>
                    <a:p>
                      <a:pPr marL="0" marR="0" lvl="0" indent="0" algn="l" rtl="0">
                        <a:spcBef>
                          <a:spcPts val="0"/>
                        </a:spcBef>
                        <a:spcAft>
                          <a:spcPts val="0"/>
                        </a:spcAft>
                        <a:buNone/>
                      </a:pPr>
                      <a:r>
                        <a:rPr lang="zh-TW" sz="1800"/>
                        <a:t>住宿費</a:t>
                      </a:r>
                      <a:endParaRPr sz="1800"/>
                    </a:p>
                    <a:p>
                      <a:pPr marL="0" marR="0" lvl="0" indent="0" algn="l" rtl="0">
                        <a:spcBef>
                          <a:spcPts val="0"/>
                        </a:spcBef>
                        <a:spcAft>
                          <a:spcPts val="0"/>
                        </a:spcAft>
                        <a:buNone/>
                      </a:pPr>
                      <a:r>
                        <a:rPr lang="zh-TW" sz="1100"/>
                        <a:t>(TWD1:0.22JPY)</a:t>
                      </a:r>
                      <a:endParaRPr sz="1100"/>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zh-TW" sz="1400"/>
                        <a:t>財力證明</a:t>
                      </a:r>
                      <a:endParaRPr sz="1400"/>
                    </a:p>
                    <a:p>
                      <a:pPr marL="0" marR="0" lvl="0" indent="0" algn="l" rtl="0">
                        <a:lnSpc>
                          <a:spcPct val="100000"/>
                        </a:lnSpc>
                        <a:spcBef>
                          <a:spcPts val="0"/>
                        </a:spcBef>
                        <a:spcAft>
                          <a:spcPts val="0"/>
                        </a:spcAft>
                        <a:buClr>
                          <a:schemeClr val="dk1"/>
                        </a:buClr>
                        <a:buSzPts val="1400"/>
                        <a:buFont typeface="Arial"/>
                        <a:buNone/>
                      </a:pPr>
                      <a:r>
                        <a:rPr lang="zh-TW" sz="1400"/>
                        <a:t>(USD1:3</a:t>
                      </a:r>
                      <a:r>
                        <a:rPr lang="zh-TW"/>
                        <a:t>3</a:t>
                      </a:r>
                      <a:r>
                        <a:rPr lang="zh-TW" sz="1400"/>
                        <a:t>TWD)</a:t>
                      </a:r>
                      <a:endParaRPr sz="1400"/>
                    </a:p>
                  </a:txBody>
                  <a:tcPr marL="91450" marR="91450" marT="45725" marB="45725"/>
                </a:tc>
                <a:tc>
                  <a:txBody>
                    <a:bodyPr/>
                    <a:lstStyle/>
                    <a:p>
                      <a:pPr marL="0" marR="0" lvl="0" indent="0" algn="l" rtl="0">
                        <a:spcBef>
                          <a:spcPts val="0"/>
                        </a:spcBef>
                        <a:spcAft>
                          <a:spcPts val="0"/>
                        </a:spcAft>
                        <a:buNone/>
                      </a:pPr>
                      <a:r>
                        <a:rPr lang="zh-TW" sz="1800"/>
                        <a:t>備註</a:t>
                      </a:r>
                      <a:endParaRPr/>
                    </a:p>
                  </a:txBody>
                  <a:tcPr marL="91450" marR="91450" marT="45725" marB="45725"/>
                </a:tc>
                <a:extLst>
                  <a:ext uri="{0D108BD9-81ED-4DB2-BD59-A6C34878D82A}">
                    <a16:rowId xmlns:a16="http://schemas.microsoft.com/office/drawing/2014/main" val="10000"/>
                  </a:ext>
                </a:extLst>
              </a:tr>
              <a:tr h="533075">
                <a:tc>
                  <a:txBody>
                    <a:bodyPr/>
                    <a:lstStyle/>
                    <a:p>
                      <a:pPr marL="0" marR="0" lvl="0" indent="0" algn="l" rtl="0">
                        <a:spcBef>
                          <a:spcPts val="0"/>
                        </a:spcBef>
                        <a:spcAft>
                          <a:spcPts val="0"/>
                        </a:spcAft>
                        <a:buNone/>
                      </a:pPr>
                      <a:r>
                        <a:rPr lang="zh-TW" sz="1600"/>
                        <a:t>Ryukoku University</a:t>
                      </a:r>
                      <a:endParaRPr sz="1600"/>
                    </a:p>
                  </a:txBody>
                  <a:tcPr marL="91450" marR="91450" marT="45725" marB="45725"/>
                </a:tc>
                <a:tc>
                  <a:txBody>
                    <a:bodyPr/>
                    <a:lstStyle/>
                    <a:p>
                      <a:pPr marL="285750" marR="0" lvl="0" indent="-285750" algn="l" rtl="0">
                        <a:spcBef>
                          <a:spcPts val="0"/>
                        </a:spcBef>
                        <a:spcAft>
                          <a:spcPts val="0"/>
                        </a:spcAft>
                        <a:buClr>
                          <a:schemeClr val="dk1"/>
                        </a:buClr>
                        <a:buSzPts val="1400"/>
                        <a:buFont typeface="Arial"/>
                        <a:buChar char="•"/>
                      </a:pPr>
                      <a:r>
                        <a:rPr lang="zh-TW" sz="1400"/>
                        <a:t>每年4名(1名公費+3名自費)</a:t>
                      </a:r>
                      <a:endParaRPr/>
                    </a:p>
                    <a:p>
                      <a:pPr marL="285750" marR="0" lvl="0" indent="-285750" algn="l" rtl="0">
                        <a:spcBef>
                          <a:spcPts val="0"/>
                        </a:spcBef>
                        <a:spcAft>
                          <a:spcPts val="0"/>
                        </a:spcAft>
                        <a:buClr>
                          <a:schemeClr val="dk1"/>
                        </a:buClr>
                        <a:buSzPts val="1400"/>
                        <a:buFont typeface="Arial"/>
                        <a:buChar char="•"/>
                      </a:pPr>
                      <a:r>
                        <a:rPr lang="zh-TW" sz="1400"/>
                        <a:t>本次為=</a:t>
                      </a:r>
                      <a:r>
                        <a:rPr lang="zh-TW" sz="1400">
                          <a:solidFill>
                            <a:srgbClr val="C00000"/>
                          </a:solidFill>
                        </a:rPr>
                        <a:t>1名公費+</a:t>
                      </a:r>
                      <a:r>
                        <a:rPr lang="zh-TW" sz="1400" u="sng">
                          <a:solidFill>
                            <a:srgbClr val="C00000"/>
                          </a:solidFill>
                        </a:rPr>
                        <a:t>2</a:t>
                      </a:r>
                      <a:r>
                        <a:rPr lang="zh-TW" sz="1400">
                          <a:solidFill>
                            <a:srgbClr val="C00000"/>
                          </a:solidFill>
                        </a:rPr>
                        <a:t>名自費</a:t>
                      </a:r>
                      <a:endParaRPr sz="1400"/>
                    </a:p>
                  </a:txBody>
                  <a:tcPr marL="91450" marR="91450" marT="45725" marB="45725"/>
                </a:tc>
                <a:tc>
                  <a:txBody>
                    <a:bodyPr/>
                    <a:lstStyle/>
                    <a:p>
                      <a:pPr marL="171450" marR="0" lvl="0" indent="-171450" algn="l" rtl="0">
                        <a:spcBef>
                          <a:spcPts val="0"/>
                        </a:spcBef>
                        <a:spcAft>
                          <a:spcPts val="0"/>
                        </a:spcAft>
                        <a:buClr>
                          <a:schemeClr val="dk1"/>
                        </a:buClr>
                        <a:buSzPts val="1200"/>
                        <a:buFont typeface="Arial"/>
                        <a:buChar char="•"/>
                      </a:pPr>
                      <a:r>
                        <a:rPr lang="zh-TW" sz="1200"/>
                        <a:t>課程為Japanese Experience Program in Kyoto</a:t>
                      </a:r>
                      <a:endParaRPr/>
                    </a:p>
                    <a:p>
                      <a:pPr marL="171450" marR="0" lvl="0" indent="-171450" algn="l" rtl="0">
                        <a:spcBef>
                          <a:spcPts val="0"/>
                        </a:spcBef>
                        <a:spcAft>
                          <a:spcPts val="0"/>
                        </a:spcAft>
                        <a:buClr>
                          <a:schemeClr val="dk1"/>
                        </a:buClr>
                        <a:buSzPts val="1200"/>
                        <a:buFont typeface="Arial"/>
                        <a:buChar char="•"/>
                      </a:pPr>
                      <a:r>
                        <a:rPr lang="zh-TW" sz="1200"/>
                        <a:t>Japanese Experience Program in English。</a:t>
                      </a:r>
                      <a:endParaRPr/>
                    </a:p>
                    <a:p>
                      <a:pPr marL="0" marR="0" lvl="0" indent="0" algn="ctr"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r>
                        <a:rPr lang="zh-TW" sz="1200"/>
                        <a:t>學費：175,000JPY/學期(第一學期(40250新台幣)，第二學期只需付課程費16,000JPY(每科)。3680新台幣)</a:t>
                      </a:r>
                      <a:endParaRPr/>
                    </a:p>
                    <a:p>
                      <a:pPr marL="0" marR="0" lvl="0" indent="0" algn="l" rtl="0">
                        <a:spcBef>
                          <a:spcPts val="0"/>
                        </a:spcBef>
                        <a:spcAft>
                          <a:spcPts val="0"/>
                        </a:spcAft>
                        <a:buNone/>
                      </a:pPr>
                      <a:endParaRPr sz="1400"/>
                    </a:p>
                  </a:txBody>
                  <a:tcPr marL="91450" marR="91450" marT="45725" marB="45725"/>
                </a:tc>
                <a:tc>
                  <a:txBody>
                    <a:bodyPr/>
                    <a:lstStyle/>
                    <a:p>
                      <a:pPr marL="0" marR="0" lvl="0" indent="0" algn="l" rtl="0">
                        <a:spcBef>
                          <a:spcPts val="0"/>
                        </a:spcBef>
                        <a:spcAft>
                          <a:spcPts val="0"/>
                        </a:spcAft>
                        <a:buNone/>
                      </a:pPr>
                      <a:r>
                        <a:rPr lang="zh-TW" sz="1400"/>
                        <a:t>秋8月-12月</a:t>
                      </a:r>
                      <a:endParaRPr/>
                    </a:p>
                    <a:p>
                      <a:pPr marL="0" marR="0" lvl="0" indent="0" algn="l" rtl="0">
                        <a:spcBef>
                          <a:spcPts val="0"/>
                        </a:spcBef>
                        <a:spcAft>
                          <a:spcPts val="0"/>
                        </a:spcAft>
                        <a:buNone/>
                      </a:pPr>
                      <a:r>
                        <a:rPr lang="zh-TW" sz="1400"/>
                        <a:t>春1月-5月</a:t>
                      </a:r>
                      <a:endParaRPr sz="1400"/>
                    </a:p>
                    <a:p>
                      <a:pPr marL="0" marR="0" lvl="0" indent="0" algn="l" rtl="0">
                        <a:spcBef>
                          <a:spcPts val="0"/>
                        </a:spcBef>
                        <a:spcAft>
                          <a:spcPts val="0"/>
                        </a:spcAft>
                        <a:buNone/>
                      </a:pPr>
                      <a:r>
                        <a:rPr lang="zh-TW" sz="1400"/>
                        <a:t>申請一學年</a:t>
                      </a:r>
                      <a:endParaRPr/>
                    </a:p>
                  </a:txBody>
                  <a:tcPr marL="91450" marR="91450" marT="45725" marB="45725"/>
                </a:tc>
                <a:tc>
                  <a:txBody>
                    <a:bodyPr/>
                    <a:lstStyle/>
                    <a:p>
                      <a:pPr marL="171450" marR="0" lvl="0" indent="-171450" algn="l" rtl="0">
                        <a:spcBef>
                          <a:spcPts val="0"/>
                        </a:spcBef>
                        <a:spcAft>
                          <a:spcPts val="0"/>
                        </a:spcAft>
                        <a:buClr>
                          <a:schemeClr val="dk1"/>
                        </a:buClr>
                        <a:buSzPts val="1200"/>
                        <a:buFont typeface="Noto Sans Symbols"/>
                        <a:buChar char="●"/>
                      </a:pPr>
                      <a:r>
                        <a:rPr lang="zh-TW" sz="1200"/>
                        <a:t>需日文基礎N4以上或學習300小時日文課程。(可申請一學期或一學年)。</a:t>
                      </a:r>
                      <a:endParaRPr sz="1200"/>
                    </a:p>
                    <a:p>
                      <a:pPr marL="171450" marR="0" lvl="0" indent="-171450" algn="l" rtl="0">
                        <a:spcBef>
                          <a:spcPts val="0"/>
                        </a:spcBef>
                        <a:spcAft>
                          <a:spcPts val="0"/>
                        </a:spcAft>
                        <a:buClr>
                          <a:schemeClr val="dk1"/>
                        </a:buClr>
                        <a:buSzPts val="1200"/>
                        <a:buFont typeface="Noto Sans Symbols"/>
                        <a:buChar char="●"/>
                      </a:pPr>
                      <a:r>
                        <a:rPr lang="zh-TW" sz="1200"/>
                        <a:t>若無日文基礎可， 須提交TOEFL ibt 61或相當的IELTS 5.5。</a:t>
                      </a:r>
                      <a:endParaRPr/>
                    </a:p>
                  </a:txBody>
                  <a:tcPr marL="91450" marR="91450" marT="45725" marB="45725"/>
                </a:tc>
                <a:tc>
                  <a:txBody>
                    <a:bodyPr/>
                    <a:lstStyle/>
                    <a:p>
                      <a:pPr marL="285750" marR="0" lvl="0" indent="-285750" algn="l" rtl="0">
                        <a:spcBef>
                          <a:spcPts val="0"/>
                        </a:spcBef>
                        <a:spcAft>
                          <a:spcPts val="0"/>
                        </a:spcAft>
                        <a:buClr>
                          <a:schemeClr val="dk1"/>
                        </a:buClr>
                        <a:buSzPts val="1400"/>
                        <a:buFont typeface="Arial"/>
                        <a:buChar char="•"/>
                      </a:pPr>
                      <a:r>
                        <a:rPr lang="zh-TW" sz="1400">
                          <a:solidFill>
                            <a:schemeClr val="dk1"/>
                          </a:solidFill>
                          <a:latin typeface="Arial"/>
                          <a:ea typeface="Arial"/>
                          <a:cs typeface="Arial"/>
                          <a:sym typeface="Arial"/>
                        </a:rPr>
                        <a:t>國際學生的住宿費月租+水電費，是19000日幣。房間比較小是雙人間。(4,</a:t>
                      </a:r>
                      <a:r>
                        <a:rPr lang="zh-TW"/>
                        <a:t>174</a:t>
                      </a:r>
                      <a:r>
                        <a:rPr lang="zh-TW" sz="1400">
                          <a:solidFill>
                            <a:schemeClr val="dk1"/>
                          </a:solidFill>
                          <a:latin typeface="Arial"/>
                          <a:ea typeface="Arial"/>
                          <a:cs typeface="Arial"/>
                          <a:sym typeface="Arial"/>
                        </a:rPr>
                        <a:t>新台幣)</a:t>
                      </a:r>
                      <a:endParaRPr sz="1400">
                        <a:solidFill>
                          <a:schemeClr val="dk1"/>
                        </a:solidFill>
                        <a:latin typeface="Arial"/>
                        <a:ea typeface="Arial"/>
                        <a:cs typeface="Arial"/>
                        <a:sym typeface="Arial"/>
                      </a:endParaRPr>
                    </a:p>
                    <a:p>
                      <a:pPr marL="0" marR="0" lvl="0" indent="0" algn="l" rtl="0">
                        <a:spcBef>
                          <a:spcPts val="0"/>
                        </a:spcBef>
                        <a:spcAft>
                          <a:spcPts val="0"/>
                        </a:spcAft>
                        <a:buNone/>
                      </a:pPr>
                      <a:endParaRPr sz="1400">
                        <a:solidFill>
                          <a:schemeClr val="dk1"/>
                        </a:solidFill>
                        <a:latin typeface="Arial"/>
                        <a:ea typeface="Arial"/>
                        <a:cs typeface="Arial"/>
                        <a:sym typeface="Arial"/>
                      </a:endParaRPr>
                    </a:p>
                    <a:p>
                      <a:pPr marL="0" marR="0" lvl="0" indent="0" algn="l" rtl="0">
                        <a:spcBef>
                          <a:spcPts val="0"/>
                        </a:spcBef>
                        <a:spcAft>
                          <a:spcPts val="0"/>
                        </a:spcAft>
                        <a:buNone/>
                      </a:pPr>
                      <a:endParaRPr sz="1400">
                        <a:solidFill>
                          <a:schemeClr val="dk1"/>
                        </a:solidFill>
                        <a:latin typeface="Arial"/>
                        <a:ea typeface="Arial"/>
                        <a:cs typeface="Arial"/>
                        <a:sym typeface="Arial"/>
                      </a:endParaRPr>
                    </a:p>
                  </a:txBody>
                  <a:tcPr marL="91450" marR="91450" marT="45725" marB="45725"/>
                </a:tc>
                <a:tc>
                  <a:txBody>
                    <a:bodyPr/>
                    <a:lstStyle/>
                    <a:p>
                      <a:pPr marL="0" marR="0" lvl="0" indent="0" algn="l" rtl="0">
                        <a:spcBef>
                          <a:spcPts val="0"/>
                        </a:spcBef>
                        <a:spcAft>
                          <a:spcPts val="0"/>
                        </a:spcAft>
                        <a:buNone/>
                      </a:pPr>
                      <a:r>
                        <a:rPr lang="zh-TW" sz="1400">
                          <a:solidFill>
                            <a:schemeClr val="dk1"/>
                          </a:solidFill>
                          <a:latin typeface="Arial"/>
                          <a:ea typeface="Arial"/>
                          <a:cs typeface="Arial"/>
                          <a:sym typeface="Arial"/>
                        </a:rPr>
                        <a:t>姊妹校無硬性規定，這幾次申請同學皆提供30萬元新台幣以上的金額。建議同學依循。</a:t>
                      </a:r>
                      <a:endParaRPr/>
                    </a:p>
                  </a:txBody>
                  <a:tcPr marL="91450" marR="91450" marT="45725" marB="45725"/>
                </a:tc>
                <a:tc>
                  <a:txBody>
                    <a:bodyPr/>
                    <a:lstStyle/>
                    <a:p>
                      <a:pPr marL="0" marR="0" lvl="0" indent="0" algn="l" rtl="0">
                        <a:spcBef>
                          <a:spcPts val="0"/>
                        </a:spcBef>
                        <a:spcAft>
                          <a:spcPts val="0"/>
                        </a:spcAft>
                        <a:buNone/>
                      </a:pPr>
                      <a:r>
                        <a:rPr lang="zh-TW" sz="1400">
                          <a:solidFill>
                            <a:schemeClr val="dk1"/>
                          </a:solidFill>
                          <a:latin typeface="Arial"/>
                          <a:ea typeface="Arial"/>
                          <a:cs typeface="Arial"/>
                          <a:sym typeface="Arial"/>
                        </a:rPr>
                        <a:t>國際學生以深草校區為主，語言學校及住宿也在深草校區。</a:t>
                      </a:r>
                      <a:endParaRPr/>
                    </a:p>
                  </a:txBody>
                  <a:tcPr marL="91450" marR="91450" marT="45725" marB="45725"/>
                </a:tc>
                <a:extLst>
                  <a:ext uri="{0D108BD9-81ED-4DB2-BD59-A6C34878D82A}">
                    <a16:rowId xmlns:a16="http://schemas.microsoft.com/office/drawing/2014/main" val="10001"/>
                  </a:ext>
                </a:extLst>
              </a:tr>
            </a:tbl>
          </a:graphicData>
        </a:graphic>
      </p:graphicFrame>
      <p:pic>
        <p:nvPicPr>
          <p:cNvPr id="550" name="Google Shape;550;p19"/>
          <p:cNvPicPr preferRelativeResize="0"/>
          <p:nvPr/>
        </p:nvPicPr>
        <p:blipFill rotWithShape="1">
          <a:blip r:embed="rId4">
            <a:alphaModFix/>
          </a:blip>
          <a:srcRect/>
          <a:stretch/>
        </p:blipFill>
        <p:spPr>
          <a:xfrm>
            <a:off x="3466408" y="1143094"/>
            <a:ext cx="1689944" cy="1258165"/>
          </a:xfrm>
          <a:prstGeom prst="rect">
            <a:avLst/>
          </a:prstGeom>
          <a:noFill/>
          <a:ln>
            <a:noFill/>
          </a:ln>
        </p:spPr>
      </p:pic>
      <p:sp>
        <p:nvSpPr>
          <p:cNvPr id="551" name="Google Shape;551;p19"/>
          <p:cNvSpPr txBox="1"/>
          <p:nvPr/>
        </p:nvSpPr>
        <p:spPr>
          <a:xfrm>
            <a:off x="5385180" y="1152524"/>
            <a:ext cx="6264276" cy="1305059"/>
          </a:xfrm>
          <a:prstGeom prst="rect">
            <a:avLst/>
          </a:prstGeom>
          <a:noFill/>
          <a:ln>
            <a:noFill/>
          </a:ln>
        </p:spPr>
        <p:txBody>
          <a:bodyPr spcFirstLastPara="1" wrap="square" lIns="0" tIns="45700" rIns="0" bIns="45700" anchor="b" anchorCtr="0">
            <a:normAutofit fontScale="92500"/>
          </a:bodyPr>
          <a:lstStyle/>
          <a:p>
            <a:pPr marL="0" marR="0" lvl="0" indent="0" algn="l" rtl="0">
              <a:lnSpc>
                <a:spcPct val="90000"/>
              </a:lnSpc>
              <a:spcBef>
                <a:spcPts val="0"/>
              </a:spcBef>
              <a:spcAft>
                <a:spcPts val="0"/>
              </a:spcAft>
              <a:buClr>
                <a:schemeClr val="dk1"/>
              </a:buClr>
              <a:buSzPct val="100000"/>
              <a:buFont typeface="Microsoft JhengHei"/>
              <a:buNone/>
            </a:pPr>
            <a:r>
              <a:rPr lang="zh-TW" sz="2800" b="1">
                <a:solidFill>
                  <a:schemeClr val="dk1"/>
                </a:solidFill>
                <a:latin typeface="Microsoft JhengHei"/>
                <a:ea typeface="Microsoft JhengHei"/>
                <a:cs typeface="Microsoft JhengHei"/>
                <a:sym typeface="Microsoft JhengHei"/>
              </a:rPr>
              <a:t>位於關西 京都 共三校區 大宮校區(京都市)</a:t>
            </a:r>
            <a:endParaRPr/>
          </a:p>
          <a:p>
            <a:pPr marL="0" marR="0" lvl="0" indent="0" algn="l" rtl="0">
              <a:lnSpc>
                <a:spcPct val="90000"/>
              </a:lnSpc>
              <a:spcBef>
                <a:spcPts val="0"/>
              </a:spcBef>
              <a:spcAft>
                <a:spcPts val="0"/>
              </a:spcAft>
              <a:buClr>
                <a:srgbClr val="C00000"/>
              </a:buClr>
              <a:buSzPct val="100000"/>
              <a:buFont typeface="Microsoft JhengHei"/>
              <a:buNone/>
            </a:pPr>
            <a:r>
              <a:rPr lang="zh-TW" sz="2800" b="1">
                <a:solidFill>
                  <a:srgbClr val="C00000"/>
                </a:solidFill>
                <a:latin typeface="Microsoft JhengHei"/>
                <a:ea typeface="Microsoft JhengHei"/>
                <a:cs typeface="Microsoft JhengHei"/>
                <a:sym typeface="Microsoft JhengHei"/>
              </a:rPr>
              <a:t>深草校區(京都市)</a:t>
            </a:r>
            <a:r>
              <a:rPr lang="zh-TW" sz="2800" b="1">
                <a:solidFill>
                  <a:schemeClr val="dk1"/>
                </a:solidFill>
                <a:latin typeface="Microsoft JhengHei"/>
                <a:ea typeface="Microsoft JhengHei"/>
                <a:cs typeface="Microsoft JhengHei"/>
                <a:sym typeface="Microsoft JhengHei"/>
              </a:rPr>
              <a:t>、瀬田校區（滋賀縣大津市）可從關西機場過去。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sp>
        <p:nvSpPr>
          <p:cNvPr id="556" name="Google Shape;556;p20"/>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印度-德里大學 (University of Delhi, UOD)</a:t>
            </a:r>
            <a:endParaRPr>
              <a:latin typeface="Microsoft JhengHei"/>
              <a:ea typeface="Microsoft JhengHei"/>
              <a:cs typeface="Microsoft JhengHei"/>
              <a:sym typeface="Microsoft JhengHei"/>
            </a:endParaRPr>
          </a:p>
        </p:txBody>
      </p:sp>
      <p:sp>
        <p:nvSpPr>
          <p:cNvPr id="557" name="Google Shape;557;p20"/>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20</a:t>
            </a:fld>
            <a:endParaRPr>
              <a:latin typeface="Microsoft JhengHei"/>
              <a:ea typeface="Microsoft JhengHei"/>
              <a:cs typeface="Microsoft JhengHei"/>
              <a:sym typeface="Microsoft JhengHei"/>
            </a:endParaRPr>
          </a:p>
        </p:txBody>
      </p:sp>
      <p:pic>
        <p:nvPicPr>
          <p:cNvPr id="558" name="Google Shape;558;p20"/>
          <p:cNvPicPr preferRelativeResize="0"/>
          <p:nvPr/>
        </p:nvPicPr>
        <p:blipFill rotWithShape="1">
          <a:blip r:embed="rId3">
            <a:alphaModFix/>
          </a:blip>
          <a:srcRect/>
          <a:stretch/>
        </p:blipFill>
        <p:spPr>
          <a:xfrm>
            <a:off x="669925" y="1149787"/>
            <a:ext cx="2168526" cy="1376786"/>
          </a:xfrm>
          <a:prstGeom prst="rect">
            <a:avLst/>
          </a:prstGeom>
          <a:noFill/>
          <a:ln>
            <a:noFill/>
          </a:ln>
        </p:spPr>
      </p:pic>
      <p:pic>
        <p:nvPicPr>
          <p:cNvPr id="559" name="Google Shape;559;p20"/>
          <p:cNvPicPr preferRelativeResize="0"/>
          <p:nvPr/>
        </p:nvPicPr>
        <p:blipFill rotWithShape="1">
          <a:blip r:embed="rId4">
            <a:alphaModFix/>
          </a:blip>
          <a:srcRect/>
          <a:stretch/>
        </p:blipFill>
        <p:spPr>
          <a:xfrm>
            <a:off x="3357476" y="1149787"/>
            <a:ext cx="1242932" cy="1376786"/>
          </a:xfrm>
          <a:prstGeom prst="rect">
            <a:avLst/>
          </a:prstGeom>
          <a:noFill/>
          <a:ln>
            <a:noFill/>
          </a:ln>
        </p:spPr>
      </p:pic>
      <p:sp>
        <p:nvSpPr>
          <p:cNvPr id="560" name="Google Shape;560;p20"/>
          <p:cNvSpPr txBox="1"/>
          <p:nvPr/>
        </p:nvSpPr>
        <p:spPr>
          <a:xfrm>
            <a:off x="4810125" y="1249083"/>
            <a:ext cx="6264276" cy="1305059"/>
          </a:xfrm>
          <a:prstGeom prst="rect">
            <a:avLst/>
          </a:prstGeom>
          <a:noFill/>
          <a:ln>
            <a:noFill/>
          </a:ln>
        </p:spPr>
        <p:txBody>
          <a:bodyPr spcFirstLastPara="1" wrap="square" lIns="0" tIns="45700" rIns="0" bIns="45700" anchor="b" anchorCtr="0">
            <a:normAutofit/>
          </a:bodyPr>
          <a:lstStyle/>
          <a:p>
            <a:pPr marL="0" marR="0" lvl="0" indent="0" algn="l" rtl="0">
              <a:lnSpc>
                <a:spcPct val="90000"/>
              </a:lnSpc>
              <a:spcBef>
                <a:spcPts val="0"/>
              </a:spcBef>
              <a:spcAft>
                <a:spcPts val="0"/>
              </a:spcAft>
              <a:buClr>
                <a:schemeClr val="dk1"/>
              </a:buClr>
              <a:buSzPts val="2800"/>
              <a:buFont typeface="Microsoft JhengHei"/>
              <a:buNone/>
            </a:pPr>
            <a:r>
              <a:rPr lang="zh-TW" sz="2800" b="1">
                <a:solidFill>
                  <a:schemeClr val="dk1"/>
                </a:solidFill>
                <a:latin typeface="Microsoft JhengHei"/>
                <a:ea typeface="Microsoft JhengHei"/>
                <a:cs typeface="Microsoft JhengHei"/>
                <a:sym typeface="Microsoft JhengHei"/>
              </a:rPr>
              <a:t>位於印度 德里</a:t>
            </a:r>
            <a:endParaRPr sz="2800" b="1">
              <a:solidFill>
                <a:schemeClr val="dk1"/>
              </a:solidFill>
              <a:latin typeface="Microsoft JhengHei"/>
              <a:ea typeface="Microsoft JhengHei"/>
              <a:cs typeface="Microsoft JhengHei"/>
              <a:sym typeface="Microsoft JhengHei"/>
            </a:endParaRPr>
          </a:p>
        </p:txBody>
      </p:sp>
      <p:graphicFrame>
        <p:nvGraphicFramePr>
          <p:cNvPr id="561" name="Google Shape;561;p20"/>
          <p:cNvGraphicFramePr/>
          <p:nvPr/>
        </p:nvGraphicFramePr>
        <p:xfrm>
          <a:off x="669924" y="2581409"/>
          <a:ext cx="3000000" cy="3000000"/>
        </p:xfrm>
        <a:graphic>
          <a:graphicData uri="http://schemas.openxmlformats.org/drawingml/2006/table">
            <a:tbl>
              <a:tblPr firstRow="1" bandRow="1">
                <a:noFill/>
                <a:tableStyleId>{C80F0981-72E0-48C7-B198-B3CD08EAE37B}</a:tableStyleId>
              </a:tblPr>
              <a:tblGrid>
                <a:gridCol w="1213750">
                  <a:extLst>
                    <a:ext uri="{9D8B030D-6E8A-4147-A177-3AD203B41FA5}">
                      <a16:colId xmlns:a16="http://schemas.microsoft.com/office/drawing/2014/main" val="20000"/>
                    </a:ext>
                  </a:extLst>
                </a:gridCol>
                <a:gridCol w="1024125">
                  <a:extLst>
                    <a:ext uri="{9D8B030D-6E8A-4147-A177-3AD203B41FA5}">
                      <a16:colId xmlns:a16="http://schemas.microsoft.com/office/drawing/2014/main" val="20001"/>
                    </a:ext>
                  </a:extLst>
                </a:gridCol>
                <a:gridCol w="841250">
                  <a:extLst>
                    <a:ext uri="{9D8B030D-6E8A-4147-A177-3AD203B41FA5}">
                      <a16:colId xmlns:a16="http://schemas.microsoft.com/office/drawing/2014/main" val="20002"/>
                    </a:ext>
                  </a:extLst>
                </a:gridCol>
                <a:gridCol w="1429800">
                  <a:extLst>
                    <a:ext uri="{9D8B030D-6E8A-4147-A177-3AD203B41FA5}">
                      <a16:colId xmlns:a16="http://schemas.microsoft.com/office/drawing/2014/main" val="20003"/>
                    </a:ext>
                  </a:extLst>
                </a:gridCol>
                <a:gridCol w="1917300">
                  <a:extLst>
                    <a:ext uri="{9D8B030D-6E8A-4147-A177-3AD203B41FA5}">
                      <a16:colId xmlns:a16="http://schemas.microsoft.com/office/drawing/2014/main" val="20004"/>
                    </a:ext>
                  </a:extLst>
                </a:gridCol>
                <a:gridCol w="1538125">
                  <a:extLst>
                    <a:ext uri="{9D8B030D-6E8A-4147-A177-3AD203B41FA5}">
                      <a16:colId xmlns:a16="http://schemas.microsoft.com/office/drawing/2014/main" val="20005"/>
                    </a:ext>
                  </a:extLst>
                </a:gridCol>
                <a:gridCol w="1379200">
                  <a:extLst>
                    <a:ext uri="{9D8B030D-6E8A-4147-A177-3AD203B41FA5}">
                      <a16:colId xmlns:a16="http://schemas.microsoft.com/office/drawing/2014/main" val="20006"/>
                    </a:ext>
                  </a:extLst>
                </a:gridCol>
                <a:gridCol w="1387975">
                  <a:extLst>
                    <a:ext uri="{9D8B030D-6E8A-4147-A177-3AD203B41FA5}">
                      <a16:colId xmlns:a16="http://schemas.microsoft.com/office/drawing/2014/main" val="20007"/>
                    </a:ext>
                  </a:extLst>
                </a:gridCol>
              </a:tblGrid>
              <a:tr h="601625">
                <a:tc>
                  <a:txBody>
                    <a:bodyPr/>
                    <a:lstStyle/>
                    <a:p>
                      <a:pPr marL="0" marR="0" lvl="0" indent="0" algn="l" rtl="0">
                        <a:spcBef>
                          <a:spcPts val="0"/>
                        </a:spcBef>
                        <a:spcAft>
                          <a:spcPts val="0"/>
                        </a:spcAft>
                        <a:buNone/>
                      </a:pPr>
                      <a:r>
                        <a:rPr lang="zh-TW" sz="1800"/>
                        <a:t>校名</a:t>
                      </a:r>
                      <a:endParaRPr/>
                    </a:p>
                  </a:txBody>
                  <a:tcPr marL="91450" marR="91450" marT="45725" marB="45725"/>
                </a:tc>
                <a:tc>
                  <a:txBody>
                    <a:bodyPr/>
                    <a:lstStyle/>
                    <a:p>
                      <a:pPr marL="0" marR="0" lvl="0" indent="0" algn="l" rtl="0">
                        <a:spcBef>
                          <a:spcPts val="0"/>
                        </a:spcBef>
                        <a:spcAft>
                          <a:spcPts val="0"/>
                        </a:spcAft>
                        <a:buNone/>
                      </a:pPr>
                      <a:r>
                        <a:rPr lang="zh-TW" sz="1800"/>
                        <a:t>名額</a:t>
                      </a:r>
                      <a:endParaRPr/>
                    </a:p>
                  </a:txBody>
                  <a:tcPr marL="91450" marR="91450" marT="45725" marB="45725"/>
                </a:tc>
                <a:tc>
                  <a:txBody>
                    <a:bodyPr/>
                    <a:lstStyle/>
                    <a:p>
                      <a:pPr marL="0" marR="0" lvl="0" indent="0" algn="l" rtl="0">
                        <a:spcBef>
                          <a:spcPts val="0"/>
                        </a:spcBef>
                        <a:spcAft>
                          <a:spcPts val="0"/>
                        </a:spcAft>
                        <a:buNone/>
                      </a:pPr>
                      <a:r>
                        <a:rPr lang="zh-TW" sz="1800"/>
                        <a:t>語言學校</a:t>
                      </a:r>
                      <a:endParaRPr/>
                    </a:p>
                  </a:txBody>
                  <a:tcPr marL="91450" marR="91450" marT="45725" marB="45725"/>
                </a:tc>
                <a:tc>
                  <a:txBody>
                    <a:bodyPr/>
                    <a:lstStyle/>
                    <a:p>
                      <a:pPr marL="0" marR="0" lvl="0" indent="0" algn="l" rtl="0">
                        <a:spcBef>
                          <a:spcPts val="0"/>
                        </a:spcBef>
                        <a:spcAft>
                          <a:spcPts val="0"/>
                        </a:spcAft>
                        <a:buNone/>
                      </a:pPr>
                      <a:r>
                        <a:rPr lang="zh-TW" sz="1800"/>
                        <a:t>學期區間</a:t>
                      </a:r>
                      <a:endParaRPr sz="1800"/>
                    </a:p>
                  </a:txBody>
                  <a:tcPr marL="91450" marR="91450" marT="45725" marB="45725"/>
                </a:tc>
                <a:tc>
                  <a:txBody>
                    <a:bodyPr/>
                    <a:lstStyle/>
                    <a:p>
                      <a:pPr marL="0" marR="0" lvl="0" indent="0" algn="l" rtl="0">
                        <a:spcBef>
                          <a:spcPts val="0"/>
                        </a:spcBef>
                        <a:spcAft>
                          <a:spcPts val="0"/>
                        </a:spcAft>
                        <a:buNone/>
                      </a:pPr>
                      <a:r>
                        <a:rPr lang="zh-TW" sz="1800"/>
                        <a:t>英文門檻</a:t>
                      </a:r>
                      <a:endParaRPr/>
                    </a:p>
                  </a:txBody>
                  <a:tcPr marL="91450" marR="91450" marT="45725" marB="45725"/>
                </a:tc>
                <a:tc>
                  <a:txBody>
                    <a:bodyPr/>
                    <a:lstStyle/>
                    <a:p>
                      <a:pPr marL="0" marR="0" lvl="0" indent="0" algn="l" rtl="0">
                        <a:spcBef>
                          <a:spcPts val="0"/>
                        </a:spcBef>
                        <a:spcAft>
                          <a:spcPts val="0"/>
                        </a:spcAft>
                        <a:buNone/>
                      </a:pPr>
                      <a:r>
                        <a:rPr lang="zh-TW" sz="1800"/>
                        <a:t>住宿含餐費</a:t>
                      </a:r>
                      <a:endParaRPr sz="1800"/>
                    </a:p>
                    <a:p>
                      <a:pPr marL="0" lvl="0" indent="0" algn="l" rtl="0">
                        <a:spcBef>
                          <a:spcPts val="0"/>
                        </a:spcBef>
                        <a:spcAft>
                          <a:spcPts val="0"/>
                        </a:spcAft>
                        <a:buClr>
                          <a:schemeClr val="dk1"/>
                        </a:buClr>
                        <a:buFont typeface="Arial"/>
                        <a:buNone/>
                      </a:pPr>
                      <a:r>
                        <a:rPr lang="zh-TW" sz="1100"/>
                        <a:t>(USD1:33TWD)</a:t>
                      </a:r>
                      <a:endParaRPr sz="1100"/>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zh-TW" sz="1400"/>
                        <a:t>財力證明</a:t>
                      </a:r>
                      <a:endParaRPr sz="1400"/>
                    </a:p>
                    <a:p>
                      <a:pPr marL="0" marR="0" lvl="0" indent="0" algn="l" rtl="0">
                        <a:lnSpc>
                          <a:spcPct val="100000"/>
                        </a:lnSpc>
                        <a:spcBef>
                          <a:spcPts val="0"/>
                        </a:spcBef>
                        <a:spcAft>
                          <a:spcPts val="0"/>
                        </a:spcAft>
                        <a:buClr>
                          <a:schemeClr val="dk1"/>
                        </a:buClr>
                        <a:buSzPts val="1400"/>
                        <a:buFont typeface="Arial"/>
                        <a:buNone/>
                      </a:pPr>
                      <a:r>
                        <a:rPr lang="zh-TW" sz="1400"/>
                        <a:t>(USD1:3</a:t>
                      </a:r>
                      <a:r>
                        <a:rPr lang="zh-TW"/>
                        <a:t>3</a:t>
                      </a:r>
                      <a:r>
                        <a:rPr lang="zh-TW" sz="1400"/>
                        <a:t>TWD)</a:t>
                      </a:r>
                      <a:endParaRPr sz="1400"/>
                    </a:p>
                  </a:txBody>
                  <a:tcPr marL="91450" marR="91450" marT="45725" marB="45725"/>
                </a:tc>
                <a:tc>
                  <a:txBody>
                    <a:bodyPr/>
                    <a:lstStyle/>
                    <a:p>
                      <a:pPr marL="0" marR="0" lvl="0" indent="0" algn="l" rtl="0">
                        <a:spcBef>
                          <a:spcPts val="0"/>
                        </a:spcBef>
                        <a:spcAft>
                          <a:spcPts val="0"/>
                        </a:spcAft>
                        <a:buNone/>
                      </a:pPr>
                      <a:r>
                        <a:rPr lang="zh-TW" sz="1800"/>
                        <a:t>備註</a:t>
                      </a:r>
                      <a:endParaRPr/>
                    </a:p>
                  </a:txBody>
                  <a:tcPr marL="91450" marR="91450" marT="45725" marB="45725"/>
                </a:tc>
                <a:extLst>
                  <a:ext uri="{0D108BD9-81ED-4DB2-BD59-A6C34878D82A}">
                    <a16:rowId xmlns:a16="http://schemas.microsoft.com/office/drawing/2014/main" val="10000"/>
                  </a:ext>
                </a:extLst>
              </a:tr>
              <a:tr h="2893575">
                <a:tc>
                  <a:txBody>
                    <a:bodyPr/>
                    <a:lstStyle/>
                    <a:p>
                      <a:pPr marL="0" marR="0" lvl="0" indent="0" algn="l" rtl="0">
                        <a:spcBef>
                          <a:spcPts val="0"/>
                        </a:spcBef>
                        <a:spcAft>
                          <a:spcPts val="0"/>
                        </a:spcAft>
                        <a:buNone/>
                      </a:pPr>
                      <a:r>
                        <a:rPr lang="zh-TW" sz="1800"/>
                        <a:t>University of Delhi</a:t>
                      </a:r>
                      <a:endParaRPr sz="1800"/>
                    </a:p>
                  </a:txBody>
                  <a:tcPr marL="91450" marR="91450" marT="45725" marB="45725"/>
                </a:tc>
                <a:tc>
                  <a:txBody>
                    <a:bodyPr/>
                    <a:lstStyle/>
                    <a:p>
                      <a:pPr marL="0" marR="0" lvl="0" indent="0" algn="ctr" rtl="0">
                        <a:spcBef>
                          <a:spcPts val="0"/>
                        </a:spcBef>
                        <a:spcAft>
                          <a:spcPts val="0"/>
                        </a:spcAft>
                        <a:buNone/>
                      </a:pPr>
                      <a:r>
                        <a:rPr lang="zh-TW" sz="1800"/>
                        <a:t>每年</a:t>
                      </a:r>
                      <a:endParaRPr sz="1800"/>
                    </a:p>
                    <a:p>
                      <a:pPr marL="0" marR="0" lvl="0" indent="0" algn="ctr" rtl="0">
                        <a:spcBef>
                          <a:spcPts val="0"/>
                        </a:spcBef>
                        <a:spcAft>
                          <a:spcPts val="0"/>
                        </a:spcAft>
                        <a:buNone/>
                      </a:pPr>
                      <a:r>
                        <a:rPr lang="zh-TW" sz="1800"/>
                        <a:t>2名</a:t>
                      </a:r>
                      <a:endParaRPr sz="1800"/>
                    </a:p>
                    <a:p>
                      <a:pPr marL="0" marR="0" lvl="0" indent="0" algn="ctr" rtl="0">
                        <a:spcBef>
                          <a:spcPts val="0"/>
                        </a:spcBef>
                        <a:spcAft>
                          <a:spcPts val="0"/>
                        </a:spcAft>
                        <a:buNone/>
                      </a:pPr>
                      <a:r>
                        <a:rPr lang="zh-TW" sz="1800"/>
                        <a:t>(本次為</a:t>
                      </a:r>
                      <a:r>
                        <a:rPr lang="zh-TW" sz="1800" u="sng"/>
                        <a:t>2</a:t>
                      </a:r>
                      <a:r>
                        <a:rPr lang="zh-TW" sz="1800"/>
                        <a:t>名)</a:t>
                      </a:r>
                      <a:endParaRPr sz="1800"/>
                    </a:p>
                  </a:txBody>
                  <a:tcPr marL="91450" marR="91450" marT="45725" marB="45725"/>
                </a:tc>
                <a:tc>
                  <a:txBody>
                    <a:bodyPr/>
                    <a:lstStyle/>
                    <a:p>
                      <a:pPr marL="0" marR="0" lvl="0" indent="0" algn="ctr" rtl="0">
                        <a:spcBef>
                          <a:spcPts val="0"/>
                        </a:spcBef>
                        <a:spcAft>
                          <a:spcPts val="0"/>
                        </a:spcAft>
                        <a:buNone/>
                      </a:pPr>
                      <a:r>
                        <a:rPr lang="zh-TW" sz="1800"/>
                        <a:t>無</a:t>
                      </a:r>
                      <a:endParaRPr/>
                    </a:p>
                  </a:txBody>
                  <a:tcPr marL="91450" marR="91450" marT="45725" marB="45725"/>
                </a:tc>
                <a:tc>
                  <a:txBody>
                    <a:bodyPr/>
                    <a:lstStyle/>
                    <a:p>
                      <a:pPr marL="0" marR="0" lvl="0" indent="0" algn="l" rtl="0">
                        <a:spcBef>
                          <a:spcPts val="0"/>
                        </a:spcBef>
                        <a:spcAft>
                          <a:spcPts val="0"/>
                        </a:spcAft>
                        <a:buNone/>
                      </a:pPr>
                      <a:r>
                        <a:rPr lang="zh-TW" sz="1600"/>
                        <a:t>夏8月-12月</a:t>
                      </a:r>
                      <a:endParaRPr/>
                    </a:p>
                    <a:p>
                      <a:pPr marL="0" marR="0" lvl="0" indent="0" algn="l" rtl="0">
                        <a:spcBef>
                          <a:spcPts val="0"/>
                        </a:spcBef>
                        <a:spcAft>
                          <a:spcPts val="0"/>
                        </a:spcAft>
                        <a:buNone/>
                      </a:pPr>
                      <a:r>
                        <a:rPr lang="zh-TW" sz="1600"/>
                        <a:t>冬1月-5月</a:t>
                      </a:r>
                      <a:endParaRPr sz="1600"/>
                    </a:p>
                    <a:p>
                      <a:pPr marL="0" marR="0" lvl="0" indent="0" algn="l" rtl="0">
                        <a:spcBef>
                          <a:spcPts val="0"/>
                        </a:spcBef>
                        <a:spcAft>
                          <a:spcPts val="0"/>
                        </a:spcAft>
                        <a:buNone/>
                      </a:pPr>
                      <a:r>
                        <a:rPr lang="zh-TW" sz="1600"/>
                        <a:t>可申請一學期或一學年。</a:t>
                      </a:r>
                      <a:endParaRPr/>
                    </a:p>
                    <a:p>
                      <a:pPr marL="0" marR="0" lvl="0" indent="0" algn="l" rtl="0">
                        <a:spcBef>
                          <a:spcPts val="0"/>
                        </a:spcBef>
                        <a:spcAft>
                          <a:spcPts val="0"/>
                        </a:spcAft>
                        <a:buNone/>
                      </a:pPr>
                      <a:endParaRPr sz="1400"/>
                    </a:p>
                  </a:txBody>
                  <a:tcPr marL="91450" marR="91450" marT="45725" marB="45725"/>
                </a:tc>
                <a:tc>
                  <a:txBody>
                    <a:bodyPr/>
                    <a:lstStyle/>
                    <a:p>
                      <a:pPr marL="171450" marR="0" lvl="0" indent="-171450" algn="l" rtl="0">
                        <a:spcBef>
                          <a:spcPts val="0"/>
                        </a:spcBef>
                        <a:spcAft>
                          <a:spcPts val="0"/>
                        </a:spcAft>
                        <a:buClr>
                          <a:schemeClr val="dk1"/>
                        </a:buClr>
                        <a:buSzPts val="1800"/>
                        <a:buFont typeface="Noto Sans Symbols"/>
                        <a:buChar char="●"/>
                      </a:pPr>
                      <a:r>
                        <a:rPr lang="zh-TW" sz="1800">
                          <a:solidFill>
                            <a:schemeClr val="dk1"/>
                          </a:solidFill>
                          <a:latin typeface="Arial"/>
                          <a:ea typeface="Arial"/>
                          <a:cs typeface="Arial"/>
                          <a:sym typeface="Arial"/>
                        </a:rPr>
                        <a:t>TOEFL IBT: 65 </a:t>
                      </a:r>
                      <a:endParaRPr/>
                    </a:p>
                    <a:p>
                      <a:pPr marL="171450" marR="0" lvl="0" indent="-171450" algn="l" rtl="0">
                        <a:spcBef>
                          <a:spcPts val="0"/>
                        </a:spcBef>
                        <a:spcAft>
                          <a:spcPts val="0"/>
                        </a:spcAft>
                        <a:buClr>
                          <a:schemeClr val="dk1"/>
                        </a:buClr>
                        <a:buSzPts val="1800"/>
                        <a:buFont typeface="Noto Sans Symbols"/>
                        <a:buChar char="●"/>
                      </a:pPr>
                      <a:r>
                        <a:rPr lang="zh-TW" sz="1800">
                          <a:solidFill>
                            <a:schemeClr val="dk1"/>
                          </a:solidFill>
                          <a:latin typeface="Arial"/>
                          <a:ea typeface="Arial"/>
                          <a:cs typeface="Arial"/>
                          <a:sym typeface="Arial"/>
                        </a:rPr>
                        <a:t>IELTS: 5.5</a:t>
                      </a:r>
                      <a:endParaRPr/>
                    </a:p>
                    <a:p>
                      <a:pPr marL="171450" marR="0" lvl="0" indent="-171450" algn="l" rtl="0">
                        <a:spcBef>
                          <a:spcPts val="0"/>
                        </a:spcBef>
                        <a:spcAft>
                          <a:spcPts val="0"/>
                        </a:spcAft>
                        <a:buClr>
                          <a:schemeClr val="dk1"/>
                        </a:buClr>
                        <a:buSzPts val="1800"/>
                        <a:buFont typeface="Noto Sans Symbols"/>
                        <a:buChar char="●"/>
                      </a:pPr>
                      <a:r>
                        <a:rPr lang="zh-TW" sz="1800">
                          <a:solidFill>
                            <a:schemeClr val="dk1"/>
                          </a:solidFill>
                          <a:latin typeface="Arial"/>
                          <a:ea typeface="Arial"/>
                          <a:cs typeface="Arial"/>
                          <a:sym typeface="Arial"/>
                        </a:rPr>
                        <a:t>TOEIC: 600</a:t>
                      </a:r>
                      <a:endParaRPr/>
                    </a:p>
                    <a:p>
                      <a:pPr marL="171450" marR="0" lvl="0" indent="-171450" algn="l" rtl="0">
                        <a:spcBef>
                          <a:spcPts val="0"/>
                        </a:spcBef>
                        <a:spcAft>
                          <a:spcPts val="0"/>
                        </a:spcAft>
                        <a:buClr>
                          <a:schemeClr val="dk1"/>
                        </a:buClr>
                        <a:buSzPts val="1800"/>
                        <a:buFont typeface="Noto Sans Symbols"/>
                        <a:buChar char="●"/>
                      </a:pPr>
                      <a:r>
                        <a:rPr lang="zh-TW" sz="1800">
                          <a:solidFill>
                            <a:schemeClr val="dk1"/>
                          </a:solidFill>
                          <a:latin typeface="Arial"/>
                          <a:ea typeface="Arial"/>
                          <a:cs typeface="Arial"/>
                          <a:sym typeface="Arial"/>
                        </a:rPr>
                        <a:t>English test of their institution equivalent to B2</a:t>
                      </a:r>
                      <a:endParaRPr sz="1200"/>
                    </a:p>
                  </a:txBody>
                  <a:tcPr marL="91450" marR="91450" marT="45725" marB="45725"/>
                </a:tc>
                <a:tc>
                  <a:txBody>
                    <a:bodyPr/>
                    <a:lstStyle/>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學校提供男生宿舍以及女生宿舍</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宿舍費用至當地再計算</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住宿費用包含餐費</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每月生活費約800美金(2</a:t>
                      </a:r>
                      <a:r>
                        <a:rPr lang="zh-TW"/>
                        <a:t>6</a:t>
                      </a:r>
                      <a:r>
                        <a:rPr lang="zh-TW" sz="1400">
                          <a:solidFill>
                            <a:schemeClr val="dk1"/>
                          </a:solidFill>
                          <a:latin typeface="Arial"/>
                          <a:ea typeface="Arial"/>
                          <a:cs typeface="Arial"/>
                          <a:sym typeface="Arial"/>
                        </a:rPr>
                        <a:t>,</a:t>
                      </a:r>
                      <a:r>
                        <a:rPr lang="zh-TW"/>
                        <a:t>245</a:t>
                      </a:r>
                      <a:r>
                        <a:rPr lang="zh-TW" sz="1400">
                          <a:solidFill>
                            <a:schemeClr val="dk1"/>
                          </a:solidFill>
                          <a:latin typeface="Arial"/>
                          <a:ea typeface="Arial"/>
                          <a:cs typeface="Arial"/>
                          <a:sym typeface="Arial"/>
                        </a:rPr>
                        <a:t>新台幣)</a:t>
                      </a:r>
                      <a:endParaRPr/>
                    </a:p>
                    <a:p>
                      <a:pPr marL="285750" marR="0" lvl="0" indent="-196850" algn="l" rtl="0">
                        <a:spcBef>
                          <a:spcPts val="0"/>
                        </a:spcBef>
                        <a:spcAft>
                          <a:spcPts val="0"/>
                        </a:spcAft>
                        <a:buClr>
                          <a:schemeClr val="dk1"/>
                        </a:buClr>
                        <a:buSzPts val="1400"/>
                        <a:buFont typeface="Noto Sans Symbols"/>
                        <a:buNone/>
                      </a:pPr>
                      <a:endParaRPr sz="1400">
                        <a:solidFill>
                          <a:schemeClr val="dk1"/>
                        </a:solidFill>
                        <a:latin typeface="Arial"/>
                        <a:ea typeface="Arial"/>
                        <a:cs typeface="Arial"/>
                        <a:sym typeface="Arial"/>
                      </a:endParaRPr>
                    </a:p>
                    <a:p>
                      <a:pPr marL="0" marR="0" lvl="0" indent="0" algn="l" rtl="0">
                        <a:spcBef>
                          <a:spcPts val="0"/>
                        </a:spcBef>
                        <a:spcAft>
                          <a:spcPts val="0"/>
                        </a:spcAft>
                        <a:buNone/>
                      </a:pPr>
                      <a:endParaRPr sz="1400">
                        <a:solidFill>
                          <a:schemeClr val="dk1"/>
                        </a:solidFill>
                        <a:latin typeface="Arial"/>
                        <a:ea typeface="Arial"/>
                        <a:cs typeface="Arial"/>
                        <a:sym typeface="Arial"/>
                      </a:endParaRPr>
                    </a:p>
                    <a:p>
                      <a:pPr marL="0" marR="0" lvl="0" indent="0" algn="l" rtl="0">
                        <a:spcBef>
                          <a:spcPts val="0"/>
                        </a:spcBef>
                        <a:spcAft>
                          <a:spcPts val="0"/>
                        </a:spcAft>
                        <a:buNone/>
                      </a:pPr>
                      <a:endParaRPr sz="1400">
                        <a:solidFill>
                          <a:schemeClr val="dk1"/>
                        </a:solidFill>
                        <a:latin typeface="Arial"/>
                        <a:ea typeface="Arial"/>
                        <a:cs typeface="Arial"/>
                        <a:sym typeface="Arial"/>
                      </a:endParaRPr>
                    </a:p>
                  </a:txBody>
                  <a:tcPr marL="91450" marR="91450" marT="45725" marB="45725"/>
                </a:tc>
                <a:tc>
                  <a:txBody>
                    <a:bodyPr/>
                    <a:lstStyle/>
                    <a:p>
                      <a:pPr marL="0" marR="0" lvl="0" indent="0" algn="l" rtl="0">
                        <a:spcBef>
                          <a:spcPts val="0"/>
                        </a:spcBef>
                        <a:spcAft>
                          <a:spcPts val="0"/>
                        </a:spcAft>
                        <a:buNone/>
                      </a:pPr>
                      <a:r>
                        <a:rPr lang="zh-TW" sz="1400">
                          <a:solidFill>
                            <a:schemeClr val="dk1"/>
                          </a:solidFill>
                          <a:latin typeface="Arial"/>
                          <a:ea typeface="Arial"/>
                          <a:cs typeface="Arial"/>
                          <a:sym typeface="Arial"/>
                        </a:rPr>
                        <a:t>姊妹校並未提及，建議同學仍需準備半年148,800新台幣，一年297,600新台幣的費用。</a:t>
                      </a:r>
                      <a:endParaRPr/>
                    </a:p>
                  </a:txBody>
                  <a:tcPr marL="91450" marR="91450" marT="45725" marB="45725"/>
                </a:tc>
                <a:tc>
                  <a:txBody>
                    <a:bodyPr/>
                    <a:lstStyle/>
                    <a:p>
                      <a:pPr marL="0" marR="0" lvl="0" indent="0" algn="l" rtl="0">
                        <a:spcBef>
                          <a:spcPts val="0"/>
                        </a:spcBef>
                        <a:spcAft>
                          <a:spcPts val="0"/>
                        </a:spcAft>
                        <a:buNone/>
                      </a:pPr>
                      <a:r>
                        <a:rPr lang="zh-TW" sz="1400">
                          <a:solidFill>
                            <a:schemeClr val="dk1"/>
                          </a:solidFill>
                          <a:latin typeface="Arial"/>
                          <a:ea typeface="Arial"/>
                          <a:cs typeface="Arial"/>
                          <a:sym typeface="Arial"/>
                        </a:rPr>
                        <a:t>要申請的同學請再另外跟國際處確認是否可以接受當地環境，再行前往交換</a:t>
                      </a:r>
                      <a:endParaRPr/>
                    </a:p>
                  </a:txBody>
                  <a:tcPr marL="91450" marR="91450" marT="45725" marB="45725"/>
                </a:tc>
                <a:extLst>
                  <a:ext uri="{0D108BD9-81ED-4DB2-BD59-A6C34878D82A}">
                    <a16:rowId xmlns:a16="http://schemas.microsoft.com/office/drawing/2014/main" val="10001"/>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65"/>
        <p:cNvGrpSpPr/>
        <p:nvPr/>
      </p:nvGrpSpPr>
      <p:grpSpPr>
        <a:xfrm>
          <a:off x="0" y="0"/>
          <a:ext cx="0" cy="0"/>
          <a:chOff x="0" y="0"/>
          <a:chExt cx="0" cy="0"/>
        </a:xfrm>
      </p:grpSpPr>
      <p:sp>
        <p:nvSpPr>
          <p:cNvPr id="566" name="Google Shape;566;p21"/>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緬甸-Phaung Daw Oo International University, PIU</a:t>
            </a:r>
            <a:endParaRPr>
              <a:latin typeface="Microsoft JhengHei"/>
              <a:ea typeface="Microsoft JhengHei"/>
              <a:cs typeface="Microsoft JhengHei"/>
              <a:sym typeface="Microsoft JhengHei"/>
            </a:endParaRPr>
          </a:p>
        </p:txBody>
      </p:sp>
      <p:sp>
        <p:nvSpPr>
          <p:cNvPr id="567" name="Google Shape;567;p21"/>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21</a:t>
            </a:fld>
            <a:endParaRPr>
              <a:latin typeface="Microsoft JhengHei"/>
              <a:ea typeface="Microsoft JhengHei"/>
              <a:cs typeface="Microsoft JhengHei"/>
              <a:sym typeface="Microsoft JhengHei"/>
            </a:endParaRPr>
          </a:p>
        </p:txBody>
      </p:sp>
      <p:graphicFrame>
        <p:nvGraphicFramePr>
          <p:cNvPr id="568" name="Google Shape;568;p21"/>
          <p:cNvGraphicFramePr/>
          <p:nvPr/>
        </p:nvGraphicFramePr>
        <p:xfrm>
          <a:off x="634186" y="2945862"/>
          <a:ext cx="3000000" cy="3000000"/>
        </p:xfrm>
        <a:graphic>
          <a:graphicData uri="http://schemas.openxmlformats.org/drawingml/2006/table">
            <a:tbl>
              <a:tblPr firstRow="1" bandRow="1">
                <a:noFill/>
                <a:tableStyleId>{C80F0981-72E0-48C7-B198-B3CD08EAE37B}</a:tableStyleId>
              </a:tblPr>
              <a:tblGrid>
                <a:gridCol w="1213750">
                  <a:extLst>
                    <a:ext uri="{9D8B030D-6E8A-4147-A177-3AD203B41FA5}">
                      <a16:colId xmlns:a16="http://schemas.microsoft.com/office/drawing/2014/main" val="20000"/>
                    </a:ext>
                  </a:extLst>
                </a:gridCol>
                <a:gridCol w="1024125">
                  <a:extLst>
                    <a:ext uri="{9D8B030D-6E8A-4147-A177-3AD203B41FA5}">
                      <a16:colId xmlns:a16="http://schemas.microsoft.com/office/drawing/2014/main" val="20001"/>
                    </a:ext>
                  </a:extLst>
                </a:gridCol>
                <a:gridCol w="841250">
                  <a:extLst>
                    <a:ext uri="{9D8B030D-6E8A-4147-A177-3AD203B41FA5}">
                      <a16:colId xmlns:a16="http://schemas.microsoft.com/office/drawing/2014/main" val="20002"/>
                    </a:ext>
                  </a:extLst>
                </a:gridCol>
                <a:gridCol w="1429800">
                  <a:extLst>
                    <a:ext uri="{9D8B030D-6E8A-4147-A177-3AD203B41FA5}">
                      <a16:colId xmlns:a16="http://schemas.microsoft.com/office/drawing/2014/main" val="20003"/>
                    </a:ext>
                  </a:extLst>
                </a:gridCol>
                <a:gridCol w="1917300">
                  <a:extLst>
                    <a:ext uri="{9D8B030D-6E8A-4147-A177-3AD203B41FA5}">
                      <a16:colId xmlns:a16="http://schemas.microsoft.com/office/drawing/2014/main" val="20004"/>
                    </a:ext>
                  </a:extLst>
                </a:gridCol>
                <a:gridCol w="1538125">
                  <a:extLst>
                    <a:ext uri="{9D8B030D-6E8A-4147-A177-3AD203B41FA5}">
                      <a16:colId xmlns:a16="http://schemas.microsoft.com/office/drawing/2014/main" val="20005"/>
                    </a:ext>
                  </a:extLst>
                </a:gridCol>
                <a:gridCol w="1379200">
                  <a:extLst>
                    <a:ext uri="{9D8B030D-6E8A-4147-A177-3AD203B41FA5}">
                      <a16:colId xmlns:a16="http://schemas.microsoft.com/office/drawing/2014/main" val="20006"/>
                    </a:ext>
                  </a:extLst>
                </a:gridCol>
                <a:gridCol w="1387975">
                  <a:extLst>
                    <a:ext uri="{9D8B030D-6E8A-4147-A177-3AD203B41FA5}">
                      <a16:colId xmlns:a16="http://schemas.microsoft.com/office/drawing/2014/main" val="20007"/>
                    </a:ext>
                  </a:extLst>
                </a:gridCol>
              </a:tblGrid>
              <a:tr h="551975">
                <a:tc>
                  <a:txBody>
                    <a:bodyPr/>
                    <a:lstStyle/>
                    <a:p>
                      <a:pPr marL="0" marR="0" lvl="0" indent="0" algn="l" rtl="0">
                        <a:spcBef>
                          <a:spcPts val="0"/>
                        </a:spcBef>
                        <a:spcAft>
                          <a:spcPts val="0"/>
                        </a:spcAft>
                        <a:buNone/>
                      </a:pPr>
                      <a:r>
                        <a:rPr lang="zh-TW" sz="1800"/>
                        <a:t>校名</a:t>
                      </a:r>
                      <a:endParaRPr/>
                    </a:p>
                  </a:txBody>
                  <a:tcPr marL="91450" marR="91450" marT="45725" marB="45725"/>
                </a:tc>
                <a:tc>
                  <a:txBody>
                    <a:bodyPr/>
                    <a:lstStyle/>
                    <a:p>
                      <a:pPr marL="0" marR="0" lvl="0" indent="0" algn="l" rtl="0">
                        <a:spcBef>
                          <a:spcPts val="0"/>
                        </a:spcBef>
                        <a:spcAft>
                          <a:spcPts val="0"/>
                        </a:spcAft>
                        <a:buNone/>
                      </a:pPr>
                      <a:r>
                        <a:rPr lang="zh-TW" sz="1800"/>
                        <a:t>名額</a:t>
                      </a:r>
                      <a:endParaRPr/>
                    </a:p>
                  </a:txBody>
                  <a:tcPr marL="91450" marR="91450" marT="45725" marB="45725"/>
                </a:tc>
                <a:tc>
                  <a:txBody>
                    <a:bodyPr/>
                    <a:lstStyle/>
                    <a:p>
                      <a:pPr marL="0" marR="0" lvl="0" indent="0" algn="l" rtl="0">
                        <a:spcBef>
                          <a:spcPts val="0"/>
                        </a:spcBef>
                        <a:spcAft>
                          <a:spcPts val="0"/>
                        </a:spcAft>
                        <a:buNone/>
                      </a:pPr>
                      <a:r>
                        <a:rPr lang="zh-TW" sz="1800"/>
                        <a:t>語言學校</a:t>
                      </a:r>
                      <a:endParaRPr/>
                    </a:p>
                  </a:txBody>
                  <a:tcPr marL="91450" marR="91450" marT="45725" marB="45725"/>
                </a:tc>
                <a:tc>
                  <a:txBody>
                    <a:bodyPr/>
                    <a:lstStyle/>
                    <a:p>
                      <a:pPr marL="0" marR="0" lvl="0" indent="0" algn="l" rtl="0">
                        <a:spcBef>
                          <a:spcPts val="0"/>
                        </a:spcBef>
                        <a:spcAft>
                          <a:spcPts val="0"/>
                        </a:spcAft>
                        <a:buNone/>
                      </a:pPr>
                      <a:r>
                        <a:rPr lang="zh-TW" sz="1800"/>
                        <a:t>學期區間</a:t>
                      </a:r>
                      <a:endParaRPr sz="1800"/>
                    </a:p>
                  </a:txBody>
                  <a:tcPr marL="91450" marR="91450" marT="45725" marB="45725"/>
                </a:tc>
                <a:tc>
                  <a:txBody>
                    <a:bodyPr/>
                    <a:lstStyle/>
                    <a:p>
                      <a:pPr marL="0" marR="0" lvl="0" indent="0" algn="l" rtl="0">
                        <a:spcBef>
                          <a:spcPts val="0"/>
                        </a:spcBef>
                        <a:spcAft>
                          <a:spcPts val="0"/>
                        </a:spcAft>
                        <a:buNone/>
                      </a:pPr>
                      <a:r>
                        <a:rPr lang="zh-TW" sz="1800"/>
                        <a:t>英文門檻</a:t>
                      </a:r>
                      <a:endParaRPr/>
                    </a:p>
                  </a:txBody>
                  <a:tcPr marL="91450" marR="91450" marT="45725" marB="45725"/>
                </a:tc>
                <a:tc>
                  <a:txBody>
                    <a:bodyPr/>
                    <a:lstStyle/>
                    <a:p>
                      <a:pPr marL="0" marR="0" lvl="0" indent="0" algn="l" rtl="0">
                        <a:spcBef>
                          <a:spcPts val="0"/>
                        </a:spcBef>
                        <a:spcAft>
                          <a:spcPts val="0"/>
                        </a:spcAft>
                        <a:buNone/>
                      </a:pPr>
                      <a:r>
                        <a:rPr lang="zh-TW" sz="1800"/>
                        <a:t>住宿含餐費</a:t>
                      </a:r>
                      <a:endParaRPr sz="1800"/>
                    </a:p>
                    <a:p>
                      <a:pPr marL="0" marR="0" lvl="0" indent="0" algn="l" rtl="0">
                        <a:spcBef>
                          <a:spcPts val="0"/>
                        </a:spcBef>
                        <a:spcAft>
                          <a:spcPts val="0"/>
                        </a:spcAft>
                        <a:buNone/>
                      </a:pPr>
                      <a:r>
                        <a:rPr lang="zh-TW" sz="1100"/>
                        <a:t>(USD1:33TWD)</a:t>
                      </a:r>
                      <a:endParaRPr sz="1100"/>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zh-TW" sz="1400"/>
                        <a:t>財力證明</a:t>
                      </a:r>
                      <a:endParaRPr sz="1400"/>
                    </a:p>
                    <a:p>
                      <a:pPr marL="0" marR="0" lvl="0" indent="0" algn="l" rtl="0">
                        <a:lnSpc>
                          <a:spcPct val="100000"/>
                        </a:lnSpc>
                        <a:spcBef>
                          <a:spcPts val="0"/>
                        </a:spcBef>
                        <a:spcAft>
                          <a:spcPts val="0"/>
                        </a:spcAft>
                        <a:buClr>
                          <a:schemeClr val="dk1"/>
                        </a:buClr>
                        <a:buSzPts val="1400"/>
                        <a:buFont typeface="Arial"/>
                        <a:buNone/>
                      </a:pPr>
                      <a:r>
                        <a:rPr lang="zh-TW" sz="1400"/>
                        <a:t>(USD1:3</a:t>
                      </a:r>
                      <a:r>
                        <a:rPr lang="zh-TW"/>
                        <a:t>3</a:t>
                      </a:r>
                      <a:r>
                        <a:rPr lang="zh-TW" sz="1400"/>
                        <a:t>TWD)</a:t>
                      </a:r>
                      <a:endParaRPr sz="1400"/>
                    </a:p>
                  </a:txBody>
                  <a:tcPr marL="91450" marR="91450" marT="45725" marB="45725"/>
                </a:tc>
                <a:tc>
                  <a:txBody>
                    <a:bodyPr/>
                    <a:lstStyle/>
                    <a:p>
                      <a:pPr marL="0" marR="0" lvl="0" indent="0" algn="l" rtl="0">
                        <a:spcBef>
                          <a:spcPts val="0"/>
                        </a:spcBef>
                        <a:spcAft>
                          <a:spcPts val="0"/>
                        </a:spcAft>
                        <a:buNone/>
                      </a:pPr>
                      <a:r>
                        <a:rPr lang="zh-TW" sz="1800"/>
                        <a:t>備註</a:t>
                      </a:r>
                      <a:endParaRPr/>
                    </a:p>
                  </a:txBody>
                  <a:tcPr marL="91450" marR="91450" marT="45725" marB="45725"/>
                </a:tc>
                <a:extLst>
                  <a:ext uri="{0D108BD9-81ED-4DB2-BD59-A6C34878D82A}">
                    <a16:rowId xmlns:a16="http://schemas.microsoft.com/office/drawing/2014/main" val="10000"/>
                  </a:ext>
                </a:extLst>
              </a:tr>
              <a:tr h="2470700">
                <a:tc>
                  <a:txBody>
                    <a:bodyPr/>
                    <a:lstStyle/>
                    <a:p>
                      <a:pPr marL="0" marR="0" lvl="0" indent="0" algn="l" rtl="0">
                        <a:spcBef>
                          <a:spcPts val="0"/>
                        </a:spcBef>
                        <a:spcAft>
                          <a:spcPts val="0"/>
                        </a:spcAft>
                        <a:buNone/>
                      </a:pPr>
                      <a:r>
                        <a:rPr lang="zh-TW" sz="1100" b="0"/>
                        <a:t>Phaung Daw Oo International University</a:t>
                      </a:r>
                      <a:endParaRPr sz="1100" b="0"/>
                    </a:p>
                  </a:txBody>
                  <a:tcPr marL="91450" marR="91450" marT="45725" marB="45725"/>
                </a:tc>
                <a:tc>
                  <a:txBody>
                    <a:bodyPr/>
                    <a:lstStyle/>
                    <a:p>
                      <a:pPr marL="0" marR="0" lvl="0" indent="0" algn="ctr" rtl="0">
                        <a:spcBef>
                          <a:spcPts val="0"/>
                        </a:spcBef>
                        <a:spcAft>
                          <a:spcPts val="0"/>
                        </a:spcAft>
                        <a:buNone/>
                      </a:pPr>
                      <a:r>
                        <a:rPr lang="zh-TW" sz="1800"/>
                        <a:t>每年</a:t>
                      </a:r>
                      <a:endParaRPr sz="1800"/>
                    </a:p>
                    <a:p>
                      <a:pPr marL="0" marR="0" lvl="0" indent="0" algn="ctr" rtl="0">
                        <a:spcBef>
                          <a:spcPts val="0"/>
                        </a:spcBef>
                        <a:spcAft>
                          <a:spcPts val="0"/>
                        </a:spcAft>
                        <a:buNone/>
                      </a:pPr>
                      <a:r>
                        <a:rPr lang="zh-TW" sz="1800"/>
                        <a:t>3-5名</a:t>
                      </a:r>
                      <a:endParaRPr sz="1800"/>
                    </a:p>
                    <a:p>
                      <a:pPr marL="0" marR="0" lvl="0" indent="0" algn="ctr" rtl="0">
                        <a:spcBef>
                          <a:spcPts val="0"/>
                        </a:spcBef>
                        <a:spcAft>
                          <a:spcPts val="0"/>
                        </a:spcAft>
                        <a:buNone/>
                      </a:pPr>
                      <a:r>
                        <a:rPr lang="zh-TW" sz="1800"/>
                        <a:t>(本次為</a:t>
                      </a:r>
                      <a:r>
                        <a:rPr lang="zh-TW" sz="1800" u="sng"/>
                        <a:t>3</a:t>
                      </a:r>
                      <a:r>
                        <a:rPr lang="zh-TW" sz="1800"/>
                        <a:t>名)</a:t>
                      </a:r>
                      <a:endParaRPr sz="1800"/>
                    </a:p>
                  </a:txBody>
                  <a:tcPr marL="91450" marR="91450" marT="45725" marB="45725"/>
                </a:tc>
                <a:tc>
                  <a:txBody>
                    <a:bodyPr/>
                    <a:lstStyle/>
                    <a:p>
                      <a:pPr marL="0" marR="0" lvl="0" indent="0" algn="ctr" rtl="0">
                        <a:spcBef>
                          <a:spcPts val="0"/>
                        </a:spcBef>
                        <a:spcAft>
                          <a:spcPts val="0"/>
                        </a:spcAft>
                        <a:buNone/>
                      </a:pPr>
                      <a:r>
                        <a:rPr lang="zh-TW" sz="1800"/>
                        <a:t>無</a:t>
                      </a:r>
                      <a:endParaRPr/>
                    </a:p>
                  </a:txBody>
                  <a:tcPr marL="91450" marR="91450" marT="45725" marB="45725"/>
                </a:tc>
                <a:tc>
                  <a:txBody>
                    <a:bodyPr/>
                    <a:lstStyle/>
                    <a:p>
                      <a:pPr marL="285750" marR="0" lvl="0" indent="-285750" algn="l" rtl="0">
                        <a:spcBef>
                          <a:spcPts val="0"/>
                        </a:spcBef>
                        <a:spcAft>
                          <a:spcPts val="0"/>
                        </a:spcAft>
                        <a:buClr>
                          <a:schemeClr val="dk1"/>
                        </a:buClr>
                        <a:buSzPts val="1600"/>
                        <a:buFont typeface="Arial"/>
                        <a:buChar char="•"/>
                      </a:pPr>
                      <a:r>
                        <a:rPr lang="zh-TW" sz="1600"/>
                        <a:t>夏mid August – December</a:t>
                      </a:r>
                      <a:endParaRPr/>
                    </a:p>
                    <a:p>
                      <a:pPr marL="285750" marR="0" lvl="0" indent="-285750" algn="l" rtl="0">
                        <a:spcBef>
                          <a:spcPts val="0"/>
                        </a:spcBef>
                        <a:spcAft>
                          <a:spcPts val="0"/>
                        </a:spcAft>
                        <a:buClr>
                          <a:schemeClr val="dk1"/>
                        </a:buClr>
                        <a:buSzPts val="1600"/>
                        <a:buFont typeface="Arial"/>
                        <a:buChar char="•"/>
                      </a:pPr>
                      <a:r>
                        <a:rPr lang="zh-TW" sz="1600"/>
                        <a:t>冬mid January – May</a:t>
                      </a:r>
                      <a:endParaRPr/>
                    </a:p>
                    <a:p>
                      <a:pPr marL="285750" marR="0" lvl="0" indent="-285750" algn="l" rtl="0">
                        <a:spcBef>
                          <a:spcPts val="0"/>
                        </a:spcBef>
                        <a:spcAft>
                          <a:spcPts val="0"/>
                        </a:spcAft>
                        <a:buClr>
                          <a:schemeClr val="dk1"/>
                        </a:buClr>
                        <a:buSzPts val="1600"/>
                        <a:buFont typeface="Arial"/>
                        <a:buChar char="•"/>
                      </a:pPr>
                      <a:r>
                        <a:rPr lang="zh-TW" sz="1600"/>
                        <a:t>申請一學期。</a:t>
                      </a:r>
                      <a:endParaRPr/>
                    </a:p>
                    <a:p>
                      <a:pPr marL="0" marR="0" lvl="0" indent="0" algn="l" rtl="0">
                        <a:spcBef>
                          <a:spcPts val="0"/>
                        </a:spcBef>
                        <a:spcAft>
                          <a:spcPts val="0"/>
                        </a:spcAft>
                        <a:buNone/>
                      </a:pPr>
                      <a:endParaRPr sz="1400"/>
                    </a:p>
                  </a:txBody>
                  <a:tcPr marL="91450" marR="91450" marT="45725" marB="45725"/>
                </a:tc>
                <a:tc>
                  <a:txBody>
                    <a:bodyPr/>
                    <a:lstStyle/>
                    <a:p>
                      <a:pPr marL="171450" marR="0" lvl="0" indent="-171450" algn="l" rtl="0">
                        <a:spcBef>
                          <a:spcPts val="0"/>
                        </a:spcBef>
                        <a:spcAft>
                          <a:spcPts val="0"/>
                        </a:spcAft>
                        <a:buClr>
                          <a:schemeClr val="dk1"/>
                        </a:buClr>
                        <a:buSzPts val="1200"/>
                        <a:buFont typeface="Noto Sans Symbols"/>
                        <a:buChar char="●"/>
                      </a:pPr>
                      <a:r>
                        <a:rPr lang="zh-TW" sz="1200"/>
                        <a:t>請提交各式英文英文檢定證明(不限定成績)或大一英文成績(不限定成績)皆可申請。</a:t>
                      </a:r>
                      <a:endParaRPr sz="1200"/>
                    </a:p>
                    <a:p>
                      <a:pPr marL="171450" marR="0" lvl="0" indent="-171450" algn="l" rtl="0">
                        <a:spcBef>
                          <a:spcPts val="0"/>
                        </a:spcBef>
                        <a:spcAft>
                          <a:spcPts val="0"/>
                        </a:spcAft>
                        <a:buClr>
                          <a:schemeClr val="dk1"/>
                        </a:buClr>
                        <a:buSzPts val="1200"/>
                        <a:buFont typeface="Noto Sans Symbols"/>
                        <a:buChar char="●"/>
                      </a:pPr>
                      <a:r>
                        <a:rPr lang="zh-TW" sz="1200"/>
                        <a:t>PIU所有課程皆以英文授課，申請者須具備英文聽說讀寫能力，能理解全英授課課程。</a:t>
                      </a:r>
                      <a:endParaRPr/>
                    </a:p>
                  </a:txBody>
                  <a:tcPr marL="91450" marR="91450" marT="45725" marB="45725"/>
                </a:tc>
                <a:tc>
                  <a:txBody>
                    <a:bodyPr/>
                    <a:lstStyle/>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學校提供男生宿舍以及女生宿舍</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宿舍費用由姊妹校免除</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學生只需負擔餐費</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每月生活費約70美金(2,</a:t>
                      </a:r>
                      <a:r>
                        <a:rPr lang="zh-TW"/>
                        <a:t>296</a:t>
                      </a:r>
                      <a:r>
                        <a:rPr lang="zh-TW" sz="1400">
                          <a:solidFill>
                            <a:schemeClr val="dk1"/>
                          </a:solidFill>
                          <a:latin typeface="Arial"/>
                          <a:ea typeface="Arial"/>
                          <a:cs typeface="Arial"/>
                          <a:sym typeface="Arial"/>
                        </a:rPr>
                        <a:t>新台幣)</a:t>
                      </a:r>
                      <a:endParaRPr/>
                    </a:p>
                  </a:txBody>
                  <a:tcPr marL="91450" marR="91450" marT="45725" marB="45725"/>
                </a:tc>
                <a:tc>
                  <a:txBody>
                    <a:bodyPr/>
                    <a:lstStyle/>
                    <a:p>
                      <a:pPr marL="0" marR="0" lvl="0" indent="0" algn="l" rtl="0">
                        <a:spcBef>
                          <a:spcPts val="0"/>
                        </a:spcBef>
                        <a:spcAft>
                          <a:spcPts val="0"/>
                        </a:spcAft>
                        <a:buNone/>
                      </a:pPr>
                      <a:r>
                        <a:rPr lang="zh-TW" sz="1400">
                          <a:solidFill>
                            <a:schemeClr val="dk1"/>
                          </a:solidFill>
                          <a:latin typeface="Arial"/>
                          <a:ea typeface="Arial"/>
                          <a:cs typeface="Arial"/>
                          <a:sym typeface="Arial"/>
                        </a:rPr>
                        <a:t>姊妹校並未提及，建議同學仍需準備半年13,020新台幣。</a:t>
                      </a:r>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zh-TW" sz="1400">
                          <a:solidFill>
                            <a:schemeClr val="dk1"/>
                          </a:solidFill>
                          <a:latin typeface="Arial"/>
                          <a:ea typeface="Arial"/>
                          <a:cs typeface="Arial"/>
                          <a:sym typeface="Arial"/>
                        </a:rPr>
                        <a:t>要申請的同學請再另外跟國際處確認是否可以接受當地環境，再行前往交換</a:t>
                      </a:r>
                      <a:endParaRPr/>
                    </a:p>
                    <a:p>
                      <a:pPr marL="0" marR="0" lvl="0" indent="0" algn="l" rtl="0">
                        <a:spcBef>
                          <a:spcPts val="0"/>
                        </a:spcBef>
                        <a:spcAft>
                          <a:spcPts val="0"/>
                        </a:spcAft>
                        <a:buNone/>
                      </a:pPr>
                      <a:endParaRPr sz="1400">
                        <a:solidFill>
                          <a:schemeClr val="dk1"/>
                        </a:solidFill>
                        <a:latin typeface="Arial"/>
                        <a:ea typeface="Arial"/>
                        <a:cs typeface="Arial"/>
                        <a:sym typeface="Arial"/>
                      </a:endParaRPr>
                    </a:p>
                  </a:txBody>
                  <a:tcPr marL="91450" marR="91450" marT="45725" marB="45725"/>
                </a:tc>
                <a:extLst>
                  <a:ext uri="{0D108BD9-81ED-4DB2-BD59-A6C34878D82A}">
                    <a16:rowId xmlns:a16="http://schemas.microsoft.com/office/drawing/2014/main" val="10001"/>
                  </a:ext>
                </a:extLst>
              </a:tr>
            </a:tbl>
          </a:graphicData>
        </a:graphic>
      </p:graphicFrame>
      <p:pic>
        <p:nvPicPr>
          <p:cNvPr id="569" name="Google Shape;569;p21"/>
          <p:cNvPicPr preferRelativeResize="0"/>
          <p:nvPr/>
        </p:nvPicPr>
        <p:blipFill rotWithShape="1">
          <a:blip r:embed="rId3">
            <a:alphaModFix/>
          </a:blip>
          <a:srcRect/>
          <a:stretch/>
        </p:blipFill>
        <p:spPr>
          <a:xfrm>
            <a:off x="669924" y="1222682"/>
            <a:ext cx="2197967" cy="1648104"/>
          </a:xfrm>
          <a:prstGeom prst="rect">
            <a:avLst/>
          </a:prstGeom>
          <a:noFill/>
          <a:ln>
            <a:noFill/>
          </a:ln>
        </p:spPr>
      </p:pic>
      <p:pic>
        <p:nvPicPr>
          <p:cNvPr id="570" name="Google Shape;570;p21"/>
          <p:cNvPicPr preferRelativeResize="0"/>
          <p:nvPr/>
        </p:nvPicPr>
        <p:blipFill rotWithShape="1">
          <a:blip r:embed="rId4">
            <a:alphaModFix/>
          </a:blip>
          <a:srcRect/>
          <a:stretch/>
        </p:blipFill>
        <p:spPr>
          <a:xfrm>
            <a:off x="3083267" y="1222682"/>
            <a:ext cx="1463795" cy="1634435"/>
          </a:xfrm>
          <a:prstGeom prst="rect">
            <a:avLst/>
          </a:prstGeom>
          <a:noFill/>
          <a:ln>
            <a:noFill/>
          </a:ln>
        </p:spPr>
      </p:pic>
      <p:sp>
        <p:nvSpPr>
          <p:cNvPr id="571" name="Google Shape;571;p21"/>
          <p:cNvSpPr txBox="1"/>
          <p:nvPr/>
        </p:nvSpPr>
        <p:spPr>
          <a:xfrm>
            <a:off x="4762438" y="1222682"/>
            <a:ext cx="6603250" cy="1305059"/>
          </a:xfrm>
          <a:prstGeom prst="rect">
            <a:avLst/>
          </a:prstGeom>
          <a:noFill/>
          <a:ln>
            <a:noFill/>
          </a:ln>
        </p:spPr>
        <p:txBody>
          <a:bodyPr spcFirstLastPara="1" wrap="square" lIns="0" tIns="45700" rIns="0" bIns="45700" anchor="b" anchorCtr="0">
            <a:normAutofit/>
          </a:bodyPr>
          <a:lstStyle/>
          <a:p>
            <a:pPr marL="0" marR="0" lvl="0" indent="0" algn="l" rtl="0">
              <a:lnSpc>
                <a:spcPct val="90000"/>
              </a:lnSpc>
              <a:spcBef>
                <a:spcPts val="0"/>
              </a:spcBef>
              <a:spcAft>
                <a:spcPts val="0"/>
              </a:spcAft>
              <a:buClr>
                <a:schemeClr val="dk1"/>
              </a:buClr>
              <a:buSzPts val="2800"/>
              <a:buFont typeface="Microsoft JhengHei"/>
              <a:buNone/>
            </a:pPr>
            <a:r>
              <a:rPr lang="zh-TW" sz="2800" b="1">
                <a:solidFill>
                  <a:schemeClr val="dk1"/>
                </a:solidFill>
                <a:latin typeface="Microsoft JhengHei"/>
                <a:ea typeface="Microsoft JhengHei"/>
                <a:cs typeface="Microsoft JhengHei"/>
                <a:sym typeface="Microsoft JhengHei"/>
              </a:rPr>
              <a:t>位於緬甸 Patheingyi鎮。位處緬甸中心。</a:t>
            </a:r>
            <a:endParaRPr sz="2800" b="1">
              <a:solidFill>
                <a:schemeClr val="dk1"/>
              </a:solidFill>
              <a:latin typeface="Microsoft JhengHei"/>
              <a:ea typeface="Microsoft JhengHei"/>
              <a:cs typeface="Microsoft JhengHei"/>
              <a:sym typeface="Microsoft JhengHe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75"/>
        <p:cNvGrpSpPr/>
        <p:nvPr/>
      </p:nvGrpSpPr>
      <p:grpSpPr>
        <a:xfrm>
          <a:off x="0" y="0"/>
          <a:ext cx="0" cy="0"/>
          <a:chOff x="0" y="0"/>
          <a:chExt cx="0" cy="0"/>
        </a:xfrm>
      </p:grpSpPr>
      <p:sp>
        <p:nvSpPr>
          <p:cNvPr id="576" name="Google Shape;576;p22"/>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泰國-湄州大學 (Maejo University, MJU)</a:t>
            </a:r>
            <a:endParaRPr>
              <a:latin typeface="Microsoft JhengHei"/>
              <a:ea typeface="Microsoft JhengHei"/>
              <a:cs typeface="Microsoft JhengHei"/>
              <a:sym typeface="Microsoft JhengHei"/>
            </a:endParaRPr>
          </a:p>
        </p:txBody>
      </p:sp>
      <p:sp>
        <p:nvSpPr>
          <p:cNvPr id="577" name="Google Shape;577;p22"/>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22</a:t>
            </a:fld>
            <a:endParaRPr>
              <a:latin typeface="Microsoft JhengHei"/>
              <a:ea typeface="Microsoft JhengHei"/>
              <a:cs typeface="Microsoft JhengHei"/>
              <a:sym typeface="Microsoft JhengHei"/>
            </a:endParaRPr>
          </a:p>
        </p:txBody>
      </p:sp>
      <p:pic>
        <p:nvPicPr>
          <p:cNvPr id="578" name="Google Shape;578;p22"/>
          <p:cNvPicPr preferRelativeResize="0"/>
          <p:nvPr/>
        </p:nvPicPr>
        <p:blipFill rotWithShape="1">
          <a:blip r:embed="rId3">
            <a:alphaModFix/>
          </a:blip>
          <a:srcRect/>
          <a:stretch/>
        </p:blipFill>
        <p:spPr>
          <a:xfrm>
            <a:off x="669925" y="1253143"/>
            <a:ext cx="2220426" cy="1257301"/>
          </a:xfrm>
          <a:prstGeom prst="rect">
            <a:avLst/>
          </a:prstGeom>
          <a:noFill/>
          <a:ln>
            <a:noFill/>
          </a:ln>
        </p:spPr>
      </p:pic>
      <p:sp>
        <p:nvSpPr>
          <p:cNvPr id="579" name="Google Shape;579;p22"/>
          <p:cNvSpPr txBox="1"/>
          <p:nvPr/>
        </p:nvSpPr>
        <p:spPr>
          <a:xfrm>
            <a:off x="4446554" y="1334751"/>
            <a:ext cx="6919134" cy="1305059"/>
          </a:xfrm>
          <a:prstGeom prst="rect">
            <a:avLst/>
          </a:prstGeom>
          <a:noFill/>
          <a:ln>
            <a:noFill/>
          </a:ln>
        </p:spPr>
        <p:txBody>
          <a:bodyPr spcFirstLastPara="1" wrap="square" lIns="0" tIns="45700" rIns="0" bIns="45700" anchor="b" anchorCtr="0">
            <a:noAutofit/>
          </a:bodyPr>
          <a:lstStyle/>
          <a:p>
            <a:pPr marL="0" marR="0" lvl="0" indent="0" algn="l" rtl="0">
              <a:lnSpc>
                <a:spcPct val="90000"/>
              </a:lnSpc>
              <a:spcBef>
                <a:spcPts val="0"/>
              </a:spcBef>
              <a:spcAft>
                <a:spcPts val="0"/>
              </a:spcAft>
              <a:buClr>
                <a:schemeClr val="dk1"/>
              </a:buClr>
              <a:buSzPts val="2400"/>
              <a:buFont typeface="Microsoft JhengHei"/>
              <a:buNone/>
            </a:pPr>
            <a:r>
              <a:rPr lang="zh-TW" sz="2400" b="1">
                <a:solidFill>
                  <a:schemeClr val="dk1"/>
                </a:solidFill>
                <a:latin typeface="Microsoft JhengHei"/>
                <a:ea typeface="Microsoft JhengHei"/>
                <a:cs typeface="Microsoft JhengHei"/>
                <a:sym typeface="Microsoft JhengHei"/>
              </a:rPr>
              <a:t>位於泰國清邁，泰國北部的一所公立大學。</a:t>
            </a:r>
            <a:endParaRPr sz="2400" b="1">
              <a:solidFill>
                <a:schemeClr val="dk1"/>
              </a:solidFill>
              <a:latin typeface="Microsoft JhengHei"/>
              <a:ea typeface="Microsoft JhengHei"/>
              <a:cs typeface="Microsoft JhengHei"/>
              <a:sym typeface="Microsoft JhengHei"/>
            </a:endParaRPr>
          </a:p>
          <a:p>
            <a:pPr marL="0" marR="0" lvl="0" indent="0" algn="l" rtl="0">
              <a:lnSpc>
                <a:spcPct val="90000"/>
              </a:lnSpc>
              <a:spcBef>
                <a:spcPts val="0"/>
              </a:spcBef>
              <a:spcAft>
                <a:spcPts val="0"/>
              </a:spcAft>
              <a:buClr>
                <a:schemeClr val="dk1"/>
              </a:buClr>
              <a:buSzPts val="2400"/>
              <a:buFont typeface="Microsoft JhengHei"/>
              <a:buNone/>
            </a:pPr>
            <a:r>
              <a:rPr lang="zh-TW" sz="2400" b="1">
                <a:solidFill>
                  <a:schemeClr val="dk1"/>
                </a:solidFill>
                <a:latin typeface="Microsoft JhengHei"/>
                <a:ea typeface="Microsoft JhengHei"/>
                <a:cs typeface="Microsoft JhengHei"/>
                <a:sym typeface="Microsoft JhengHei"/>
              </a:rPr>
              <a:t>目前只開放本校的管理學院及社科學院碩士生申請，對方目前開放：School of Administrative Studies接受申請。</a:t>
            </a:r>
            <a:endParaRPr sz="2400" b="1">
              <a:solidFill>
                <a:schemeClr val="dk1"/>
              </a:solidFill>
              <a:latin typeface="Microsoft JhengHei"/>
              <a:ea typeface="Microsoft JhengHei"/>
              <a:cs typeface="Microsoft JhengHei"/>
              <a:sym typeface="Microsoft JhengHei"/>
            </a:endParaRPr>
          </a:p>
        </p:txBody>
      </p:sp>
      <p:pic>
        <p:nvPicPr>
          <p:cNvPr id="580" name="Google Shape;580;p22"/>
          <p:cNvPicPr preferRelativeResize="0"/>
          <p:nvPr/>
        </p:nvPicPr>
        <p:blipFill rotWithShape="1">
          <a:blip r:embed="rId4">
            <a:alphaModFix/>
          </a:blip>
          <a:srcRect/>
          <a:stretch/>
        </p:blipFill>
        <p:spPr>
          <a:xfrm>
            <a:off x="3240665" y="1256442"/>
            <a:ext cx="716194" cy="1271299"/>
          </a:xfrm>
          <a:prstGeom prst="rect">
            <a:avLst/>
          </a:prstGeom>
          <a:noFill/>
          <a:ln>
            <a:noFill/>
          </a:ln>
        </p:spPr>
      </p:pic>
      <p:graphicFrame>
        <p:nvGraphicFramePr>
          <p:cNvPr id="581" name="Google Shape;581;p22"/>
          <p:cNvGraphicFramePr/>
          <p:nvPr/>
        </p:nvGraphicFramePr>
        <p:xfrm>
          <a:off x="634186" y="2945862"/>
          <a:ext cx="3000000" cy="3000000"/>
        </p:xfrm>
        <a:graphic>
          <a:graphicData uri="http://schemas.openxmlformats.org/drawingml/2006/table">
            <a:tbl>
              <a:tblPr firstRow="1" bandRow="1">
                <a:noFill/>
                <a:tableStyleId>{C80F0981-72E0-48C7-B198-B3CD08EAE37B}</a:tableStyleId>
              </a:tblPr>
              <a:tblGrid>
                <a:gridCol w="1213750">
                  <a:extLst>
                    <a:ext uri="{9D8B030D-6E8A-4147-A177-3AD203B41FA5}">
                      <a16:colId xmlns:a16="http://schemas.microsoft.com/office/drawing/2014/main" val="20000"/>
                    </a:ext>
                  </a:extLst>
                </a:gridCol>
                <a:gridCol w="1024125">
                  <a:extLst>
                    <a:ext uri="{9D8B030D-6E8A-4147-A177-3AD203B41FA5}">
                      <a16:colId xmlns:a16="http://schemas.microsoft.com/office/drawing/2014/main" val="20001"/>
                    </a:ext>
                  </a:extLst>
                </a:gridCol>
                <a:gridCol w="841250">
                  <a:extLst>
                    <a:ext uri="{9D8B030D-6E8A-4147-A177-3AD203B41FA5}">
                      <a16:colId xmlns:a16="http://schemas.microsoft.com/office/drawing/2014/main" val="20002"/>
                    </a:ext>
                  </a:extLst>
                </a:gridCol>
                <a:gridCol w="1429800">
                  <a:extLst>
                    <a:ext uri="{9D8B030D-6E8A-4147-A177-3AD203B41FA5}">
                      <a16:colId xmlns:a16="http://schemas.microsoft.com/office/drawing/2014/main" val="20003"/>
                    </a:ext>
                  </a:extLst>
                </a:gridCol>
                <a:gridCol w="1917300">
                  <a:extLst>
                    <a:ext uri="{9D8B030D-6E8A-4147-A177-3AD203B41FA5}">
                      <a16:colId xmlns:a16="http://schemas.microsoft.com/office/drawing/2014/main" val="20004"/>
                    </a:ext>
                  </a:extLst>
                </a:gridCol>
                <a:gridCol w="1538125">
                  <a:extLst>
                    <a:ext uri="{9D8B030D-6E8A-4147-A177-3AD203B41FA5}">
                      <a16:colId xmlns:a16="http://schemas.microsoft.com/office/drawing/2014/main" val="20005"/>
                    </a:ext>
                  </a:extLst>
                </a:gridCol>
                <a:gridCol w="1379200">
                  <a:extLst>
                    <a:ext uri="{9D8B030D-6E8A-4147-A177-3AD203B41FA5}">
                      <a16:colId xmlns:a16="http://schemas.microsoft.com/office/drawing/2014/main" val="20006"/>
                    </a:ext>
                  </a:extLst>
                </a:gridCol>
                <a:gridCol w="1387975">
                  <a:extLst>
                    <a:ext uri="{9D8B030D-6E8A-4147-A177-3AD203B41FA5}">
                      <a16:colId xmlns:a16="http://schemas.microsoft.com/office/drawing/2014/main" val="20007"/>
                    </a:ext>
                  </a:extLst>
                </a:gridCol>
              </a:tblGrid>
              <a:tr h="551975">
                <a:tc>
                  <a:txBody>
                    <a:bodyPr/>
                    <a:lstStyle/>
                    <a:p>
                      <a:pPr marL="0" marR="0" lvl="0" indent="0" algn="l" rtl="0">
                        <a:spcBef>
                          <a:spcPts val="0"/>
                        </a:spcBef>
                        <a:spcAft>
                          <a:spcPts val="0"/>
                        </a:spcAft>
                        <a:buNone/>
                      </a:pPr>
                      <a:r>
                        <a:rPr lang="zh-TW" sz="1800"/>
                        <a:t>校名</a:t>
                      </a:r>
                      <a:endParaRPr/>
                    </a:p>
                  </a:txBody>
                  <a:tcPr marL="91450" marR="91450" marT="45725" marB="45725"/>
                </a:tc>
                <a:tc>
                  <a:txBody>
                    <a:bodyPr/>
                    <a:lstStyle/>
                    <a:p>
                      <a:pPr marL="0" marR="0" lvl="0" indent="0" algn="l" rtl="0">
                        <a:spcBef>
                          <a:spcPts val="0"/>
                        </a:spcBef>
                        <a:spcAft>
                          <a:spcPts val="0"/>
                        </a:spcAft>
                        <a:buNone/>
                      </a:pPr>
                      <a:r>
                        <a:rPr lang="zh-TW" sz="1800"/>
                        <a:t>名額</a:t>
                      </a:r>
                      <a:endParaRPr/>
                    </a:p>
                  </a:txBody>
                  <a:tcPr marL="91450" marR="91450" marT="45725" marB="45725"/>
                </a:tc>
                <a:tc>
                  <a:txBody>
                    <a:bodyPr/>
                    <a:lstStyle/>
                    <a:p>
                      <a:pPr marL="0" marR="0" lvl="0" indent="0" algn="l" rtl="0">
                        <a:spcBef>
                          <a:spcPts val="0"/>
                        </a:spcBef>
                        <a:spcAft>
                          <a:spcPts val="0"/>
                        </a:spcAft>
                        <a:buNone/>
                      </a:pPr>
                      <a:r>
                        <a:rPr lang="zh-TW" sz="1800"/>
                        <a:t>語言學校</a:t>
                      </a:r>
                      <a:endParaRPr/>
                    </a:p>
                  </a:txBody>
                  <a:tcPr marL="91450" marR="91450" marT="45725" marB="45725"/>
                </a:tc>
                <a:tc>
                  <a:txBody>
                    <a:bodyPr/>
                    <a:lstStyle/>
                    <a:p>
                      <a:pPr marL="0" marR="0" lvl="0" indent="0" algn="l" rtl="0">
                        <a:spcBef>
                          <a:spcPts val="0"/>
                        </a:spcBef>
                        <a:spcAft>
                          <a:spcPts val="0"/>
                        </a:spcAft>
                        <a:buNone/>
                      </a:pPr>
                      <a:r>
                        <a:rPr lang="zh-TW" sz="1800"/>
                        <a:t>學期區間</a:t>
                      </a:r>
                      <a:endParaRPr sz="1800"/>
                    </a:p>
                  </a:txBody>
                  <a:tcPr marL="91450" marR="91450" marT="45725" marB="45725"/>
                </a:tc>
                <a:tc>
                  <a:txBody>
                    <a:bodyPr/>
                    <a:lstStyle/>
                    <a:p>
                      <a:pPr marL="0" marR="0" lvl="0" indent="0" algn="l" rtl="0">
                        <a:spcBef>
                          <a:spcPts val="0"/>
                        </a:spcBef>
                        <a:spcAft>
                          <a:spcPts val="0"/>
                        </a:spcAft>
                        <a:buNone/>
                      </a:pPr>
                      <a:r>
                        <a:rPr lang="zh-TW" sz="1800"/>
                        <a:t>英文門檻</a:t>
                      </a:r>
                      <a:endParaRPr/>
                    </a:p>
                  </a:txBody>
                  <a:tcPr marL="91450" marR="91450" marT="45725" marB="45725"/>
                </a:tc>
                <a:tc>
                  <a:txBody>
                    <a:bodyPr/>
                    <a:lstStyle/>
                    <a:p>
                      <a:pPr marL="0" marR="0" lvl="0" indent="0" algn="l" rtl="0">
                        <a:spcBef>
                          <a:spcPts val="0"/>
                        </a:spcBef>
                        <a:spcAft>
                          <a:spcPts val="0"/>
                        </a:spcAft>
                        <a:buNone/>
                      </a:pPr>
                      <a:r>
                        <a:rPr lang="zh-TW" sz="1800"/>
                        <a:t>住宿含餐費</a:t>
                      </a:r>
                      <a:endParaRPr sz="1800"/>
                    </a:p>
                    <a:p>
                      <a:pPr marL="0" lvl="0" indent="0" algn="l" rtl="0">
                        <a:spcBef>
                          <a:spcPts val="0"/>
                        </a:spcBef>
                        <a:spcAft>
                          <a:spcPts val="0"/>
                        </a:spcAft>
                        <a:buClr>
                          <a:schemeClr val="dk1"/>
                        </a:buClr>
                        <a:buFont typeface="Arial"/>
                        <a:buNone/>
                      </a:pPr>
                      <a:r>
                        <a:rPr lang="zh-TW" sz="1100"/>
                        <a:t>(USD1:33TWD)</a:t>
                      </a:r>
                      <a:endParaRPr sz="1100"/>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zh-TW" sz="1400"/>
                        <a:t>財力證明</a:t>
                      </a:r>
                      <a:endParaRPr sz="1400"/>
                    </a:p>
                    <a:p>
                      <a:pPr marL="0" marR="0" lvl="0" indent="0" algn="l" rtl="0">
                        <a:lnSpc>
                          <a:spcPct val="100000"/>
                        </a:lnSpc>
                        <a:spcBef>
                          <a:spcPts val="0"/>
                        </a:spcBef>
                        <a:spcAft>
                          <a:spcPts val="0"/>
                        </a:spcAft>
                        <a:buClr>
                          <a:schemeClr val="dk1"/>
                        </a:buClr>
                        <a:buSzPts val="1400"/>
                        <a:buFont typeface="Arial"/>
                        <a:buNone/>
                      </a:pPr>
                      <a:r>
                        <a:rPr lang="zh-TW" sz="1400"/>
                        <a:t>(USD1:3</a:t>
                      </a:r>
                      <a:r>
                        <a:rPr lang="zh-TW"/>
                        <a:t>3</a:t>
                      </a:r>
                      <a:r>
                        <a:rPr lang="zh-TW" sz="1400"/>
                        <a:t>TWD)</a:t>
                      </a:r>
                      <a:endParaRPr sz="1400"/>
                    </a:p>
                  </a:txBody>
                  <a:tcPr marL="91450" marR="91450" marT="45725" marB="45725"/>
                </a:tc>
                <a:tc>
                  <a:txBody>
                    <a:bodyPr/>
                    <a:lstStyle/>
                    <a:p>
                      <a:pPr marL="0" marR="0" lvl="0" indent="0" algn="l" rtl="0">
                        <a:spcBef>
                          <a:spcPts val="0"/>
                        </a:spcBef>
                        <a:spcAft>
                          <a:spcPts val="0"/>
                        </a:spcAft>
                        <a:buNone/>
                      </a:pPr>
                      <a:r>
                        <a:rPr lang="zh-TW" sz="1800"/>
                        <a:t>備註</a:t>
                      </a:r>
                      <a:endParaRPr/>
                    </a:p>
                  </a:txBody>
                  <a:tcPr marL="91450" marR="91450" marT="45725" marB="45725"/>
                </a:tc>
                <a:extLst>
                  <a:ext uri="{0D108BD9-81ED-4DB2-BD59-A6C34878D82A}">
                    <a16:rowId xmlns:a16="http://schemas.microsoft.com/office/drawing/2014/main" val="10000"/>
                  </a:ext>
                </a:extLst>
              </a:tr>
              <a:tr h="2470700">
                <a:tc>
                  <a:txBody>
                    <a:bodyPr/>
                    <a:lstStyle/>
                    <a:p>
                      <a:pPr marL="0" marR="0" lvl="0" indent="0" algn="l" rtl="0">
                        <a:spcBef>
                          <a:spcPts val="0"/>
                        </a:spcBef>
                        <a:spcAft>
                          <a:spcPts val="0"/>
                        </a:spcAft>
                        <a:buNone/>
                      </a:pPr>
                      <a:r>
                        <a:rPr lang="zh-TW" sz="1800"/>
                        <a:t>Maejo University</a:t>
                      </a:r>
                      <a:endParaRPr sz="1800"/>
                    </a:p>
                  </a:txBody>
                  <a:tcPr marL="91450" marR="91450" marT="45725" marB="45725"/>
                </a:tc>
                <a:tc>
                  <a:txBody>
                    <a:bodyPr/>
                    <a:lstStyle/>
                    <a:p>
                      <a:pPr marL="0" marR="0" lvl="0" indent="0" algn="ctr" rtl="0">
                        <a:spcBef>
                          <a:spcPts val="0"/>
                        </a:spcBef>
                        <a:spcAft>
                          <a:spcPts val="0"/>
                        </a:spcAft>
                        <a:buNone/>
                      </a:pPr>
                      <a:r>
                        <a:rPr lang="zh-TW" sz="1800"/>
                        <a:t>每年</a:t>
                      </a:r>
                      <a:endParaRPr sz="1800"/>
                    </a:p>
                    <a:p>
                      <a:pPr marL="0" marR="0" lvl="0" indent="0" algn="ctr" rtl="0">
                        <a:spcBef>
                          <a:spcPts val="0"/>
                        </a:spcBef>
                        <a:spcAft>
                          <a:spcPts val="0"/>
                        </a:spcAft>
                        <a:buNone/>
                      </a:pPr>
                      <a:r>
                        <a:rPr lang="zh-TW" sz="1800"/>
                        <a:t>10名</a:t>
                      </a:r>
                      <a:endParaRPr sz="1800"/>
                    </a:p>
                    <a:p>
                      <a:pPr marL="0" marR="0" lvl="0" indent="0" algn="ctr" rtl="0">
                        <a:spcBef>
                          <a:spcPts val="0"/>
                        </a:spcBef>
                        <a:spcAft>
                          <a:spcPts val="0"/>
                        </a:spcAft>
                        <a:buNone/>
                      </a:pPr>
                      <a:r>
                        <a:rPr lang="zh-TW" sz="1800"/>
                        <a:t>(本次為</a:t>
                      </a:r>
                      <a:r>
                        <a:rPr lang="zh-TW" sz="1800" u="sng"/>
                        <a:t>2</a:t>
                      </a:r>
                      <a:r>
                        <a:rPr lang="zh-TW" sz="1800"/>
                        <a:t>名)</a:t>
                      </a:r>
                      <a:endParaRPr sz="1800"/>
                    </a:p>
                  </a:txBody>
                  <a:tcPr marL="91450" marR="91450" marT="45725" marB="45725"/>
                </a:tc>
                <a:tc>
                  <a:txBody>
                    <a:bodyPr/>
                    <a:lstStyle/>
                    <a:p>
                      <a:pPr marL="0" marR="0" lvl="0" indent="0" algn="ctr" rtl="0">
                        <a:spcBef>
                          <a:spcPts val="0"/>
                        </a:spcBef>
                        <a:spcAft>
                          <a:spcPts val="0"/>
                        </a:spcAft>
                        <a:buNone/>
                      </a:pPr>
                      <a:r>
                        <a:rPr lang="zh-TW" sz="1800"/>
                        <a:t>無</a:t>
                      </a:r>
                      <a:endParaRPr/>
                    </a:p>
                  </a:txBody>
                  <a:tcPr marL="91450" marR="91450" marT="45725" marB="45725"/>
                </a:tc>
                <a:tc>
                  <a:txBody>
                    <a:bodyPr/>
                    <a:lstStyle/>
                    <a:p>
                      <a:pPr marL="285750" marR="0" lvl="0" indent="-285750" algn="l" rtl="0">
                        <a:spcBef>
                          <a:spcPts val="0"/>
                        </a:spcBef>
                        <a:spcAft>
                          <a:spcPts val="0"/>
                        </a:spcAft>
                        <a:buClr>
                          <a:schemeClr val="dk1"/>
                        </a:buClr>
                        <a:buSzPts val="1600"/>
                        <a:buFont typeface="Arial"/>
                        <a:buChar char="•"/>
                      </a:pPr>
                      <a:r>
                        <a:rPr lang="zh-TW" sz="1600"/>
                        <a:t>夏mid August – December</a:t>
                      </a:r>
                      <a:endParaRPr/>
                    </a:p>
                    <a:p>
                      <a:pPr marL="285750" marR="0" lvl="0" indent="-285750" algn="l" rtl="0">
                        <a:spcBef>
                          <a:spcPts val="0"/>
                        </a:spcBef>
                        <a:spcAft>
                          <a:spcPts val="0"/>
                        </a:spcAft>
                        <a:buClr>
                          <a:schemeClr val="dk1"/>
                        </a:buClr>
                        <a:buSzPts val="1600"/>
                        <a:buFont typeface="Arial"/>
                        <a:buChar char="•"/>
                      </a:pPr>
                      <a:r>
                        <a:rPr lang="zh-TW" sz="1600"/>
                        <a:t>冬mid January – May</a:t>
                      </a:r>
                      <a:endParaRPr/>
                    </a:p>
                    <a:p>
                      <a:pPr marL="285750" marR="0" lvl="0" indent="-285750" algn="l" rtl="0">
                        <a:spcBef>
                          <a:spcPts val="0"/>
                        </a:spcBef>
                        <a:spcAft>
                          <a:spcPts val="0"/>
                        </a:spcAft>
                        <a:buClr>
                          <a:schemeClr val="dk1"/>
                        </a:buClr>
                        <a:buSzPts val="1600"/>
                        <a:buFont typeface="Arial"/>
                        <a:buChar char="•"/>
                      </a:pPr>
                      <a:r>
                        <a:rPr lang="zh-TW" sz="1600"/>
                        <a:t>申請一學期。</a:t>
                      </a:r>
                      <a:endParaRPr/>
                    </a:p>
                    <a:p>
                      <a:pPr marL="0" marR="0" lvl="0" indent="0" algn="l" rtl="0">
                        <a:spcBef>
                          <a:spcPts val="0"/>
                        </a:spcBef>
                        <a:spcAft>
                          <a:spcPts val="0"/>
                        </a:spcAft>
                        <a:buNone/>
                      </a:pPr>
                      <a:endParaRPr sz="1400"/>
                    </a:p>
                  </a:txBody>
                  <a:tcPr marL="91450" marR="91450" marT="45725" marB="45725"/>
                </a:tc>
                <a:tc>
                  <a:txBody>
                    <a:bodyPr/>
                    <a:lstStyle/>
                    <a:p>
                      <a:pPr marL="171450" marR="0" lvl="0" indent="-171450" algn="l" rtl="0">
                        <a:spcBef>
                          <a:spcPts val="0"/>
                        </a:spcBef>
                        <a:spcAft>
                          <a:spcPts val="0"/>
                        </a:spcAft>
                        <a:buClr>
                          <a:schemeClr val="dk1"/>
                        </a:buClr>
                        <a:buSzPts val="1200"/>
                        <a:buFont typeface="Noto Sans Symbols"/>
                        <a:buChar char="●"/>
                      </a:pPr>
                      <a:r>
                        <a:rPr lang="zh-TW" sz="1200"/>
                        <a:t>請提交各式英文英文檢定證明(不限定成績)或大一英文成績(不限定成績)皆可申請。</a:t>
                      </a:r>
                      <a:endParaRPr sz="1200"/>
                    </a:p>
                    <a:p>
                      <a:pPr marL="171450" marR="0" lvl="0" indent="-171450" algn="l" rtl="0">
                        <a:spcBef>
                          <a:spcPts val="0"/>
                        </a:spcBef>
                        <a:spcAft>
                          <a:spcPts val="0"/>
                        </a:spcAft>
                        <a:buClr>
                          <a:schemeClr val="dk1"/>
                        </a:buClr>
                        <a:buSzPts val="1200"/>
                        <a:buFont typeface="Noto Sans Symbols"/>
                        <a:buChar char="●"/>
                      </a:pPr>
                      <a:r>
                        <a:rPr lang="zh-TW" sz="1200"/>
                        <a:t>MJU所有課程皆以英文授課，申請者須具備英文聽說讀寫能力，能理解全英授課課程。</a:t>
                      </a:r>
                      <a:endParaRPr/>
                    </a:p>
                  </a:txBody>
                  <a:tcPr marL="91450" marR="91450" marT="45725" marB="45725"/>
                </a:tc>
                <a:tc>
                  <a:txBody>
                    <a:bodyPr/>
                    <a:lstStyle/>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學校提供男生宿舍以及女生宿舍</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宿舍費用自費</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每月生活費(吃飯交通娛樂)約290美金(</a:t>
                      </a:r>
                      <a:r>
                        <a:rPr lang="zh-TW"/>
                        <a:t>9</a:t>
                      </a:r>
                      <a:r>
                        <a:rPr lang="zh-TW" sz="1400">
                          <a:solidFill>
                            <a:schemeClr val="dk1"/>
                          </a:solidFill>
                          <a:latin typeface="Arial"/>
                          <a:ea typeface="Arial"/>
                          <a:cs typeface="Arial"/>
                          <a:sym typeface="Arial"/>
                        </a:rPr>
                        <a:t>,51</a:t>
                      </a:r>
                      <a:r>
                        <a:rPr lang="zh-TW"/>
                        <a:t>4</a:t>
                      </a:r>
                      <a:r>
                        <a:rPr lang="zh-TW" sz="1400">
                          <a:solidFill>
                            <a:schemeClr val="dk1"/>
                          </a:solidFill>
                          <a:latin typeface="Arial"/>
                          <a:ea typeface="Arial"/>
                          <a:cs typeface="Arial"/>
                          <a:sym typeface="Arial"/>
                        </a:rPr>
                        <a:t>新台幣)</a:t>
                      </a:r>
                      <a:endParaRPr/>
                    </a:p>
                  </a:txBody>
                  <a:tcPr marL="91450" marR="91450" marT="45725" marB="45725"/>
                </a:tc>
                <a:tc>
                  <a:txBody>
                    <a:bodyPr/>
                    <a:lstStyle/>
                    <a:p>
                      <a:pPr marL="0" marR="0" lvl="0" indent="0" algn="l" rtl="0">
                        <a:spcBef>
                          <a:spcPts val="0"/>
                        </a:spcBef>
                        <a:spcAft>
                          <a:spcPts val="0"/>
                        </a:spcAft>
                        <a:buNone/>
                      </a:pPr>
                      <a:r>
                        <a:rPr lang="zh-TW" sz="1400">
                          <a:solidFill>
                            <a:schemeClr val="dk1"/>
                          </a:solidFill>
                          <a:latin typeface="Arial"/>
                          <a:ea typeface="Arial"/>
                          <a:cs typeface="Arial"/>
                          <a:sym typeface="Arial"/>
                        </a:rPr>
                        <a:t>姊妹校並未提及，建議同學仍需準備半年53,940新台幣。</a:t>
                      </a:r>
                      <a:endParaRPr/>
                    </a:p>
                  </a:txBody>
                  <a:tcPr marL="91450" marR="91450" marT="45725" marB="45725"/>
                </a:tc>
                <a:tc>
                  <a:txBody>
                    <a:bodyPr/>
                    <a:lstStyle/>
                    <a:p>
                      <a:pPr marL="0" marR="0" lvl="0" indent="0" algn="l" rtl="0">
                        <a:spcBef>
                          <a:spcPts val="0"/>
                        </a:spcBef>
                        <a:spcAft>
                          <a:spcPts val="0"/>
                        </a:spcAft>
                        <a:buNone/>
                      </a:pPr>
                      <a:r>
                        <a:rPr lang="zh-TW" sz="1400">
                          <a:solidFill>
                            <a:schemeClr val="dk1"/>
                          </a:solidFill>
                          <a:latin typeface="Arial"/>
                          <a:ea typeface="Arial"/>
                          <a:cs typeface="Arial"/>
                          <a:sym typeface="Arial"/>
                        </a:rPr>
                        <a:t>目前姊妹校課程仍在調整當中，只開放本校管理及社科院碩士班學生申請。</a:t>
                      </a:r>
                      <a:endParaRPr/>
                    </a:p>
                  </a:txBody>
                  <a:tcPr marL="91450" marR="91450" marT="45725" marB="45725"/>
                </a:tc>
                <a:extLst>
                  <a:ext uri="{0D108BD9-81ED-4DB2-BD59-A6C34878D82A}">
                    <a16:rowId xmlns:a16="http://schemas.microsoft.com/office/drawing/2014/main" val="10001"/>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586" name="Google Shape;586;p23"/>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600"/>
              <a:buFont typeface="Microsoft JhengHei"/>
              <a:buNone/>
            </a:pPr>
            <a:r>
              <a:rPr lang="zh-TW" sz="2600">
                <a:latin typeface="Microsoft JhengHei"/>
                <a:ea typeface="Microsoft JhengHei"/>
                <a:cs typeface="Microsoft JhengHei"/>
                <a:sym typeface="Microsoft JhengHei"/>
              </a:rPr>
              <a:t>泰國-正大管理學院(PANYAPIWAT INSTITUTE OF MANAGEMENT, PIM)</a:t>
            </a:r>
            <a:endParaRPr sz="2600">
              <a:latin typeface="Microsoft JhengHei"/>
              <a:ea typeface="Microsoft JhengHei"/>
              <a:cs typeface="Microsoft JhengHei"/>
              <a:sym typeface="Microsoft JhengHei"/>
            </a:endParaRPr>
          </a:p>
        </p:txBody>
      </p:sp>
      <p:sp>
        <p:nvSpPr>
          <p:cNvPr id="587" name="Google Shape;587;p23"/>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23</a:t>
            </a:fld>
            <a:endParaRPr>
              <a:latin typeface="Microsoft JhengHei"/>
              <a:ea typeface="Microsoft JhengHei"/>
              <a:cs typeface="Microsoft JhengHei"/>
              <a:sym typeface="Microsoft JhengHei"/>
            </a:endParaRPr>
          </a:p>
        </p:txBody>
      </p:sp>
      <p:pic>
        <p:nvPicPr>
          <p:cNvPr id="588" name="Google Shape;588;p23"/>
          <p:cNvPicPr preferRelativeResize="0"/>
          <p:nvPr/>
        </p:nvPicPr>
        <p:blipFill rotWithShape="1">
          <a:blip r:embed="rId3">
            <a:alphaModFix/>
          </a:blip>
          <a:srcRect/>
          <a:stretch/>
        </p:blipFill>
        <p:spPr>
          <a:xfrm>
            <a:off x="669925" y="1298604"/>
            <a:ext cx="1865458" cy="1393563"/>
          </a:xfrm>
          <a:prstGeom prst="rect">
            <a:avLst/>
          </a:prstGeom>
          <a:noFill/>
          <a:ln>
            <a:noFill/>
          </a:ln>
        </p:spPr>
      </p:pic>
      <p:sp>
        <p:nvSpPr>
          <p:cNvPr id="589" name="Google Shape;589;p23"/>
          <p:cNvSpPr txBox="1"/>
          <p:nvPr/>
        </p:nvSpPr>
        <p:spPr>
          <a:xfrm>
            <a:off x="4150214" y="1347363"/>
            <a:ext cx="6919134" cy="1305059"/>
          </a:xfrm>
          <a:prstGeom prst="rect">
            <a:avLst/>
          </a:prstGeom>
          <a:noFill/>
          <a:ln>
            <a:noFill/>
          </a:ln>
        </p:spPr>
        <p:txBody>
          <a:bodyPr spcFirstLastPara="1" wrap="square" lIns="0" tIns="45700" rIns="0" bIns="45700" anchor="b" anchorCtr="0">
            <a:noAutofit/>
          </a:bodyPr>
          <a:lstStyle/>
          <a:p>
            <a:pPr marL="0" marR="0" lvl="0" indent="0" algn="l" rtl="0">
              <a:lnSpc>
                <a:spcPct val="90000"/>
              </a:lnSpc>
              <a:spcBef>
                <a:spcPts val="0"/>
              </a:spcBef>
              <a:spcAft>
                <a:spcPts val="0"/>
              </a:spcAft>
              <a:buClr>
                <a:schemeClr val="dk1"/>
              </a:buClr>
              <a:buSzPts val="2400"/>
              <a:buFont typeface="Microsoft JhengHei"/>
              <a:buNone/>
            </a:pPr>
            <a:r>
              <a:rPr lang="zh-TW" sz="2400" b="1">
                <a:solidFill>
                  <a:schemeClr val="dk1"/>
                </a:solidFill>
                <a:latin typeface="Microsoft JhengHei"/>
                <a:ea typeface="Microsoft JhengHei"/>
                <a:cs typeface="Microsoft JhengHei"/>
                <a:sym typeface="Microsoft JhengHei"/>
              </a:rPr>
              <a:t>位於泰國曼谷都會區的暖武里府，泰國中部的一所私立大學。目前只開放本校的大學部學生申請，PIM目前開放：國際學院的國際現代貿易管理學系接受申請。</a:t>
            </a:r>
            <a:endParaRPr sz="2400" b="1">
              <a:solidFill>
                <a:schemeClr val="dk1"/>
              </a:solidFill>
              <a:latin typeface="Microsoft JhengHei"/>
              <a:ea typeface="Microsoft JhengHei"/>
              <a:cs typeface="Microsoft JhengHei"/>
              <a:sym typeface="Microsoft JhengHei"/>
            </a:endParaRPr>
          </a:p>
        </p:txBody>
      </p:sp>
      <p:pic>
        <p:nvPicPr>
          <p:cNvPr id="590" name="Google Shape;590;p23"/>
          <p:cNvPicPr preferRelativeResize="0"/>
          <p:nvPr/>
        </p:nvPicPr>
        <p:blipFill rotWithShape="1">
          <a:blip r:embed="rId4">
            <a:alphaModFix/>
          </a:blip>
          <a:srcRect/>
          <a:stretch/>
        </p:blipFill>
        <p:spPr>
          <a:xfrm>
            <a:off x="2961495" y="1298604"/>
            <a:ext cx="762607" cy="1382819"/>
          </a:xfrm>
          <a:prstGeom prst="rect">
            <a:avLst/>
          </a:prstGeom>
          <a:noFill/>
          <a:ln>
            <a:noFill/>
          </a:ln>
        </p:spPr>
      </p:pic>
      <p:graphicFrame>
        <p:nvGraphicFramePr>
          <p:cNvPr id="591" name="Google Shape;591;p23"/>
          <p:cNvGraphicFramePr/>
          <p:nvPr/>
        </p:nvGraphicFramePr>
        <p:xfrm>
          <a:off x="634186" y="2945862"/>
          <a:ext cx="3000000" cy="3000000"/>
        </p:xfrm>
        <a:graphic>
          <a:graphicData uri="http://schemas.openxmlformats.org/drawingml/2006/table">
            <a:tbl>
              <a:tblPr firstRow="1" bandRow="1">
                <a:noFill/>
                <a:tableStyleId>{C80F0981-72E0-48C7-B198-B3CD08EAE37B}</a:tableStyleId>
              </a:tblPr>
              <a:tblGrid>
                <a:gridCol w="1213750">
                  <a:extLst>
                    <a:ext uri="{9D8B030D-6E8A-4147-A177-3AD203B41FA5}">
                      <a16:colId xmlns:a16="http://schemas.microsoft.com/office/drawing/2014/main" val="20000"/>
                    </a:ext>
                  </a:extLst>
                </a:gridCol>
                <a:gridCol w="1024125">
                  <a:extLst>
                    <a:ext uri="{9D8B030D-6E8A-4147-A177-3AD203B41FA5}">
                      <a16:colId xmlns:a16="http://schemas.microsoft.com/office/drawing/2014/main" val="20001"/>
                    </a:ext>
                  </a:extLst>
                </a:gridCol>
                <a:gridCol w="841250">
                  <a:extLst>
                    <a:ext uri="{9D8B030D-6E8A-4147-A177-3AD203B41FA5}">
                      <a16:colId xmlns:a16="http://schemas.microsoft.com/office/drawing/2014/main" val="20002"/>
                    </a:ext>
                  </a:extLst>
                </a:gridCol>
                <a:gridCol w="1429800">
                  <a:extLst>
                    <a:ext uri="{9D8B030D-6E8A-4147-A177-3AD203B41FA5}">
                      <a16:colId xmlns:a16="http://schemas.microsoft.com/office/drawing/2014/main" val="20003"/>
                    </a:ext>
                  </a:extLst>
                </a:gridCol>
                <a:gridCol w="1917300">
                  <a:extLst>
                    <a:ext uri="{9D8B030D-6E8A-4147-A177-3AD203B41FA5}">
                      <a16:colId xmlns:a16="http://schemas.microsoft.com/office/drawing/2014/main" val="20004"/>
                    </a:ext>
                  </a:extLst>
                </a:gridCol>
                <a:gridCol w="1538125">
                  <a:extLst>
                    <a:ext uri="{9D8B030D-6E8A-4147-A177-3AD203B41FA5}">
                      <a16:colId xmlns:a16="http://schemas.microsoft.com/office/drawing/2014/main" val="20005"/>
                    </a:ext>
                  </a:extLst>
                </a:gridCol>
                <a:gridCol w="1379200">
                  <a:extLst>
                    <a:ext uri="{9D8B030D-6E8A-4147-A177-3AD203B41FA5}">
                      <a16:colId xmlns:a16="http://schemas.microsoft.com/office/drawing/2014/main" val="20006"/>
                    </a:ext>
                  </a:extLst>
                </a:gridCol>
                <a:gridCol w="1387975">
                  <a:extLst>
                    <a:ext uri="{9D8B030D-6E8A-4147-A177-3AD203B41FA5}">
                      <a16:colId xmlns:a16="http://schemas.microsoft.com/office/drawing/2014/main" val="20007"/>
                    </a:ext>
                  </a:extLst>
                </a:gridCol>
              </a:tblGrid>
              <a:tr h="551975">
                <a:tc>
                  <a:txBody>
                    <a:bodyPr/>
                    <a:lstStyle/>
                    <a:p>
                      <a:pPr marL="0" marR="0" lvl="0" indent="0" algn="l" rtl="0">
                        <a:spcBef>
                          <a:spcPts val="0"/>
                        </a:spcBef>
                        <a:spcAft>
                          <a:spcPts val="0"/>
                        </a:spcAft>
                        <a:buNone/>
                      </a:pPr>
                      <a:r>
                        <a:rPr lang="zh-TW" sz="1800"/>
                        <a:t>校名</a:t>
                      </a:r>
                      <a:endParaRPr/>
                    </a:p>
                  </a:txBody>
                  <a:tcPr marL="91450" marR="91450" marT="45725" marB="45725"/>
                </a:tc>
                <a:tc>
                  <a:txBody>
                    <a:bodyPr/>
                    <a:lstStyle/>
                    <a:p>
                      <a:pPr marL="0" marR="0" lvl="0" indent="0" algn="l" rtl="0">
                        <a:spcBef>
                          <a:spcPts val="0"/>
                        </a:spcBef>
                        <a:spcAft>
                          <a:spcPts val="0"/>
                        </a:spcAft>
                        <a:buNone/>
                      </a:pPr>
                      <a:r>
                        <a:rPr lang="zh-TW" sz="1800"/>
                        <a:t>名額</a:t>
                      </a:r>
                      <a:endParaRPr/>
                    </a:p>
                  </a:txBody>
                  <a:tcPr marL="91450" marR="91450" marT="45725" marB="45725"/>
                </a:tc>
                <a:tc>
                  <a:txBody>
                    <a:bodyPr/>
                    <a:lstStyle/>
                    <a:p>
                      <a:pPr marL="0" marR="0" lvl="0" indent="0" algn="l" rtl="0">
                        <a:spcBef>
                          <a:spcPts val="0"/>
                        </a:spcBef>
                        <a:spcAft>
                          <a:spcPts val="0"/>
                        </a:spcAft>
                        <a:buNone/>
                      </a:pPr>
                      <a:r>
                        <a:rPr lang="zh-TW" sz="1800"/>
                        <a:t>語言學校</a:t>
                      </a:r>
                      <a:endParaRPr/>
                    </a:p>
                  </a:txBody>
                  <a:tcPr marL="91450" marR="91450" marT="45725" marB="45725"/>
                </a:tc>
                <a:tc>
                  <a:txBody>
                    <a:bodyPr/>
                    <a:lstStyle/>
                    <a:p>
                      <a:pPr marL="0" marR="0" lvl="0" indent="0" algn="l" rtl="0">
                        <a:spcBef>
                          <a:spcPts val="0"/>
                        </a:spcBef>
                        <a:spcAft>
                          <a:spcPts val="0"/>
                        </a:spcAft>
                        <a:buNone/>
                      </a:pPr>
                      <a:r>
                        <a:rPr lang="zh-TW" sz="1800"/>
                        <a:t>學期區間</a:t>
                      </a:r>
                      <a:endParaRPr sz="1800"/>
                    </a:p>
                  </a:txBody>
                  <a:tcPr marL="91450" marR="91450" marT="45725" marB="45725"/>
                </a:tc>
                <a:tc>
                  <a:txBody>
                    <a:bodyPr/>
                    <a:lstStyle/>
                    <a:p>
                      <a:pPr marL="0" marR="0" lvl="0" indent="0" algn="l" rtl="0">
                        <a:spcBef>
                          <a:spcPts val="0"/>
                        </a:spcBef>
                        <a:spcAft>
                          <a:spcPts val="0"/>
                        </a:spcAft>
                        <a:buNone/>
                      </a:pPr>
                      <a:r>
                        <a:rPr lang="zh-TW" sz="1800"/>
                        <a:t>英文門檻</a:t>
                      </a:r>
                      <a:endParaRPr/>
                    </a:p>
                  </a:txBody>
                  <a:tcPr marL="91450" marR="91450" marT="45725" marB="45725"/>
                </a:tc>
                <a:tc>
                  <a:txBody>
                    <a:bodyPr/>
                    <a:lstStyle/>
                    <a:p>
                      <a:pPr marL="0" marR="0" lvl="0" indent="0" algn="l" rtl="0">
                        <a:spcBef>
                          <a:spcPts val="0"/>
                        </a:spcBef>
                        <a:spcAft>
                          <a:spcPts val="0"/>
                        </a:spcAft>
                        <a:buNone/>
                      </a:pPr>
                      <a:r>
                        <a:rPr lang="zh-TW" sz="1800"/>
                        <a:t>住宿含餐費</a:t>
                      </a:r>
                      <a:endParaRPr sz="1800"/>
                    </a:p>
                    <a:p>
                      <a:pPr marL="0" lvl="0" indent="0" algn="l" rtl="0">
                        <a:spcBef>
                          <a:spcPts val="0"/>
                        </a:spcBef>
                        <a:spcAft>
                          <a:spcPts val="0"/>
                        </a:spcAft>
                        <a:buClr>
                          <a:schemeClr val="dk1"/>
                        </a:buClr>
                        <a:buFont typeface="Arial"/>
                        <a:buNone/>
                      </a:pPr>
                      <a:r>
                        <a:rPr lang="zh-TW" sz="1100"/>
                        <a:t>(USD1:33TWD)</a:t>
                      </a:r>
                      <a:endParaRPr sz="1100"/>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zh-TW" sz="1400"/>
                        <a:t>財力證明</a:t>
                      </a:r>
                      <a:endParaRPr sz="1400"/>
                    </a:p>
                    <a:p>
                      <a:pPr marL="0" marR="0" lvl="0" indent="0" algn="l" rtl="0">
                        <a:lnSpc>
                          <a:spcPct val="100000"/>
                        </a:lnSpc>
                        <a:spcBef>
                          <a:spcPts val="0"/>
                        </a:spcBef>
                        <a:spcAft>
                          <a:spcPts val="0"/>
                        </a:spcAft>
                        <a:buClr>
                          <a:schemeClr val="dk1"/>
                        </a:buClr>
                        <a:buSzPts val="1400"/>
                        <a:buFont typeface="Arial"/>
                        <a:buNone/>
                      </a:pPr>
                      <a:r>
                        <a:rPr lang="zh-TW" sz="1400"/>
                        <a:t>(USD1:3</a:t>
                      </a:r>
                      <a:r>
                        <a:rPr lang="zh-TW"/>
                        <a:t>3</a:t>
                      </a:r>
                      <a:r>
                        <a:rPr lang="zh-TW" sz="1400"/>
                        <a:t>TWD)</a:t>
                      </a:r>
                      <a:endParaRPr sz="1400"/>
                    </a:p>
                  </a:txBody>
                  <a:tcPr marL="91450" marR="91450" marT="45725" marB="45725"/>
                </a:tc>
                <a:tc>
                  <a:txBody>
                    <a:bodyPr/>
                    <a:lstStyle/>
                    <a:p>
                      <a:pPr marL="0" marR="0" lvl="0" indent="0" algn="l" rtl="0">
                        <a:spcBef>
                          <a:spcPts val="0"/>
                        </a:spcBef>
                        <a:spcAft>
                          <a:spcPts val="0"/>
                        </a:spcAft>
                        <a:buNone/>
                      </a:pPr>
                      <a:r>
                        <a:rPr lang="zh-TW" sz="1800"/>
                        <a:t>備註</a:t>
                      </a:r>
                      <a:endParaRPr/>
                    </a:p>
                  </a:txBody>
                  <a:tcPr marL="91450" marR="91450" marT="45725" marB="45725"/>
                </a:tc>
                <a:extLst>
                  <a:ext uri="{0D108BD9-81ED-4DB2-BD59-A6C34878D82A}">
                    <a16:rowId xmlns:a16="http://schemas.microsoft.com/office/drawing/2014/main" val="10000"/>
                  </a:ext>
                </a:extLst>
              </a:tr>
              <a:tr h="2470700">
                <a:tc>
                  <a:txBody>
                    <a:bodyPr/>
                    <a:lstStyle/>
                    <a:p>
                      <a:pPr marL="0" marR="0" lvl="0" indent="0" algn="l" rtl="0">
                        <a:spcBef>
                          <a:spcPts val="0"/>
                        </a:spcBef>
                        <a:spcAft>
                          <a:spcPts val="0"/>
                        </a:spcAft>
                        <a:buNone/>
                      </a:pPr>
                      <a:r>
                        <a:rPr lang="zh-TW" sz="1100" b="0"/>
                        <a:t>PANYAPIWAT INSTITUTE</a:t>
                      </a:r>
                      <a:endParaRPr/>
                    </a:p>
                    <a:p>
                      <a:pPr marL="0" marR="0" lvl="0" indent="0" algn="l" rtl="0">
                        <a:spcBef>
                          <a:spcPts val="0"/>
                        </a:spcBef>
                        <a:spcAft>
                          <a:spcPts val="0"/>
                        </a:spcAft>
                        <a:buNone/>
                      </a:pPr>
                      <a:r>
                        <a:rPr lang="zh-TW" sz="1100" b="0"/>
                        <a:t>OF MANAGEMENT</a:t>
                      </a:r>
                      <a:endParaRPr sz="1100" b="0"/>
                    </a:p>
                  </a:txBody>
                  <a:tcPr marL="91450" marR="91450" marT="45725" marB="45725"/>
                </a:tc>
                <a:tc>
                  <a:txBody>
                    <a:bodyPr/>
                    <a:lstStyle/>
                    <a:p>
                      <a:pPr marL="0" marR="0" lvl="0" indent="0" algn="ctr" rtl="0">
                        <a:spcBef>
                          <a:spcPts val="0"/>
                        </a:spcBef>
                        <a:spcAft>
                          <a:spcPts val="0"/>
                        </a:spcAft>
                        <a:buNone/>
                      </a:pPr>
                      <a:r>
                        <a:rPr lang="zh-TW" sz="1800"/>
                        <a:t>每年</a:t>
                      </a:r>
                      <a:endParaRPr sz="1800"/>
                    </a:p>
                    <a:p>
                      <a:pPr marL="0" marR="0" lvl="0" indent="0" algn="ctr" rtl="0">
                        <a:spcBef>
                          <a:spcPts val="0"/>
                        </a:spcBef>
                        <a:spcAft>
                          <a:spcPts val="0"/>
                        </a:spcAft>
                        <a:buNone/>
                      </a:pPr>
                      <a:r>
                        <a:rPr lang="zh-TW" sz="1800"/>
                        <a:t>2名</a:t>
                      </a:r>
                      <a:endParaRPr sz="1800"/>
                    </a:p>
                    <a:p>
                      <a:pPr marL="0" marR="0" lvl="0" indent="0" algn="ctr" rtl="0">
                        <a:spcBef>
                          <a:spcPts val="0"/>
                        </a:spcBef>
                        <a:spcAft>
                          <a:spcPts val="0"/>
                        </a:spcAft>
                        <a:buNone/>
                      </a:pPr>
                      <a:r>
                        <a:rPr lang="zh-TW" sz="1800"/>
                        <a:t>(本次為</a:t>
                      </a:r>
                      <a:r>
                        <a:rPr lang="zh-TW" sz="1800" u="sng"/>
                        <a:t>2</a:t>
                      </a:r>
                      <a:r>
                        <a:rPr lang="zh-TW" sz="1800"/>
                        <a:t>名)</a:t>
                      </a:r>
                      <a:endParaRPr sz="1800"/>
                    </a:p>
                  </a:txBody>
                  <a:tcPr marL="91450" marR="91450" marT="45725" marB="45725"/>
                </a:tc>
                <a:tc>
                  <a:txBody>
                    <a:bodyPr/>
                    <a:lstStyle/>
                    <a:p>
                      <a:pPr marL="0" marR="0" lvl="0" indent="0" algn="ctr" rtl="0">
                        <a:spcBef>
                          <a:spcPts val="0"/>
                        </a:spcBef>
                        <a:spcAft>
                          <a:spcPts val="0"/>
                        </a:spcAft>
                        <a:buNone/>
                      </a:pPr>
                      <a:r>
                        <a:rPr lang="zh-TW" sz="1800"/>
                        <a:t>無</a:t>
                      </a:r>
                      <a:endParaRPr/>
                    </a:p>
                  </a:txBody>
                  <a:tcPr marL="91450" marR="91450" marT="45725" marB="45725"/>
                </a:tc>
                <a:tc>
                  <a:txBody>
                    <a:bodyPr/>
                    <a:lstStyle/>
                    <a:p>
                      <a:pPr marL="285750" marR="0" lvl="0" indent="-285750" algn="l" rtl="0">
                        <a:spcBef>
                          <a:spcPts val="0"/>
                        </a:spcBef>
                        <a:spcAft>
                          <a:spcPts val="0"/>
                        </a:spcAft>
                        <a:buClr>
                          <a:schemeClr val="dk1"/>
                        </a:buClr>
                        <a:buSzPts val="1600"/>
                        <a:buFont typeface="Arial"/>
                        <a:buChar char="•"/>
                      </a:pPr>
                      <a:r>
                        <a:rPr lang="zh-TW" sz="1600"/>
                        <a:t>夏mid August – December</a:t>
                      </a:r>
                      <a:endParaRPr/>
                    </a:p>
                    <a:p>
                      <a:pPr marL="285750" marR="0" lvl="0" indent="-285750" algn="l" rtl="0">
                        <a:spcBef>
                          <a:spcPts val="0"/>
                        </a:spcBef>
                        <a:spcAft>
                          <a:spcPts val="0"/>
                        </a:spcAft>
                        <a:buClr>
                          <a:schemeClr val="dk1"/>
                        </a:buClr>
                        <a:buSzPts val="1600"/>
                        <a:buFont typeface="Arial"/>
                        <a:buChar char="•"/>
                      </a:pPr>
                      <a:r>
                        <a:rPr lang="zh-TW" sz="1600"/>
                        <a:t>冬mid January – May</a:t>
                      </a:r>
                      <a:endParaRPr/>
                    </a:p>
                    <a:p>
                      <a:pPr marL="285750" marR="0" lvl="0" indent="-285750" algn="l" rtl="0">
                        <a:spcBef>
                          <a:spcPts val="0"/>
                        </a:spcBef>
                        <a:spcAft>
                          <a:spcPts val="0"/>
                        </a:spcAft>
                        <a:buClr>
                          <a:schemeClr val="dk1"/>
                        </a:buClr>
                        <a:buSzPts val="1600"/>
                        <a:buFont typeface="Arial"/>
                        <a:buChar char="•"/>
                      </a:pPr>
                      <a:r>
                        <a:rPr lang="zh-TW" sz="1600"/>
                        <a:t>申請一學期。</a:t>
                      </a:r>
                      <a:endParaRPr/>
                    </a:p>
                    <a:p>
                      <a:pPr marL="0" marR="0" lvl="0" indent="0" algn="l" rtl="0">
                        <a:spcBef>
                          <a:spcPts val="0"/>
                        </a:spcBef>
                        <a:spcAft>
                          <a:spcPts val="0"/>
                        </a:spcAft>
                        <a:buNone/>
                      </a:pPr>
                      <a:endParaRPr sz="1400"/>
                    </a:p>
                  </a:txBody>
                  <a:tcPr marL="91450" marR="91450" marT="45725" marB="45725"/>
                </a:tc>
                <a:tc>
                  <a:txBody>
                    <a:bodyPr/>
                    <a:lstStyle/>
                    <a:p>
                      <a:pPr marL="171450" marR="0" lvl="0" indent="-171450" algn="l" rtl="0">
                        <a:spcBef>
                          <a:spcPts val="0"/>
                        </a:spcBef>
                        <a:spcAft>
                          <a:spcPts val="0"/>
                        </a:spcAft>
                        <a:buClr>
                          <a:schemeClr val="dk1"/>
                        </a:buClr>
                        <a:buSzPts val="1200"/>
                        <a:buFont typeface="Noto Sans Symbols"/>
                        <a:buChar char="●"/>
                      </a:pPr>
                      <a:r>
                        <a:rPr lang="zh-TW" sz="1200"/>
                        <a:t>請提交各式英文英文檢定證明(不限定成績)或大一英文成績(不限定成績)皆可申請。</a:t>
                      </a:r>
                      <a:endParaRPr sz="1200"/>
                    </a:p>
                    <a:p>
                      <a:pPr marL="171450" marR="0" lvl="0" indent="-171450" algn="l" rtl="0">
                        <a:spcBef>
                          <a:spcPts val="0"/>
                        </a:spcBef>
                        <a:spcAft>
                          <a:spcPts val="0"/>
                        </a:spcAft>
                        <a:buClr>
                          <a:schemeClr val="dk1"/>
                        </a:buClr>
                        <a:buSzPts val="1200"/>
                        <a:buFont typeface="Noto Sans Symbols"/>
                        <a:buChar char="●"/>
                      </a:pPr>
                      <a:r>
                        <a:rPr lang="zh-TW" sz="1200"/>
                        <a:t>PIM所有課程皆以英文授課，申請者須具備英文聽說讀寫能力，能理解全英授課課程。</a:t>
                      </a:r>
                      <a:endParaRPr/>
                    </a:p>
                  </a:txBody>
                  <a:tcPr marL="91450" marR="91450" marT="45725" marB="45725"/>
                </a:tc>
                <a:tc>
                  <a:txBody>
                    <a:bodyPr/>
                    <a:lstStyle/>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學校提供男生宿舍以及女生宿舍</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宿舍費用自費</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每月生活費(吃飯交通娛樂)約290美金(</a:t>
                      </a:r>
                      <a:r>
                        <a:rPr lang="zh-TW"/>
                        <a:t>9</a:t>
                      </a:r>
                      <a:r>
                        <a:rPr lang="zh-TW" sz="1400">
                          <a:solidFill>
                            <a:schemeClr val="dk1"/>
                          </a:solidFill>
                          <a:latin typeface="Arial"/>
                          <a:ea typeface="Arial"/>
                          <a:cs typeface="Arial"/>
                          <a:sym typeface="Arial"/>
                        </a:rPr>
                        <a:t>,</a:t>
                      </a:r>
                      <a:r>
                        <a:rPr lang="zh-TW"/>
                        <a:t>514</a:t>
                      </a:r>
                      <a:r>
                        <a:rPr lang="zh-TW" sz="1400">
                          <a:solidFill>
                            <a:schemeClr val="dk1"/>
                          </a:solidFill>
                          <a:latin typeface="Arial"/>
                          <a:ea typeface="Arial"/>
                          <a:cs typeface="Arial"/>
                          <a:sym typeface="Arial"/>
                        </a:rPr>
                        <a:t>新台幣)</a:t>
                      </a:r>
                      <a:endParaRPr/>
                    </a:p>
                  </a:txBody>
                  <a:tcPr marL="91450" marR="91450" marT="45725" marB="45725"/>
                </a:tc>
                <a:tc>
                  <a:txBody>
                    <a:bodyPr/>
                    <a:lstStyle/>
                    <a:p>
                      <a:pPr marL="0" marR="0" lvl="0" indent="0" algn="l" rtl="0">
                        <a:spcBef>
                          <a:spcPts val="0"/>
                        </a:spcBef>
                        <a:spcAft>
                          <a:spcPts val="0"/>
                        </a:spcAft>
                        <a:buNone/>
                      </a:pPr>
                      <a:r>
                        <a:rPr lang="zh-TW" sz="1400">
                          <a:solidFill>
                            <a:schemeClr val="dk1"/>
                          </a:solidFill>
                          <a:latin typeface="Arial"/>
                          <a:ea typeface="Arial"/>
                          <a:cs typeface="Arial"/>
                          <a:sym typeface="Arial"/>
                        </a:rPr>
                        <a:t>姊妹校並未提及，建議同學仍需準備半年53,940新台幣。</a:t>
                      </a:r>
                      <a:endParaRPr/>
                    </a:p>
                  </a:txBody>
                  <a:tcPr marL="91450" marR="91450" marT="45725" marB="45725"/>
                </a:tc>
                <a:tc>
                  <a:txBody>
                    <a:bodyPr/>
                    <a:lstStyle/>
                    <a:p>
                      <a:pPr marL="0" marR="0" lvl="0" indent="0" algn="l" rtl="0">
                        <a:spcBef>
                          <a:spcPts val="0"/>
                        </a:spcBef>
                        <a:spcAft>
                          <a:spcPts val="0"/>
                        </a:spcAft>
                        <a:buNone/>
                      </a:pPr>
                      <a:r>
                        <a:rPr lang="zh-TW" sz="1400">
                          <a:solidFill>
                            <a:schemeClr val="dk1"/>
                          </a:solidFill>
                          <a:latin typeface="Arial"/>
                          <a:ea typeface="Arial"/>
                          <a:cs typeface="Arial"/>
                          <a:sym typeface="Arial"/>
                        </a:rPr>
                        <a:t>目前只開放本校的大學部學生申請，PIM目前開放：國際學院的國際現代貿易管理學系接受申請。</a:t>
                      </a:r>
                      <a:endParaRPr/>
                    </a:p>
                  </a:txBody>
                  <a:tcPr marL="91450" marR="91450" marT="45725" marB="45725"/>
                </a:tc>
                <a:extLst>
                  <a:ext uri="{0D108BD9-81ED-4DB2-BD59-A6C34878D82A}">
                    <a16:rowId xmlns:a16="http://schemas.microsoft.com/office/drawing/2014/main" val="10001"/>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Google Shape;596;p24"/>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印度-O.P. JINDAL GLOBAL</a:t>
            </a:r>
            <a:endParaRPr>
              <a:latin typeface="Microsoft JhengHei"/>
              <a:ea typeface="Microsoft JhengHei"/>
              <a:cs typeface="Microsoft JhengHei"/>
              <a:sym typeface="Microsoft JhengHei"/>
            </a:endParaRPr>
          </a:p>
        </p:txBody>
      </p:sp>
      <p:sp>
        <p:nvSpPr>
          <p:cNvPr id="597" name="Google Shape;597;p24"/>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24</a:t>
            </a:fld>
            <a:endParaRPr>
              <a:latin typeface="Microsoft JhengHei"/>
              <a:ea typeface="Microsoft JhengHei"/>
              <a:cs typeface="Microsoft JhengHei"/>
              <a:sym typeface="Microsoft JhengHei"/>
            </a:endParaRPr>
          </a:p>
        </p:txBody>
      </p:sp>
      <p:pic>
        <p:nvPicPr>
          <p:cNvPr id="598" name="Google Shape;598;p24"/>
          <p:cNvPicPr preferRelativeResize="0"/>
          <p:nvPr/>
        </p:nvPicPr>
        <p:blipFill rotWithShape="1">
          <a:blip r:embed="rId3">
            <a:alphaModFix/>
          </a:blip>
          <a:srcRect/>
          <a:stretch/>
        </p:blipFill>
        <p:spPr>
          <a:xfrm>
            <a:off x="2756343" y="1153293"/>
            <a:ext cx="1242932" cy="1376786"/>
          </a:xfrm>
          <a:prstGeom prst="rect">
            <a:avLst/>
          </a:prstGeom>
          <a:noFill/>
          <a:ln>
            <a:noFill/>
          </a:ln>
        </p:spPr>
      </p:pic>
      <p:sp>
        <p:nvSpPr>
          <p:cNvPr id="599" name="Google Shape;599;p24"/>
          <p:cNvSpPr txBox="1"/>
          <p:nvPr/>
        </p:nvSpPr>
        <p:spPr>
          <a:xfrm>
            <a:off x="4207151" y="1276350"/>
            <a:ext cx="6264276" cy="1305059"/>
          </a:xfrm>
          <a:prstGeom prst="rect">
            <a:avLst/>
          </a:prstGeom>
          <a:noFill/>
          <a:ln>
            <a:noFill/>
          </a:ln>
        </p:spPr>
        <p:txBody>
          <a:bodyPr spcFirstLastPara="1" wrap="square" lIns="0" tIns="45700" rIns="0" bIns="45700" anchor="b" anchorCtr="0">
            <a:normAutofit/>
          </a:bodyPr>
          <a:lstStyle/>
          <a:p>
            <a:pPr marL="0" marR="0" lvl="0" indent="0" algn="l" rtl="0">
              <a:lnSpc>
                <a:spcPct val="90000"/>
              </a:lnSpc>
              <a:spcBef>
                <a:spcPts val="0"/>
              </a:spcBef>
              <a:spcAft>
                <a:spcPts val="0"/>
              </a:spcAft>
              <a:buClr>
                <a:schemeClr val="dk1"/>
              </a:buClr>
              <a:buSzPts val="2800"/>
              <a:buFont typeface="Microsoft JhengHei"/>
              <a:buNone/>
            </a:pPr>
            <a:r>
              <a:rPr lang="zh-TW" sz="2800" b="1">
                <a:solidFill>
                  <a:schemeClr val="dk1"/>
                </a:solidFill>
                <a:latin typeface="Microsoft JhengHei"/>
                <a:ea typeface="Microsoft JhengHei"/>
                <a:cs typeface="Microsoft JhengHei"/>
                <a:sym typeface="Microsoft JhengHei"/>
              </a:rPr>
              <a:t>位於印度 哈里亞納邦 索尼帕特</a:t>
            </a:r>
            <a:endParaRPr sz="2800" b="1">
              <a:solidFill>
                <a:schemeClr val="dk1"/>
              </a:solidFill>
              <a:latin typeface="Microsoft JhengHei"/>
              <a:ea typeface="Microsoft JhengHei"/>
              <a:cs typeface="Microsoft JhengHei"/>
              <a:sym typeface="Microsoft JhengHei"/>
            </a:endParaRPr>
          </a:p>
        </p:txBody>
      </p:sp>
      <p:graphicFrame>
        <p:nvGraphicFramePr>
          <p:cNvPr id="600" name="Google Shape;600;p24"/>
          <p:cNvGraphicFramePr/>
          <p:nvPr/>
        </p:nvGraphicFramePr>
        <p:xfrm>
          <a:off x="669924" y="2581409"/>
          <a:ext cx="3000000" cy="3000000"/>
        </p:xfrm>
        <a:graphic>
          <a:graphicData uri="http://schemas.openxmlformats.org/drawingml/2006/table">
            <a:tbl>
              <a:tblPr firstRow="1" bandRow="1">
                <a:noFill/>
                <a:tableStyleId>{C80F0981-72E0-48C7-B198-B3CD08EAE37B}</a:tableStyleId>
              </a:tblPr>
              <a:tblGrid>
                <a:gridCol w="1213750">
                  <a:extLst>
                    <a:ext uri="{9D8B030D-6E8A-4147-A177-3AD203B41FA5}">
                      <a16:colId xmlns:a16="http://schemas.microsoft.com/office/drawing/2014/main" val="20000"/>
                    </a:ext>
                  </a:extLst>
                </a:gridCol>
                <a:gridCol w="1024125">
                  <a:extLst>
                    <a:ext uri="{9D8B030D-6E8A-4147-A177-3AD203B41FA5}">
                      <a16:colId xmlns:a16="http://schemas.microsoft.com/office/drawing/2014/main" val="20001"/>
                    </a:ext>
                  </a:extLst>
                </a:gridCol>
                <a:gridCol w="841250">
                  <a:extLst>
                    <a:ext uri="{9D8B030D-6E8A-4147-A177-3AD203B41FA5}">
                      <a16:colId xmlns:a16="http://schemas.microsoft.com/office/drawing/2014/main" val="20002"/>
                    </a:ext>
                  </a:extLst>
                </a:gridCol>
                <a:gridCol w="1429800">
                  <a:extLst>
                    <a:ext uri="{9D8B030D-6E8A-4147-A177-3AD203B41FA5}">
                      <a16:colId xmlns:a16="http://schemas.microsoft.com/office/drawing/2014/main" val="20003"/>
                    </a:ext>
                  </a:extLst>
                </a:gridCol>
                <a:gridCol w="1917300">
                  <a:extLst>
                    <a:ext uri="{9D8B030D-6E8A-4147-A177-3AD203B41FA5}">
                      <a16:colId xmlns:a16="http://schemas.microsoft.com/office/drawing/2014/main" val="20004"/>
                    </a:ext>
                  </a:extLst>
                </a:gridCol>
                <a:gridCol w="1538125">
                  <a:extLst>
                    <a:ext uri="{9D8B030D-6E8A-4147-A177-3AD203B41FA5}">
                      <a16:colId xmlns:a16="http://schemas.microsoft.com/office/drawing/2014/main" val="20005"/>
                    </a:ext>
                  </a:extLst>
                </a:gridCol>
                <a:gridCol w="1379200">
                  <a:extLst>
                    <a:ext uri="{9D8B030D-6E8A-4147-A177-3AD203B41FA5}">
                      <a16:colId xmlns:a16="http://schemas.microsoft.com/office/drawing/2014/main" val="20006"/>
                    </a:ext>
                  </a:extLst>
                </a:gridCol>
                <a:gridCol w="1387975">
                  <a:extLst>
                    <a:ext uri="{9D8B030D-6E8A-4147-A177-3AD203B41FA5}">
                      <a16:colId xmlns:a16="http://schemas.microsoft.com/office/drawing/2014/main" val="20007"/>
                    </a:ext>
                  </a:extLst>
                </a:gridCol>
              </a:tblGrid>
              <a:tr h="601625">
                <a:tc>
                  <a:txBody>
                    <a:bodyPr/>
                    <a:lstStyle/>
                    <a:p>
                      <a:pPr marL="0" marR="0" lvl="0" indent="0" algn="l" rtl="0">
                        <a:spcBef>
                          <a:spcPts val="0"/>
                        </a:spcBef>
                        <a:spcAft>
                          <a:spcPts val="0"/>
                        </a:spcAft>
                        <a:buNone/>
                      </a:pPr>
                      <a:r>
                        <a:rPr lang="zh-TW" sz="1800"/>
                        <a:t>校名</a:t>
                      </a:r>
                      <a:endParaRPr/>
                    </a:p>
                  </a:txBody>
                  <a:tcPr marL="91450" marR="91450" marT="45725" marB="45725"/>
                </a:tc>
                <a:tc>
                  <a:txBody>
                    <a:bodyPr/>
                    <a:lstStyle/>
                    <a:p>
                      <a:pPr marL="0" marR="0" lvl="0" indent="0" algn="l" rtl="0">
                        <a:spcBef>
                          <a:spcPts val="0"/>
                        </a:spcBef>
                        <a:spcAft>
                          <a:spcPts val="0"/>
                        </a:spcAft>
                        <a:buNone/>
                      </a:pPr>
                      <a:r>
                        <a:rPr lang="zh-TW" sz="1800"/>
                        <a:t>名額</a:t>
                      </a:r>
                      <a:endParaRPr/>
                    </a:p>
                  </a:txBody>
                  <a:tcPr marL="91450" marR="91450" marT="45725" marB="45725"/>
                </a:tc>
                <a:tc>
                  <a:txBody>
                    <a:bodyPr/>
                    <a:lstStyle/>
                    <a:p>
                      <a:pPr marL="0" marR="0" lvl="0" indent="0" algn="l" rtl="0">
                        <a:spcBef>
                          <a:spcPts val="0"/>
                        </a:spcBef>
                        <a:spcAft>
                          <a:spcPts val="0"/>
                        </a:spcAft>
                        <a:buNone/>
                      </a:pPr>
                      <a:r>
                        <a:rPr lang="zh-TW" sz="1800"/>
                        <a:t>語言學校</a:t>
                      </a:r>
                      <a:endParaRPr/>
                    </a:p>
                  </a:txBody>
                  <a:tcPr marL="91450" marR="91450" marT="45725" marB="45725"/>
                </a:tc>
                <a:tc>
                  <a:txBody>
                    <a:bodyPr/>
                    <a:lstStyle/>
                    <a:p>
                      <a:pPr marL="0" marR="0" lvl="0" indent="0" algn="l" rtl="0">
                        <a:spcBef>
                          <a:spcPts val="0"/>
                        </a:spcBef>
                        <a:spcAft>
                          <a:spcPts val="0"/>
                        </a:spcAft>
                        <a:buNone/>
                      </a:pPr>
                      <a:r>
                        <a:rPr lang="zh-TW" sz="1800"/>
                        <a:t>學期區間</a:t>
                      </a:r>
                      <a:endParaRPr sz="1800"/>
                    </a:p>
                  </a:txBody>
                  <a:tcPr marL="91450" marR="91450" marT="45725" marB="45725"/>
                </a:tc>
                <a:tc>
                  <a:txBody>
                    <a:bodyPr/>
                    <a:lstStyle/>
                    <a:p>
                      <a:pPr marL="0" marR="0" lvl="0" indent="0" algn="l" rtl="0">
                        <a:spcBef>
                          <a:spcPts val="0"/>
                        </a:spcBef>
                        <a:spcAft>
                          <a:spcPts val="0"/>
                        </a:spcAft>
                        <a:buNone/>
                      </a:pPr>
                      <a:r>
                        <a:rPr lang="zh-TW" sz="1800"/>
                        <a:t>英文門檻</a:t>
                      </a:r>
                      <a:endParaRPr/>
                    </a:p>
                  </a:txBody>
                  <a:tcPr marL="91450" marR="91450" marT="45725" marB="45725"/>
                </a:tc>
                <a:tc>
                  <a:txBody>
                    <a:bodyPr/>
                    <a:lstStyle/>
                    <a:p>
                      <a:pPr marL="0" marR="0" lvl="0" indent="0" algn="l" rtl="0">
                        <a:spcBef>
                          <a:spcPts val="0"/>
                        </a:spcBef>
                        <a:spcAft>
                          <a:spcPts val="0"/>
                        </a:spcAft>
                        <a:buNone/>
                      </a:pPr>
                      <a:r>
                        <a:rPr lang="zh-TW" sz="1800"/>
                        <a:t>住宿含餐費</a:t>
                      </a:r>
                      <a:endParaRPr sz="1800"/>
                    </a:p>
                    <a:p>
                      <a:pPr marL="0" marR="0" lvl="0" indent="0" algn="l" rtl="0">
                        <a:spcBef>
                          <a:spcPts val="0"/>
                        </a:spcBef>
                        <a:spcAft>
                          <a:spcPts val="0"/>
                        </a:spcAft>
                        <a:buNone/>
                      </a:pPr>
                      <a:r>
                        <a:rPr lang="zh-TW" sz="1100"/>
                        <a:t>(TWD1:0.38盧比)</a:t>
                      </a:r>
                      <a:endParaRPr sz="1100"/>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zh-TW" sz="1400"/>
                        <a:t>財力證明</a:t>
                      </a:r>
                      <a:endParaRPr sz="1400"/>
                    </a:p>
                    <a:p>
                      <a:pPr marL="0" marR="0" lvl="0" indent="0" algn="l" rtl="0">
                        <a:lnSpc>
                          <a:spcPct val="100000"/>
                        </a:lnSpc>
                        <a:spcBef>
                          <a:spcPts val="0"/>
                        </a:spcBef>
                        <a:spcAft>
                          <a:spcPts val="0"/>
                        </a:spcAft>
                        <a:buClr>
                          <a:schemeClr val="dk1"/>
                        </a:buClr>
                        <a:buSzPts val="1400"/>
                        <a:buFont typeface="Arial"/>
                        <a:buNone/>
                      </a:pPr>
                      <a:r>
                        <a:rPr lang="zh-TW" sz="1400"/>
                        <a:t>(USD1:3</a:t>
                      </a:r>
                      <a:r>
                        <a:rPr lang="zh-TW"/>
                        <a:t>3</a:t>
                      </a:r>
                      <a:r>
                        <a:rPr lang="zh-TW" sz="1400"/>
                        <a:t>TWD)</a:t>
                      </a:r>
                      <a:endParaRPr sz="1400"/>
                    </a:p>
                  </a:txBody>
                  <a:tcPr marL="91450" marR="91450" marT="45725" marB="45725"/>
                </a:tc>
                <a:tc>
                  <a:txBody>
                    <a:bodyPr/>
                    <a:lstStyle/>
                    <a:p>
                      <a:pPr marL="0" marR="0" lvl="0" indent="0" algn="l" rtl="0">
                        <a:spcBef>
                          <a:spcPts val="0"/>
                        </a:spcBef>
                        <a:spcAft>
                          <a:spcPts val="0"/>
                        </a:spcAft>
                        <a:buNone/>
                      </a:pPr>
                      <a:r>
                        <a:rPr lang="zh-TW" sz="1800"/>
                        <a:t>備註</a:t>
                      </a:r>
                      <a:endParaRPr/>
                    </a:p>
                  </a:txBody>
                  <a:tcPr marL="91450" marR="91450" marT="45725" marB="45725"/>
                </a:tc>
                <a:extLst>
                  <a:ext uri="{0D108BD9-81ED-4DB2-BD59-A6C34878D82A}">
                    <a16:rowId xmlns:a16="http://schemas.microsoft.com/office/drawing/2014/main" val="10000"/>
                  </a:ext>
                </a:extLst>
              </a:tr>
              <a:tr h="2893575">
                <a:tc>
                  <a:txBody>
                    <a:bodyPr/>
                    <a:lstStyle/>
                    <a:p>
                      <a:pPr marL="0" marR="0" lvl="0" indent="0" algn="l" rtl="0">
                        <a:spcBef>
                          <a:spcPts val="0"/>
                        </a:spcBef>
                        <a:spcAft>
                          <a:spcPts val="0"/>
                        </a:spcAft>
                        <a:buNone/>
                      </a:pPr>
                      <a:r>
                        <a:rPr lang="zh-TW" sz="1800"/>
                        <a:t>University of Delhi</a:t>
                      </a:r>
                      <a:endParaRPr sz="1800"/>
                    </a:p>
                  </a:txBody>
                  <a:tcPr marL="91450" marR="91450" marT="45725" marB="45725"/>
                </a:tc>
                <a:tc>
                  <a:txBody>
                    <a:bodyPr/>
                    <a:lstStyle/>
                    <a:p>
                      <a:pPr marL="0" marR="0" lvl="0" indent="0" algn="ctr" rtl="0">
                        <a:spcBef>
                          <a:spcPts val="0"/>
                        </a:spcBef>
                        <a:spcAft>
                          <a:spcPts val="0"/>
                        </a:spcAft>
                        <a:buNone/>
                      </a:pPr>
                      <a:r>
                        <a:rPr lang="zh-TW" sz="1800"/>
                        <a:t>每年</a:t>
                      </a:r>
                      <a:endParaRPr sz="1800"/>
                    </a:p>
                    <a:p>
                      <a:pPr marL="0" marR="0" lvl="0" indent="0" algn="ctr" rtl="0">
                        <a:spcBef>
                          <a:spcPts val="0"/>
                        </a:spcBef>
                        <a:spcAft>
                          <a:spcPts val="0"/>
                        </a:spcAft>
                        <a:buNone/>
                      </a:pPr>
                      <a:r>
                        <a:rPr lang="zh-TW" sz="1800"/>
                        <a:t>名額依據兩校協議</a:t>
                      </a:r>
                      <a:endParaRPr sz="1800"/>
                    </a:p>
                    <a:p>
                      <a:pPr marL="0" marR="0" lvl="0" indent="0" algn="ctr" rtl="0">
                        <a:spcBef>
                          <a:spcPts val="0"/>
                        </a:spcBef>
                        <a:spcAft>
                          <a:spcPts val="0"/>
                        </a:spcAft>
                        <a:buNone/>
                      </a:pPr>
                      <a:r>
                        <a:rPr lang="zh-TW" sz="1800"/>
                        <a:t>(</a:t>
                      </a:r>
                      <a:r>
                        <a:rPr lang="zh-TW" sz="1800">
                          <a:solidFill>
                            <a:srgbClr val="C00000"/>
                          </a:solidFill>
                        </a:rPr>
                        <a:t>視報名狀況</a:t>
                      </a:r>
                      <a:r>
                        <a:rPr lang="zh-TW" sz="1800"/>
                        <a:t>)</a:t>
                      </a:r>
                      <a:endParaRPr sz="1800"/>
                    </a:p>
                  </a:txBody>
                  <a:tcPr marL="91450" marR="91450" marT="45725" marB="45725"/>
                </a:tc>
                <a:tc>
                  <a:txBody>
                    <a:bodyPr/>
                    <a:lstStyle/>
                    <a:p>
                      <a:pPr marL="0" marR="0" lvl="0" indent="0" algn="ctr" rtl="0">
                        <a:spcBef>
                          <a:spcPts val="0"/>
                        </a:spcBef>
                        <a:spcAft>
                          <a:spcPts val="0"/>
                        </a:spcAft>
                        <a:buNone/>
                      </a:pPr>
                      <a:r>
                        <a:rPr lang="zh-TW" sz="1800"/>
                        <a:t>無</a:t>
                      </a:r>
                      <a:endParaRPr/>
                    </a:p>
                  </a:txBody>
                  <a:tcPr marL="91450" marR="91450" marT="45725" marB="45725"/>
                </a:tc>
                <a:tc>
                  <a:txBody>
                    <a:bodyPr/>
                    <a:lstStyle/>
                    <a:p>
                      <a:pPr marL="0" marR="0" lvl="0" indent="0" algn="l" rtl="0">
                        <a:spcBef>
                          <a:spcPts val="0"/>
                        </a:spcBef>
                        <a:spcAft>
                          <a:spcPts val="0"/>
                        </a:spcAft>
                        <a:buNone/>
                      </a:pPr>
                      <a:r>
                        <a:rPr lang="zh-TW" sz="1600"/>
                        <a:t>秋季班</a:t>
                      </a:r>
                      <a:endParaRPr sz="1600"/>
                    </a:p>
                    <a:p>
                      <a:pPr marL="0" marR="0" lvl="0" indent="0" algn="l" rtl="0">
                        <a:spcBef>
                          <a:spcPts val="0"/>
                        </a:spcBef>
                        <a:spcAft>
                          <a:spcPts val="0"/>
                        </a:spcAft>
                        <a:buNone/>
                      </a:pPr>
                      <a:r>
                        <a:rPr lang="zh-TW" sz="1600"/>
                        <a:t>8月-12月</a:t>
                      </a:r>
                      <a:endParaRPr/>
                    </a:p>
                    <a:p>
                      <a:pPr marL="0" marR="0" lvl="0" indent="0" algn="l" rtl="0">
                        <a:spcBef>
                          <a:spcPts val="0"/>
                        </a:spcBef>
                        <a:spcAft>
                          <a:spcPts val="0"/>
                        </a:spcAft>
                        <a:buNone/>
                      </a:pPr>
                      <a:r>
                        <a:rPr lang="zh-TW" sz="1600"/>
                        <a:t>春季班</a:t>
                      </a:r>
                      <a:endParaRPr sz="1600"/>
                    </a:p>
                    <a:p>
                      <a:pPr marL="0" marR="0" lvl="0" indent="0" algn="l" rtl="0">
                        <a:spcBef>
                          <a:spcPts val="0"/>
                        </a:spcBef>
                        <a:spcAft>
                          <a:spcPts val="0"/>
                        </a:spcAft>
                        <a:buNone/>
                      </a:pPr>
                      <a:r>
                        <a:rPr lang="zh-TW" sz="1600"/>
                        <a:t>2月-6月</a:t>
                      </a:r>
                      <a:endParaRPr sz="1600"/>
                    </a:p>
                    <a:p>
                      <a:pPr marL="0" marR="0" lvl="0" indent="0" algn="l" rtl="0">
                        <a:spcBef>
                          <a:spcPts val="0"/>
                        </a:spcBef>
                        <a:spcAft>
                          <a:spcPts val="0"/>
                        </a:spcAft>
                        <a:buNone/>
                      </a:pPr>
                      <a:r>
                        <a:rPr lang="zh-TW" sz="1600"/>
                        <a:t>可申請一學期或一學年。</a:t>
                      </a:r>
                      <a:endParaRPr/>
                    </a:p>
                    <a:p>
                      <a:pPr marL="0" marR="0" lvl="0" indent="0" algn="l" rtl="0">
                        <a:spcBef>
                          <a:spcPts val="0"/>
                        </a:spcBef>
                        <a:spcAft>
                          <a:spcPts val="0"/>
                        </a:spcAft>
                        <a:buNone/>
                      </a:pPr>
                      <a:endParaRPr sz="1400"/>
                    </a:p>
                  </a:txBody>
                  <a:tcPr marL="91450" marR="91450" marT="45725" marB="45725"/>
                </a:tc>
                <a:tc>
                  <a:txBody>
                    <a:bodyPr/>
                    <a:lstStyle/>
                    <a:p>
                      <a:pPr marL="171450" marR="0" lvl="0" indent="-171450" algn="l" rtl="0">
                        <a:spcBef>
                          <a:spcPts val="0"/>
                        </a:spcBef>
                        <a:spcAft>
                          <a:spcPts val="0"/>
                        </a:spcAft>
                        <a:buClr>
                          <a:schemeClr val="dk1"/>
                        </a:buClr>
                        <a:buSzPts val="1800"/>
                        <a:buFont typeface="Noto Sans Symbols"/>
                        <a:buChar char="●"/>
                      </a:pPr>
                      <a:r>
                        <a:rPr lang="zh-TW" sz="1800">
                          <a:solidFill>
                            <a:schemeClr val="dk1"/>
                          </a:solidFill>
                          <a:latin typeface="Arial"/>
                          <a:ea typeface="Arial"/>
                          <a:cs typeface="Arial"/>
                          <a:sym typeface="Arial"/>
                        </a:rPr>
                        <a:t>TOEFL IBT: 65 </a:t>
                      </a:r>
                      <a:endParaRPr/>
                    </a:p>
                    <a:p>
                      <a:pPr marL="171450" marR="0" lvl="0" indent="-171450" algn="l" rtl="0">
                        <a:spcBef>
                          <a:spcPts val="0"/>
                        </a:spcBef>
                        <a:spcAft>
                          <a:spcPts val="0"/>
                        </a:spcAft>
                        <a:buClr>
                          <a:schemeClr val="dk1"/>
                        </a:buClr>
                        <a:buSzPts val="1800"/>
                        <a:buFont typeface="Noto Sans Symbols"/>
                        <a:buChar char="●"/>
                      </a:pPr>
                      <a:r>
                        <a:rPr lang="zh-TW" sz="1800">
                          <a:solidFill>
                            <a:schemeClr val="dk1"/>
                          </a:solidFill>
                          <a:latin typeface="Arial"/>
                          <a:ea typeface="Arial"/>
                          <a:cs typeface="Arial"/>
                          <a:sym typeface="Arial"/>
                        </a:rPr>
                        <a:t>IELTS: 5.5</a:t>
                      </a:r>
                      <a:endParaRPr/>
                    </a:p>
                    <a:p>
                      <a:pPr marL="171450" marR="0" lvl="0" indent="-171450" algn="l" rtl="0">
                        <a:spcBef>
                          <a:spcPts val="0"/>
                        </a:spcBef>
                        <a:spcAft>
                          <a:spcPts val="0"/>
                        </a:spcAft>
                        <a:buClr>
                          <a:schemeClr val="dk1"/>
                        </a:buClr>
                        <a:buSzPts val="1800"/>
                        <a:buFont typeface="Noto Sans Symbols"/>
                        <a:buChar char="●"/>
                      </a:pPr>
                      <a:r>
                        <a:rPr lang="zh-TW" sz="1800">
                          <a:solidFill>
                            <a:schemeClr val="dk1"/>
                          </a:solidFill>
                          <a:latin typeface="Arial"/>
                          <a:ea typeface="Arial"/>
                          <a:cs typeface="Arial"/>
                          <a:sym typeface="Arial"/>
                        </a:rPr>
                        <a:t>TOEIC: 600</a:t>
                      </a:r>
                      <a:endParaRPr/>
                    </a:p>
                    <a:p>
                      <a:pPr marL="171450" marR="0" lvl="0" indent="-171450" algn="l" rtl="0">
                        <a:spcBef>
                          <a:spcPts val="0"/>
                        </a:spcBef>
                        <a:spcAft>
                          <a:spcPts val="0"/>
                        </a:spcAft>
                        <a:buClr>
                          <a:schemeClr val="dk1"/>
                        </a:buClr>
                        <a:buSzPts val="1800"/>
                        <a:buFont typeface="Noto Sans Symbols"/>
                        <a:buChar char="●"/>
                      </a:pPr>
                      <a:r>
                        <a:rPr lang="zh-TW" sz="1800">
                          <a:solidFill>
                            <a:schemeClr val="dk1"/>
                          </a:solidFill>
                          <a:latin typeface="Arial"/>
                          <a:ea typeface="Arial"/>
                          <a:cs typeface="Arial"/>
                          <a:sym typeface="Arial"/>
                        </a:rPr>
                        <a:t>English test of their institution equivalent to B2</a:t>
                      </a:r>
                      <a:endParaRPr sz="1200"/>
                    </a:p>
                  </a:txBody>
                  <a:tcPr marL="91450" marR="91450" marT="45725" marB="45725"/>
                </a:tc>
                <a:tc>
                  <a:txBody>
                    <a:bodyPr/>
                    <a:lstStyle/>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學校提供男生宿舍以及女生宿舍</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宿舍費用至當地再計算</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住宿費用包含餐費</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每學期生活費約155,000盧比(58,3</a:t>
                      </a:r>
                      <a:r>
                        <a:rPr lang="zh-TW"/>
                        <a:t>33</a:t>
                      </a:r>
                      <a:r>
                        <a:rPr lang="zh-TW" sz="1400">
                          <a:solidFill>
                            <a:schemeClr val="dk1"/>
                          </a:solidFill>
                          <a:latin typeface="Arial"/>
                          <a:ea typeface="Arial"/>
                          <a:cs typeface="Arial"/>
                          <a:sym typeface="Arial"/>
                        </a:rPr>
                        <a:t>新台幣)</a:t>
                      </a:r>
                      <a:endParaRPr/>
                    </a:p>
                    <a:p>
                      <a:pPr marL="285750" marR="0" lvl="0" indent="-196850" algn="l" rtl="0">
                        <a:spcBef>
                          <a:spcPts val="0"/>
                        </a:spcBef>
                        <a:spcAft>
                          <a:spcPts val="0"/>
                        </a:spcAft>
                        <a:buClr>
                          <a:schemeClr val="dk1"/>
                        </a:buClr>
                        <a:buSzPts val="1400"/>
                        <a:buFont typeface="Noto Sans Symbols"/>
                        <a:buNone/>
                      </a:pPr>
                      <a:endParaRPr sz="1400">
                        <a:solidFill>
                          <a:schemeClr val="dk1"/>
                        </a:solidFill>
                        <a:latin typeface="Arial"/>
                        <a:ea typeface="Arial"/>
                        <a:cs typeface="Arial"/>
                        <a:sym typeface="Arial"/>
                      </a:endParaRPr>
                    </a:p>
                    <a:p>
                      <a:pPr marL="0" marR="0" lvl="0" indent="0" algn="l" rtl="0">
                        <a:spcBef>
                          <a:spcPts val="0"/>
                        </a:spcBef>
                        <a:spcAft>
                          <a:spcPts val="0"/>
                        </a:spcAft>
                        <a:buNone/>
                      </a:pPr>
                      <a:endParaRPr sz="1400">
                        <a:solidFill>
                          <a:schemeClr val="dk1"/>
                        </a:solidFill>
                        <a:latin typeface="Arial"/>
                        <a:ea typeface="Arial"/>
                        <a:cs typeface="Arial"/>
                        <a:sym typeface="Arial"/>
                      </a:endParaRPr>
                    </a:p>
                    <a:p>
                      <a:pPr marL="0" marR="0" lvl="0" indent="0" algn="l" rtl="0">
                        <a:spcBef>
                          <a:spcPts val="0"/>
                        </a:spcBef>
                        <a:spcAft>
                          <a:spcPts val="0"/>
                        </a:spcAft>
                        <a:buNone/>
                      </a:pPr>
                      <a:endParaRPr sz="1400">
                        <a:solidFill>
                          <a:schemeClr val="dk1"/>
                        </a:solidFill>
                        <a:latin typeface="Arial"/>
                        <a:ea typeface="Arial"/>
                        <a:cs typeface="Arial"/>
                        <a:sym typeface="Arial"/>
                      </a:endParaRPr>
                    </a:p>
                  </a:txBody>
                  <a:tcPr marL="91450" marR="91450" marT="45725" marB="45725"/>
                </a:tc>
                <a:tc>
                  <a:txBody>
                    <a:bodyPr/>
                    <a:lstStyle/>
                    <a:p>
                      <a:pPr marL="0" marR="0" lvl="0" indent="0" algn="l" rtl="0">
                        <a:spcBef>
                          <a:spcPts val="0"/>
                        </a:spcBef>
                        <a:spcAft>
                          <a:spcPts val="0"/>
                        </a:spcAft>
                        <a:buNone/>
                      </a:pPr>
                      <a:r>
                        <a:rPr lang="zh-TW" sz="1400">
                          <a:solidFill>
                            <a:schemeClr val="dk1"/>
                          </a:solidFill>
                          <a:latin typeface="Arial"/>
                          <a:ea typeface="Arial"/>
                          <a:cs typeface="Arial"/>
                          <a:sym typeface="Arial"/>
                        </a:rPr>
                        <a:t>姊妹校並未提及，建議同學仍需準備半年148,800新台幣，一年297,600新台幣的費用。</a:t>
                      </a:r>
                      <a:endParaRPr/>
                    </a:p>
                  </a:txBody>
                  <a:tcPr marL="91450" marR="91450" marT="45725" marB="45725"/>
                </a:tc>
                <a:tc>
                  <a:txBody>
                    <a:bodyPr/>
                    <a:lstStyle/>
                    <a:p>
                      <a:pPr marL="0" marR="0" lvl="0" indent="0" algn="l" rtl="0">
                        <a:spcBef>
                          <a:spcPts val="0"/>
                        </a:spcBef>
                        <a:spcAft>
                          <a:spcPts val="0"/>
                        </a:spcAft>
                        <a:buNone/>
                      </a:pPr>
                      <a:r>
                        <a:rPr lang="zh-TW" sz="1400">
                          <a:solidFill>
                            <a:schemeClr val="dk1"/>
                          </a:solidFill>
                          <a:latin typeface="Arial"/>
                          <a:ea typeface="Arial"/>
                          <a:cs typeface="Arial"/>
                          <a:sym typeface="Arial"/>
                        </a:rPr>
                        <a:t>要申請的同學請再另外跟國際處確認是否可以接受當地環境，再行前往交換</a:t>
                      </a:r>
                      <a:endParaRPr/>
                    </a:p>
                  </a:txBody>
                  <a:tcPr marL="91450" marR="91450" marT="45725" marB="45725"/>
                </a:tc>
                <a:extLst>
                  <a:ext uri="{0D108BD9-81ED-4DB2-BD59-A6C34878D82A}">
                    <a16:rowId xmlns:a16="http://schemas.microsoft.com/office/drawing/2014/main" val="10001"/>
                  </a:ext>
                </a:extLst>
              </a:tr>
            </a:tbl>
          </a:graphicData>
        </a:graphic>
      </p:graphicFrame>
      <p:pic>
        <p:nvPicPr>
          <p:cNvPr id="601" name="Google Shape;601;p24"/>
          <p:cNvPicPr preferRelativeResize="0"/>
          <p:nvPr/>
        </p:nvPicPr>
        <p:blipFill rotWithShape="1">
          <a:blip r:embed="rId4">
            <a:alphaModFix/>
          </a:blip>
          <a:srcRect/>
          <a:stretch/>
        </p:blipFill>
        <p:spPr>
          <a:xfrm>
            <a:off x="669924" y="1153293"/>
            <a:ext cx="1878543" cy="1396064"/>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05"/>
        <p:cNvGrpSpPr/>
        <p:nvPr/>
      </p:nvGrpSpPr>
      <p:grpSpPr>
        <a:xfrm>
          <a:off x="0" y="0"/>
          <a:ext cx="0" cy="0"/>
          <a:chOff x="0" y="0"/>
          <a:chExt cx="0" cy="0"/>
        </a:xfrm>
      </p:grpSpPr>
      <p:sp>
        <p:nvSpPr>
          <p:cNvPr id="606" name="Google Shape;606;p25"/>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馬來西亞-拉曼大學</a:t>
            </a:r>
            <a:endParaRPr/>
          </a:p>
        </p:txBody>
      </p:sp>
      <p:sp>
        <p:nvSpPr>
          <p:cNvPr id="607" name="Google Shape;607;p25"/>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25</a:t>
            </a:fld>
            <a:endParaRPr>
              <a:latin typeface="Microsoft JhengHei"/>
              <a:ea typeface="Microsoft JhengHei"/>
              <a:cs typeface="Microsoft JhengHei"/>
              <a:sym typeface="Microsoft JhengHei"/>
            </a:endParaRPr>
          </a:p>
        </p:txBody>
      </p:sp>
      <p:sp>
        <p:nvSpPr>
          <p:cNvPr id="608" name="Google Shape;608;p25"/>
          <p:cNvSpPr txBox="1"/>
          <p:nvPr/>
        </p:nvSpPr>
        <p:spPr>
          <a:xfrm>
            <a:off x="6410325" y="1248932"/>
            <a:ext cx="6264276" cy="1305059"/>
          </a:xfrm>
          <a:prstGeom prst="rect">
            <a:avLst/>
          </a:prstGeom>
          <a:noFill/>
          <a:ln>
            <a:noFill/>
          </a:ln>
        </p:spPr>
        <p:txBody>
          <a:bodyPr spcFirstLastPara="1" wrap="square" lIns="0" tIns="45700" rIns="0" bIns="45700" anchor="b" anchorCtr="0">
            <a:normAutofit/>
          </a:bodyPr>
          <a:lstStyle/>
          <a:p>
            <a:pPr marL="0" marR="0" lvl="0" indent="0" algn="l" rtl="0">
              <a:lnSpc>
                <a:spcPct val="90000"/>
              </a:lnSpc>
              <a:spcBef>
                <a:spcPts val="0"/>
              </a:spcBef>
              <a:spcAft>
                <a:spcPts val="0"/>
              </a:spcAft>
              <a:buClr>
                <a:schemeClr val="dk1"/>
              </a:buClr>
              <a:buSzPts val="2800"/>
              <a:buFont typeface="Microsoft JhengHei"/>
              <a:buNone/>
            </a:pPr>
            <a:r>
              <a:rPr lang="zh-TW" sz="2800" b="1">
                <a:solidFill>
                  <a:schemeClr val="dk1"/>
                </a:solidFill>
                <a:latin typeface="Microsoft JhengHei"/>
                <a:ea typeface="Microsoft JhengHei"/>
                <a:cs typeface="Microsoft JhengHei"/>
                <a:sym typeface="Microsoft JhengHei"/>
              </a:rPr>
              <a:t>位於馬來西亞 西馬 霹靂州 金寶</a:t>
            </a:r>
            <a:endParaRPr sz="2800" b="1">
              <a:solidFill>
                <a:schemeClr val="dk1"/>
              </a:solidFill>
              <a:latin typeface="Microsoft JhengHei"/>
              <a:ea typeface="Microsoft JhengHei"/>
              <a:cs typeface="Microsoft JhengHei"/>
              <a:sym typeface="Microsoft JhengHei"/>
            </a:endParaRPr>
          </a:p>
        </p:txBody>
      </p:sp>
      <p:graphicFrame>
        <p:nvGraphicFramePr>
          <p:cNvPr id="609" name="Google Shape;609;p25"/>
          <p:cNvGraphicFramePr/>
          <p:nvPr/>
        </p:nvGraphicFramePr>
        <p:xfrm>
          <a:off x="669924" y="2581409"/>
          <a:ext cx="3000000" cy="3000000"/>
        </p:xfrm>
        <a:graphic>
          <a:graphicData uri="http://schemas.openxmlformats.org/drawingml/2006/table">
            <a:tbl>
              <a:tblPr firstRow="1" bandRow="1">
                <a:noFill/>
                <a:tableStyleId>{C80F0981-72E0-48C7-B198-B3CD08EAE37B}</a:tableStyleId>
              </a:tblPr>
              <a:tblGrid>
                <a:gridCol w="1213750">
                  <a:extLst>
                    <a:ext uri="{9D8B030D-6E8A-4147-A177-3AD203B41FA5}">
                      <a16:colId xmlns:a16="http://schemas.microsoft.com/office/drawing/2014/main" val="20000"/>
                    </a:ext>
                  </a:extLst>
                </a:gridCol>
                <a:gridCol w="1024125">
                  <a:extLst>
                    <a:ext uri="{9D8B030D-6E8A-4147-A177-3AD203B41FA5}">
                      <a16:colId xmlns:a16="http://schemas.microsoft.com/office/drawing/2014/main" val="20001"/>
                    </a:ext>
                  </a:extLst>
                </a:gridCol>
                <a:gridCol w="841250">
                  <a:extLst>
                    <a:ext uri="{9D8B030D-6E8A-4147-A177-3AD203B41FA5}">
                      <a16:colId xmlns:a16="http://schemas.microsoft.com/office/drawing/2014/main" val="20002"/>
                    </a:ext>
                  </a:extLst>
                </a:gridCol>
                <a:gridCol w="1429800">
                  <a:extLst>
                    <a:ext uri="{9D8B030D-6E8A-4147-A177-3AD203B41FA5}">
                      <a16:colId xmlns:a16="http://schemas.microsoft.com/office/drawing/2014/main" val="20003"/>
                    </a:ext>
                  </a:extLst>
                </a:gridCol>
                <a:gridCol w="1917300">
                  <a:extLst>
                    <a:ext uri="{9D8B030D-6E8A-4147-A177-3AD203B41FA5}">
                      <a16:colId xmlns:a16="http://schemas.microsoft.com/office/drawing/2014/main" val="20004"/>
                    </a:ext>
                  </a:extLst>
                </a:gridCol>
                <a:gridCol w="1538125">
                  <a:extLst>
                    <a:ext uri="{9D8B030D-6E8A-4147-A177-3AD203B41FA5}">
                      <a16:colId xmlns:a16="http://schemas.microsoft.com/office/drawing/2014/main" val="20005"/>
                    </a:ext>
                  </a:extLst>
                </a:gridCol>
                <a:gridCol w="1379200">
                  <a:extLst>
                    <a:ext uri="{9D8B030D-6E8A-4147-A177-3AD203B41FA5}">
                      <a16:colId xmlns:a16="http://schemas.microsoft.com/office/drawing/2014/main" val="20006"/>
                    </a:ext>
                  </a:extLst>
                </a:gridCol>
                <a:gridCol w="1387975">
                  <a:extLst>
                    <a:ext uri="{9D8B030D-6E8A-4147-A177-3AD203B41FA5}">
                      <a16:colId xmlns:a16="http://schemas.microsoft.com/office/drawing/2014/main" val="20007"/>
                    </a:ext>
                  </a:extLst>
                </a:gridCol>
              </a:tblGrid>
              <a:tr h="601625">
                <a:tc>
                  <a:txBody>
                    <a:bodyPr/>
                    <a:lstStyle/>
                    <a:p>
                      <a:pPr marL="0" marR="0" lvl="0" indent="0" algn="l" rtl="0">
                        <a:spcBef>
                          <a:spcPts val="0"/>
                        </a:spcBef>
                        <a:spcAft>
                          <a:spcPts val="0"/>
                        </a:spcAft>
                        <a:buNone/>
                      </a:pPr>
                      <a:r>
                        <a:rPr lang="zh-TW" sz="1800"/>
                        <a:t>校名</a:t>
                      </a:r>
                      <a:endParaRPr/>
                    </a:p>
                  </a:txBody>
                  <a:tcPr marL="91450" marR="91450" marT="45725" marB="45725"/>
                </a:tc>
                <a:tc>
                  <a:txBody>
                    <a:bodyPr/>
                    <a:lstStyle/>
                    <a:p>
                      <a:pPr marL="0" marR="0" lvl="0" indent="0" algn="l" rtl="0">
                        <a:spcBef>
                          <a:spcPts val="0"/>
                        </a:spcBef>
                        <a:spcAft>
                          <a:spcPts val="0"/>
                        </a:spcAft>
                        <a:buNone/>
                      </a:pPr>
                      <a:r>
                        <a:rPr lang="zh-TW" sz="1800"/>
                        <a:t>名額</a:t>
                      </a:r>
                      <a:endParaRPr/>
                    </a:p>
                  </a:txBody>
                  <a:tcPr marL="91450" marR="91450" marT="45725" marB="45725"/>
                </a:tc>
                <a:tc>
                  <a:txBody>
                    <a:bodyPr/>
                    <a:lstStyle/>
                    <a:p>
                      <a:pPr marL="0" marR="0" lvl="0" indent="0" algn="l" rtl="0">
                        <a:spcBef>
                          <a:spcPts val="0"/>
                        </a:spcBef>
                        <a:spcAft>
                          <a:spcPts val="0"/>
                        </a:spcAft>
                        <a:buNone/>
                      </a:pPr>
                      <a:r>
                        <a:rPr lang="zh-TW" sz="1800"/>
                        <a:t>語言學校</a:t>
                      </a:r>
                      <a:endParaRPr/>
                    </a:p>
                  </a:txBody>
                  <a:tcPr marL="91450" marR="91450" marT="45725" marB="45725"/>
                </a:tc>
                <a:tc>
                  <a:txBody>
                    <a:bodyPr/>
                    <a:lstStyle/>
                    <a:p>
                      <a:pPr marL="0" marR="0" lvl="0" indent="0" algn="l" rtl="0">
                        <a:spcBef>
                          <a:spcPts val="0"/>
                        </a:spcBef>
                        <a:spcAft>
                          <a:spcPts val="0"/>
                        </a:spcAft>
                        <a:buNone/>
                      </a:pPr>
                      <a:r>
                        <a:rPr lang="zh-TW" sz="1800"/>
                        <a:t>學期區間</a:t>
                      </a:r>
                      <a:endParaRPr sz="1800"/>
                    </a:p>
                  </a:txBody>
                  <a:tcPr marL="91450" marR="91450" marT="45725" marB="45725"/>
                </a:tc>
                <a:tc>
                  <a:txBody>
                    <a:bodyPr/>
                    <a:lstStyle/>
                    <a:p>
                      <a:pPr marL="0" marR="0" lvl="0" indent="0" algn="l" rtl="0">
                        <a:spcBef>
                          <a:spcPts val="0"/>
                        </a:spcBef>
                        <a:spcAft>
                          <a:spcPts val="0"/>
                        </a:spcAft>
                        <a:buNone/>
                      </a:pPr>
                      <a:r>
                        <a:rPr lang="zh-TW" sz="1800"/>
                        <a:t>英文門檻</a:t>
                      </a:r>
                      <a:endParaRPr/>
                    </a:p>
                  </a:txBody>
                  <a:tcPr marL="91450" marR="91450" marT="45725" marB="45725"/>
                </a:tc>
                <a:tc>
                  <a:txBody>
                    <a:bodyPr/>
                    <a:lstStyle/>
                    <a:p>
                      <a:pPr marL="0" marR="0" lvl="0" indent="0" algn="l" rtl="0">
                        <a:spcBef>
                          <a:spcPts val="0"/>
                        </a:spcBef>
                        <a:spcAft>
                          <a:spcPts val="0"/>
                        </a:spcAft>
                        <a:buNone/>
                      </a:pPr>
                      <a:r>
                        <a:rPr lang="zh-TW" sz="1800"/>
                        <a:t>住宿含餐費</a:t>
                      </a:r>
                      <a:endParaRPr sz="1800"/>
                    </a:p>
                    <a:p>
                      <a:pPr marL="0" marR="0" lvl="0" indent="0" algn="l" rtl="0">
                        <a:spcBef>
                          <a:spcPts val="0"/>
                        </a:spcBef>
                        <a:spcAft>
                          <a:spcPts val="0"/>
                        </a:spcAft>
                        <a:buNone/>
                      </a:pPr>
                      <a:r>
                        <a:rPr lang="zh-TW" sz="1100"/>
                        <a:t>(TWD1:7.4RM)</a:t>
                      </a:r>
                      <a:endParaRPr sz="1100"/>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zh-TW" sz="1400"/>
                        <a:t>財力證明</a:t>
                      </a:r>
                      <a:endParaRPr sz="1400"/>
                    </a:p>
                    <a:p>
                      <a:pPr marL="0" marR="0" lvl="0" indent="0" algn="l" rtl="0">
                        <a:lnSpc>
                          <a:spcPct val="100000"/>
                        </a:lnSpc>
                        <a:spcBef>
                          <a:spcPts val="0"/>
                        </a:spcBef>
                        <a:spcAft>
                          <a:spcPts val="0"/>
                        </a:spcAft>
                        <a:buClr>
                          <a:schemeClr val="dk1"/>
                        </a:buClr>
                        <a:buSzPts val="1400"/>
                        <a:buFont typeface="Arial"/>
                        <a:buNone/>
                      </a:pPr>
                      <a:r>
                        <a:rPr lang="zh-TW" sz="1400"/>
                        <a:t>(USD1:3</a:t>
                      </a:r>
                      <a:r>
                        <a:rPr lang="zh-TW"/>
                        <a:t>3</a:t>
                      </a:r>
                      <a:r>
                        <a:rPr lang="zh-TW" sz="1400"/>
                        <a:t>TWD)</a:t>
                      </a:r>
                      <a:endParaRPr sz="1400"/>
                    </a:p>
                  </a:txBody>
                  <a:tcPr marL="91450" marR="91450" marT="45725" marB="45725"/>
                </a:tc>
                <a:tc>
                  <a:txBody>
                    <a:bodyPr/>
                    <a:lstStyle/>
                    <a:p>
                      <a:pPr marL="0" marR="0" lvl="0" indent="0" algn="l" rtl="0">
                        <a:spcBef>
                          <a:spcPts val="0"/>
                        </a:spcBef>
                        <a:spcAft>
                          <a:spcPts val="0"/>
                        </a:spcAft>
                        <a:buNone/>
                      </a:pPr>
                      <a:r>
                        <a:rPr lang="zh-TW" sz="1800"/>
                        <a:t>備註</a:t>
                      </a:r>
                      <a:endParaRPr/>
                    </a:p>
                  </a:txBody>
                  <a:tcPr marL="91450" marR="91450" marT="45725" marB="45725"/>
                </a:tc>
                <a:extLst>
                  <a:ext uri="{0D108BD9-81ED-4DB2-BD59-A6C34878D82A}">
                    <a16:rowId xmlns:a16="http://schemas.microsoft.com/office/drawing/2014/main" val="10000"/>
                  </a:ext>
                </a:extLst>
              </a:tr>
              <a:tr h="2893575">
                <a:tc>
                  <a:txBody>
                    <a:bodyPr/>
                    <a:lstStyle/>
                    <a:p>
                      <a:pPr marL="0" marR="0" lvl="0" indent="0" algn="l" rtl="0">
                        <a:spcBef>
                          <a:spcPts val="0"/>
                        </a:spcBef>
                        <a:spcAft>
                          <a:spcPts val="0"/>
                        </a:spcAft>
                        <a:buNone/>
                      </a:pPr>
                      <a:r>
                        <a:rPr lang="zh-TW" sz="1800"/>
                        <a:t>Universiti Tunku Abdul Rahman (UTAR)</a:t>
                      </a:r>
                      <a:endParaRPr sz="1800"/>
                    </a:p>
                  </a:txBody>
                  <a:tcPr marL="91450" marR="91450" marT="45725" marB="45725"/>
                </a:tc>
                <a:tc>
                  <a:txBody>
                    <a:bodyPr/>
                    <a:lstStyle/>
                    <a:p>
                      <a:pPr marL="0" marR="0" lvl="0" indent="0" algn="ctr" rtl="0">
                        <a:spcBef>
                          <a:spcPts val="0"/>
                        </a:spcBef>
                        <a:spcAft>
                          <a:spcPts val="0"/>
                        </a:spcAft>
                        <a:buNone/>
                      </a:pPr>
                      <a:r>
                        <a:rPr lang="zh-TW" sz="1800"/>
                        <a:t>每年</a:t>
                      </a:r>
                      <a:endParaRPr sz="1800"/>
                    </a:p>
                    <a:p>
                      <a:pPr marL="0" marR="0" lvl="0" indent="0" algn="ctr" rtl="0">
                        <a:spcBef>
                          <a:spcPts val="0"/>
                        </a:spcBef>
                        <a:spcAft>
                          <a:spcPts val="0"/>
                        </a:spcAft>
                        <a:buNone/>
                      </a:pPr>
                      <a:r>
                        <a:rPr lang="zh-TW" sz="1800"/>
                        <a:t>4名</a:t>
                      </a:r>
                      <a:endParaRPr sz="1800"/>
                    </a:p>
                    <a:p>
                      <a:pPr marL="0" marR="0" lvl="0" indent="0" algn="ctr" rtl="0">
                        <a:spcBef>
                          <a:spcPts val="0"/>
                        </a:spcBef>
                        <a:spcAft>
                          <a:spcPts val="0"/>
                        </a:spcAft>
                        <a:buNone/>
                      </a:pPr>
                      <a:r>
                        <a:rPr lang="zh-TW" sz="1800"/>
                        <a:t>(本次為</a:t>
                      </a:r>
                      <a:r>
                        <a:rPr lang="zh-TW" sz="1800" u="sng"/>
                        <a:t>4</a:t>
                      </a:r>
                      <a:r>
                        <a:rPr lang="zh-TW" sz="1800"/>
                        <a:t>名)</a:t>
                      </a:r>
                      <a:endParaRPr sz="1800"/>
                    </a:p>
                  </a:txBody>
                  <a:tcPr marL="91450" marR="91450" marT="45725" marB="45725"/>
                </a:tc>
                <a:tc>
                  <a:txBody>
                    <a:bodyPr/>
                    <a:lstStyle/>
                    <a:p>
                      <a:pPr marL="0" marR="0" lvl="0" indent="0" algn="ctr" rtl="0">
                        <a:spcBef>
                          <a:spcPts val="0"/>
                        </a:spcBef>
                        <a:spcAft>
                          <a:spcPts val="0"/>
                        </a:spcAft>
                        <a:buNone/>
                      </a:pPr>
                      <a:r>
                        <a:rPr lang="zh-TW" sz="1800"/>
                        <a:t>無</a:t>
                      </a:r>
                      <a:endParaRPr/>
                    </a:p>
                  </a:txBody>
                  <a:tcPr marL="91450" marR="91450" marT="45725" marB="45725"/>
                </a:tc>
                <a:tc>
                  <a:txBody>
                    <a:bodyPr/>
                    <a:lstStyle/>
                    <a:p>
                      <a:pPr marL="0" marR="0" lvl="0" indent="0" algn="l" rtl="0">
                        <a:spcBef>
                          <a:spcPts val="0"/>
                        </a:spcBef>
                        <a:spcAft>
                          <a:spcPts val="0"/>
                        </a:spcAft>
                        <a:buNone/>
                      </a:pPr>
                      <a:r>
                        <a:rPr lang="zh-TW" sz="1200"/>
                        <a:t>January Trimester:</a:t>
                      </a:r>
                      <a:endParaRPr/>
                    </a:p>
                    <a:p>
                      <a:pPr marL="0" marR="0" lvl="0" indent="0" algn="l" rtl="0">
                        <a:spcBef>
                          <a:spcPts val="0"/>
                        </a:spcBef>
                        <a:spcAft>
                          <a:spcPts val="0"/>
                        </a:spcAft>
                        <a:buNone/>
                      </a:pPr>
                      <a:r>
                        <a:rPr lang="zh-TW" sz="1100"/>
                        <a:t>10 February 2025 </a:t>
                      </a:r>
                      <a:r>
                        <a:rPr lang="zh-TW" sz="1200"/>
                        <a:t>– </a:t>
                      </a:r>
                      <a:r>
                        <a:rPr lang="zh-TW" sz="1100"/>
                        <a:t>8 June 2025 (End</a:t>
                      </a:r>
                      <a:r>
                        <a:rPr lang="zh-TW" sz="1200"/>
                        <a:t>)</a:t>
                      </a:r>
                      <a:endParaRPr/>
                    </a:p>
                    <a:p>
                      <a:pPr marL="0" marR="0" lvl="0" indent="0" algn="l" rtl="0">
                        <a:spcBef>
                          <a:spcPts val="0"/>
                        </a:spcBef>
                        <a:spcAft>
                          <a:spcPts val="0"/>
                        </a:spcAft>
                        <a:buNone/>
                      </a:pPr>
                      <a:endParaRPr sz="1200"/>
                    </a:p>
                    <a:p>
                      <a:pPr marL="0" marR="0" lvl="0" indent="0" algn="l" rtl="0">
                        <a:spcBef>
                          <a:spcPts val="0"/>
                        </a:spcBef>
                        <a:spcAft>
                          <a:spcPts val="0"/>
                        </a:spcAft>
                        <a:buNone/>
                      </a:pPr>
                      <a:r>
                        <a:rPr lang="zh-TW" sz="1200"/>
                        <a:t>June Trimester: </a:t>
                      </a:r>
                      <a:r>
                        <a:rPr lang="zh-TW" sz="1100">
                          <a:highlight>
                            <a:srgbClr val="FFFF00"/>
                          </a:highlight>
                        </a:rPr>
                        <a:t>23 June 2025 – </a:t>
                      </a:r>
                      <a:endParaRPr/>
                    </a:p>
                    <a:p>
                      <a:pPr marL="0" marR="0" lvl="0" indent="0" algn="l" rtl="0">
                        <a:spcBef>
                          <a:spcPts val="0"/>
                        </a:spcBef>
                        <a:spcAft>
                          <a:spcPts val="0"/>
                        </a:spcAft>
                        <a:buNone/>
                      </a:pPr>
                      <a:r>
                        <a:rPr lang="zh-TW" sz="1100">
                          <a:highlight>
                            <a:srgbClr val="FFFF00"/>
                          </a:highlight>
                        </a:rPr>
                        <a:t>19 October 2025</a:t>
                      </a:r>
                      <a:endParaRPr/>
                    </a:p>
                    <a:p>
                      <a:pPr marL="0" marR="0" lvl="0" indent="0" algn="l" rtl="0">
                        <a:spcBef>
                          <a:spcPts val="0"/>
                        </a:spcBef>
                        <a:spcAft>
                          <a:spcPts val="0"/>
                        </a:spcAft>
                        <a:buNone/>
                      </a:pPr>
                      <a:endParaRPr sz="1200"/>
                    </a:p>
                    <a:p>
                      <a:pPr marL="0" marR="0" lvl="0" indent="0" algn="l" rtl="0">
                        <a:spcBef>
                          <a:spcPts val="0"/>
                        </a:spcBef>
                        <a:spcAft>
                          <a:spcPts val="0"/>
                        </a:spcAft>
                        <a:buNone/>
                      </a:pPr>
                      <a:r>
                        <a:rPr lang="zh-TW" sz="1200"/>
                        <a:t>October Trimester: </a:t>
                      </a:r>
                      <a:r>
                        <a:rPr lang="zh-TW" sz="1100"/>
                        <a:t>3 November 2025 – 11 January 2026</a:t>
                      </a:r>
                      <a:endParaRPr sz="1600"/>
                    </a:p>
                    <a:p>
                      <a:pPr marL="0" marR="0" lvl="0" indent="0" algn="l" rtl="0">
                        <a:spcBef>
                          <a:spcPts val="0"/>
                        </a:spcBef>
                        <a:spcAft>
                          <a:spcPts val="0"/>
                        </a:spcAft>
                        <a:buNone/>
                      </a:pPr>
                      <a:endParaRPr sz="1400"/>
                    </a:p>
                  </a:txBody>
                  <a:tcPr marL="91450" marR="91450" marT="45725" marB="45725"/>
                </a:tc>
                <a:tc>
                  <a:txBody>
                    <a:bodyPr/>
                    <a:lstStyle/>
                    <a:p>
                      <a:pPr marL="171450" marR="0" lvl="0" indent="-171450" algn="l" rtl="0">
                        <a:spcBef>
                          <a:spcPts val="0"/>
                        </a:spcBef>
                        <a:spcAft>
                          <a:spcPts val="0"/>
                        </a:spcAft>
                        <a:buClr>
                          <a:schemeClr val="dk1"/>
                        </a:buClr>
                        <a:buSzPts val="1800"/>
                        <a:buFont typeface="Noto Sans Symbols"/>
                        <a:buChar char="●"/>
                      </a:pPr>
                      <a:r>
                        <a:rPr lang="zh-TW" sz="1800">
                          <a:solidFill>
                            <a:schemeClr val="dk1"/>
                          </a:solidFill>
                          <a:latin typeface="Arial"/>
                          <a:ea typeface="Arial"/>
                          <a:cs typeface="Arial"/>
                          <a:sym typeface="Arial"/>
                        </a:rPr>
                        <a:t>無特別規定，但是如果要上拉曼大學全英課程建議：</a:t>
                      </a:r>
                      <a:endParaRPr sz="1800">
                        <a:solidFill>
                          <a:schemeClr val="dk1"/>
                        </a:solidFill>
                        <a:latin typeface="Arial"/>
                        <a:ea typeface="Arial"/>
                        <a:cs typeface="Arial"/>
                        <a:sym typeface="Arial"/>
                      </a:endParaRPr>
                    </a:p>
                    <a:p>
                      <a:pPr marL="171450" marR="0" lvl="0" indent="-171450" algn="l" rtl="0">
                        <a:spcBef>
                          <a:spcPts val="0"/>
                        </a:spcBef>
                        <a:spcAft>
                          <a:spcPts val="0"/>
                        </a:spcAft>
                        <a:buClr>
                          <a:schemeClr val="dk1"/>
                        </a:buClr>
                        <a:buSzPts val="1800"/>
                        <a:buFont typeface="Noto Sans Symbols"/>
                        <a:buChar char="●"/>
                      </a:pPr>
                      <a:r>
                        <a:rPr lang="zh-TW" sz="1800">
                          <a:solidFill>
                            <a:schemeClr val="dk1"/>
                          </a:solidFill>
                          <a:latin typeface="Arial"/>
                          <a:ea typeface="Arial"/>
                          <a:cs typeface="Arial"/>
                          <a:sym typeface="Arial"/>
                        </a:rPr>
                        <a:t>IELTS: 5.0</a:t>
                      </a:r>
                      <a:endParaRPr/>
                    </a:p>
                    <a:p>
                      <a:pPr marL="0" marR="0" lvl="0" indent="0" algn="l" rtl="0">
                        <a:spcBef>
                          <a:spcPts val="0"/>
                        </a:spcBef>
                        <a:spcAft>
                          <a:spcPts val="0"/>
                        </a:spcAft>
                        <a:buClr>
                          <a:schemeClr val="dk1"/>
                        </a:buClr>
                        <a:buSzPts val="1200"/>
                        <a:buFont typeface="Noto Sans Symbols"/>
                        <a:buNone/>
                      </a:pPr>
                      <a:endParaRPr sz="1200"/>
                    </a:p>
                  </a:txBody>
                  <a:tcPr marL="91450" marR="91450" marT="45725" marB="45725"/>
                </a:tc>
                <a:tc>
                  <a:txBody>
                    <a:bodyPr/>
                    <a:lstStyle/>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學校提供男生宿舍以及女生宿舍</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宿舍費用至當地再計算</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住宿費用包含餐費</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每月生活費約1,230-2,370馬幣(9,</a:t>
                      </a:r>
                      <a:r>
                        <a:rPr lang="zh-TW"/>
                        <a:t>101</a:t>
                      </a:r>
                      <a:r>
                        <a:rPr lang="zh-TW" sz="1400">
                          <a:solidFill>
                            <a:schemeClr val="dk1"/>
                          </a:solidFill>
                          <a:latin typeface="Arial"/>
                          <a:ea typeface="Arial"/>
                          <a:cs typeface="Arial"/>
                          <a:sym typeface="Arial"/>
                        </a:rPr>
                        <a:t>-17,</a:t>
                      </a:r>
                      <a:r>
                        <a:rPr lang="zh-TW"/>
                        <a:t>536</a:t>
                      </a:r>
                      <a:r>
                        <a:rPr lang="zh-TW" sz="1400">
                          <a:solidFill>
                            <a:schemeClr val="dk1"/>
                          </a:solidFill>
                          <a:latin typeface="Arial"/>
                          <a:ea typeface="Arial"/>
                          <a:cs typeface="Arial"/>
                          <a:sym typeface="Arial"/>
                        </a:rPr>
                        <a:t>新台幣)</a:t>
                      </a:r>
                      <a:endParaRPr/>
                    </a:p>
                    <a:p>
                      <a:pPr marL="285750" marR="0" lvl="0" indent="-196850" algn="l" rtl="0">
                        <a:spcBef>
                          <a:spcPts val="0"/>
                        </a:spcBef>
                        <a:spcAft>
                          <a:spcPts val="0"/>
                        </a:spcAft>
                        <a:buClr>
                          <a:schemeClr val="dk1"/>
                        </a:buClr>
                        <a:buSzPts val="1400"/>
                        <a:buFont typeface="Noto Sans Symbols"/>
                        <a:buNone/>
                      </a:pPr>
                      <a:endParaRPr sz="1400">
                        <a:solidFill>
                          <a:schemeClr val="dk1"/>
                        </a:solidFill>
                        <a:latin typeface="Arial"/>
                        <a:ea typeface="Arial"/>
                        <a:cs typeface="Arial"/>
                        <a:sym typeface="Arial"/>
                      </a:endParaRPr>
                    </a:p>
                    <a:p>
                      <a:pPr marL="0" marR="0" lvl="0" indent="0" algn="l" rtl="0">
                        <a:spcBef>
                          <a:spcPts val="0"/>
                        </a:spcBef>
                        <a:spcAft>
                          <a:spcPts val="0"/>
                        </a:spcAft>
                        <a:buNone/>
                      </a:pPr>
                      <a:endParaRPr sz="1400">
                        <a:solidFill>
                          <a:schemeClr val="dk1"/>
                        </a:solidFill>
                        <a:latin typeface="Arial"/>
                        <a:ea typeface="Arial"/>
                        <a:cs typeface="Arial"/>
                        <a:sym typeface="Arial"/>
                      </a:endParaRPr>
                    </a:p>
                    <a:p>
                      <a:pPr marL="0" marR="0" lvl="0" indent="0" algn="l" rtl="0">
                        <a:spcBef>
                          <a:spcPts val="0"/>
                        </a:spcBef>
                        <a:spcAft>
                          <a:spcPts val="0"/>
                        </a:spcAft>
                        <a:buNone/>
                      </a:pPr>
                      <a:endParaRPr sz="1400">
                        <a:solidFill>
                          <a:schemeClr val="dk1"/>
                        </a:solidFill>
                        <a:latin typeface="Arial"/>
                        <a:ea typeface="Arial"/>
                        <a:cs typeface="Arial"/>
                        <a:sym typeface="Arial"/>
                      </a:endParaRPr>
                    </a:p>
                  </a:txBody>
                  <a:tcPr marL="91450" marR="91450" marT="45725" marB="45725"/>
                </a:tc>
                <a:tc>
                  <a:txBody>
                    <a:bodyPr/>
                    <a:lstStyle/>
                    <a:p>
                      <a:pPr marL="0" marR="0" lvl="0" indent="0" algn="l" rtl="0">
                        <a:spcBef>
                          <a:spcPts val="0"/>
                        </a:spcBef>
                        <a:spcAft>
                          <a:spcPts val="0"/>
                        </a:spcAft>
                        <a:buNone/>
                      </a:pPr>
                      <a:r>
                        <a:rPr lang="zh-TW" sz="1400">
                          <a:solidFill>
                            <a:schemeClr val="dk1"/>
                          </a:solidFill>
                          <a:latin typeface="Arial"/>
                          <a:ea typeface="Arial"/>
                          <a:cs typeface="Arial"/>
                          <a:sym typeface="Arial"/>
                        </a:rPr>
                        <a:t>姊妹校並未提及，建議同學仍需準備半年60,000新台幣。</a:t>
                      </a:r>
                      <a:endParaRPr/>
                    </a:p>
                  </a:txBody>
                  <a:tcPr marL="91450" marR="91450" marT="45725" marB="45725"/>
                </a:tc>
                <a:tc>
                  <a:txBody>
                    <a:bodyPr/>
                    <a:lstStyle/>
                    <a:p>
                      <a:pPr marL="0" marR="0" lvl="0" indent="0" algn="l" rtl="0">
                        <a:spcBef>
                          <a:spcPts val="0"/>
                        </a:spcBef>
                        <a:spcAft>
                          <a:spcPts val="0"/>
                        </a:spcAft>
                        <a:buNone/>
                      </a:pPr>
                      <a:r>
                        <a:rPr lang="zh-TW" sz="1400">
                          <a:solidFill>
                            <a:schemeClr val="dk1"/>
                          </a:solidFill>
                          <a:latin typeface="Arial"/>
                          <a:ea typeface="Arial"/>
                          <a:cs typeface="Arial"/>
                          <a:sym typeface="Arial"/>
                        </a:rPr>
                        <a:t>要申請的同學請再另外跟國際處確認是否可以接受三學期制，再行前往交換。</a:t>
                      </a:r>
                      <a:endParaRPr/>
                    </a:p>
                  </a:txBody>
                  <a:tcPr marL="91450" marR="91450" marT="45725" marB="45725"/>
                </a:tc>
                <a:extLst>
                  <a:ext uri="{0D108BD9-81ED-4DB2-BD59-A6C34878D82A}">
                    <a16:rowId xmlns:a16="http://schemas.microsoft.com/office/drawing/2014/main" val="10001"/>
                  </a:ext>
                </a:extLst>
              </a:tr>
            </a:tbl>
          </a:graphicData>
        </a:graphic>
      </p:graphicFrame>
      <p:pic>
        <p:nvPicPr>
          <p:cNvPr id="610" name="Google Shape;610;p25"/>
          <p:cNvPicPr preferRelativeResize="0"/>
          <p:nvPr/>
        </p:nvPicPr>
        <p:blipFill rotWithShape="1">
          <a:blip r:embed="rId3">
            <a:alphaModFix/>
          </a:blip>
          <a:srcRect/>
          <a:stretch/>
        </p:blipFill>
        <p:spPr>
          <a:xfrm>
            <a:off x="3137866" y="1133124"/>
            <a:ext cx="3121114" cy="1343860"/>
          </a:xfrm>
          <a:prstGeom prst="rect">
            <a:avLst/>
          </a:prstGeom>
          <a:noFill/>
          <a:ln>
            <a:noFill/>
          </a:ln>
        </p:spPr>
      </p:pic>
      <p:pic>
        <p:nvPicPr>
          <p:cNvPr id="611" name="Google Shape;611;p25"/>
          <p:cNvPicPr preferRelativeResize="0"/>
          <p:nvPr/>
        </p:nvPicPr>
        <p:blipFill rotWithShape="1">
          <a:blip r:embed="rId4">
            <a:alphaModFix/>
          </a:blip>
          <a:srcRect/>
          <a:stretch/>
        </p:blipFill>
        <p:spPr>
          <a:xfrm>
            <a:off x="669925" y="1149788"/>
            <a:ext cx="2316596" cy="134386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15"/>
        <p:cNvGrpSpPr/>
        <p:nvPr/>
      </p:nvGrpSpPr>
      <p:grpSpPr>
        <a:xfrm>
          <a:off x="0" y="0"/>
          <a:ext cx="0" cy="0"/>
          <a:chOff x="0" y="0"/>
          <a:chExt cx="0" cy="0"/>
        </a:xfrm>
      </p:grpSpPr>
      <p:sp>
        <p:nvSpPr>
          <p:cNvPr id="616" name="Google Shape;616;g33a6076d1c4_1_0"/>
          <p:cNvSpPr txBox="1">
            <a:spLocks noGrp="1"/>
          </p:cNvSpPr>
          <p:nvPr>
            <p:ph type="title"/>
          </p:nvPr>
        </p:nvSpPr>
        <p:spPr>
          <a:xfrm>
            <a:off x="669924" y="1"/>
            <a:ext cx="10850700" cy="1028700"/>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紐西蘭-奧塔哥大學-暑期遊學團</a:t>
            </a:r>
            <a:endParaRPr/>
          </a:p>
        </p:txBody>
      </p:sp>
      <p:sp>
        <p:nvSpPr>
          <p:cNvPr id="617" name="Google Shape;617;g33a6076d1c4_1_0"/>
          <p:cNvSpPr txBox="1">
            <a:spLocks noGrp="1"/>
          </p:cNvSpPr>
          <p:nvPr>
            <p:ph type="sldNum" idx="12"/>
          </p:nvPr>
        </p:nvSpPr>
        <p:spPr>
          <a:xfrm>
            <a:off x="8610599" y="6238875"/>
            <a:ext cx="2910000" cy="2064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26</a:t>
            </a:fld>
            <a:endParaRPr>
              <a:latin typeface="Microsoft JhengHei"/>
              <a:ea typeface="Microsoft JhengHei"/>
              <a:cs typeface="Microsoft JhengHei"/>
              <a:sym typeface="Microsoft JhengHei"/>
            </a:endParaRPr>
          </a:p>
        </p:txBody>
      </p:sp>
      <p:sp>
        <p:nvSpPr>
          <p:cNvPr id="618" name="Google Shape;618;g33a6076d1c4_1_0"/>
          <p:cNvSpPr txBox="1"/>
          <p:nvPr/>
        </p:nvSpPr>
        <p:spPr>
          <a:xfrm>
            <a:off x="4810125" y="1249083"/>
            <a:ext cx="6264300" cy="1305000"/>
          </a:xfrm>
          <a:prstGeom prst="rect">
            <a:avLst/>
          </a:prstGeom>
          <a:noFill/>
          <a:ln>
            <a:noFill/>
          </a:ln>
        </p:spPr>
        <p:txBody>
          <a:bodyPr spcFirstLastPara="1" wrap="square" lIns="0" tIns="45700" rIns="0" bIns="45700" anchor="b" anchorCtr="0">
            <a:normAutofit/>
          </a:bodyPr>
          <a:lstStyle/>
          <a:p>
            <a:pPr marL="0" marR="0" lvl="0" indent="0" algn="l" rtl="0">
              <a:lnSpc>
                <a:spcPct val="90000"/>
              </a:lnSpc>
              <a:spcBef>
                <a:spcPts val="0"/>
              </a:spcBef>
              <a:spcAft>
                <a:spcPts val="0"/>
              </a:spcAft>
              <a:buClr>
                <a:schemeClr val="dk1"/>
              </a:buClr>
              <a:buSzPts val="2800"/>
              <a:buFont typeface="Microsoft JhengHei"/>
              <a:buNone/>
            </a:pPr>
            <a:r>
              <a:rPr lang="zh-TW" sz="2800" b="1">
                <a:solidFill>
                  <a:schemeClr val="dk1"/>
                </a:solidFill>
                <a:latin typeface="Microsoft JhengHei"/>
                <a:ea typeface="Microsoft JhengHei"/>
                <a:cs typeface="Microsoft JhengHei"/>
                <a:sym typeface="Microsoft JhengHei"/>
              </a:rPr>
              <a:t>位於紐西蘭 南島但尼丁市</a:t>
            </a:r>
            <a:endParaRPr sz="2800" b="1">
              <a:solidFill>
                <a:schemeClr val="dk1"/>
              </a:solidFill>
              <a:latin typeface="Microsoft JhengHei"/>
              <a:ea typeface="Microsoft JhengHei"/>
              <a:cs typeface="Microsoft JhengHei"/>
              <a:sym typeface="Microsoft JhengHei"/>
            </a:endParaRPr>
          </a:p>
        </p:txBody>
      </p:sp>
      <p:graphicFrame>
        <p:nvGraphicFramePr>
          <p:cNvPr id="619" name="Google Shape;619;g33a6076d1c4_1_0"/>
          <p:cNvGraphicFramePr/>
          <p:nvPr/>
        </p:nvGraphicFramePr>
        <p:xfrm>
          <a:off x="669924" y="2581409"/>
          <a:ext cx="3000000" cy="3000000"/>
        </p:xfrm>
        <a:graphic>
          <a:graphicData uri="http://schemas.openxmlformats.org/drawingml/2006/table">
            <a:tbl>
              <a:tblPr firstRow="1" bandRow="1">
                <a:noFill/>
                <a:tableStyleId>{C80F0981-72E0-48C7-B198-B3CD08EAE37B}</a:tableStyleId>
              </a:tblPr>
              <a:tblGrid>
                <a:gridCol w="1213750">
                  <a:extLst>
                    <a:ext uri="{9D8B030D-6E8A-4147-A177-3AD203B41FA5}">
                      <a16:colId xmlns:a16="http://schemas.microsoft.com/office/drawing/2014/main" val="20000"/>
                    </a:ext>
                  </a:extLst>
                </a:gridCol>
                <a:gridCol w="1024125">
                  <a:extLst>
                    <a:ext uri="{9D8B030D-6E8A-4147-A177-3AD203B41FA5}">
                      <a16:colId xmlns:a16="http://schemas.microsoft.com/office/drawing/2014/main" val="20001"/>
                    </a:ext>
                  </a:extLst>
                </a:gridCol>
                <a:gridCol w="841250">
                  <a:extLst>
                    <a:ext uri="{9D8B030D-6E8A-4147-A177-3AD203B41FA5}">
                      <a16:colId xmlns:a16="http://schemas.microsoft.com/office/drawing/2014/main" val="20002"/>
                    </a:ext>
                  </a:extLst>
                </a:gridCol>
                <a:gridCol w="1429800">
                  <a:extLst>
                    <a:ext uri="{9D8B030D-6E8A-4147-A177-3AD203B41FA5}">
                      <a16:colId xmlns:a16="http://schemas.microsoft.com/office/drawing/2014/main" val="20003"/>
                    </a:ext>
                  </a:extLst>
                </a:gridCol>
                <a:gridCol w="1306650">
                  <a:extLst>
                    <a:ext uri="{9D8B030D-6E8A-4147-A177-3AD203B41FA5}">
                      <a16:colId xmlns:a16="http://schemas.microsoft.com/office/drawing/2014/main" val="20004"/>
                    </a:ext>
                  </a:extLst>
                </a:gridCol>
                <a:gridCol w="2148775">
                  <a:extLst>
                    <a:ext uri="{9D8B030D-6E8A-4147-A177-3AD203B41FA5}">
                      <a16:colId xmlns:a16="http://schemas.microsoft.com/office/drawing/2014/main" val="20005"/>
                    </a:ext>
                  </a:extLst>
                </a:gridCol>
                <a:gridCol w="1379200">
                  <a:extLst>
                    <a:ext uri="{9D8B030D-6E8A-4147-A177-3AD203B41FA5}">
                      <a16:colId xmlns:a16="http://schemas.microsoft.com/office/drawing/2014/main" val="20006"/>
                    </a:ext>
                  </a:extLst>
                </a:gridCol>
                <a:gridCol w="1387975">
                  <a:extLst>
                    <a:ext uri="{9D8B030D-6E8A-4147-A177-3AD203B41FA5}">
                      <a16:colId xmlns:a16="http://schemas.microsoft.com/office/drawing/2014/main" val="20007"/>
                    </a:ext>
                  </a:extLst>
                </a:gridCol>
              </a:tblGrid>
              <a:tr h="601625">
                <a:tc>
                  <a:txBody>
                    <a:bodyPr/>
                    <a:lstStyle/>
                    <a:p>
                      <a:pPr marL="0" marR="0" lvl="0" indent="0" algn="l" rtl="0">
                        <a:spcBef>
                          <a:spcPts val="0"/>
                        </a:spcBef>
                        <a:spcAft>
                          <a:spcPts val="0"/>
                        </a:spcAft>
                        <a:buNone/>
                      </a:pPr>
                      <a:r>
                        <a:rPr lang="zh-TW" sz="1800"/>
                        <a:t>校名</a:t>
                      </a:r>
                      <a:endParaRPr/>
                    </a:p>
                  </a:txBody>
                  <a:tcPr marL="91450" marR="91450" marT="45725" marB="45725"/>
                </a:tc>
                <a:tc>
                  <a:txBody>
                    <a:bodyPr/>
                    <a:lstStyle/>
                    <a:p>
                      <a:pPr marL="0" marR="0" lvl="0" indent="0" algn="l" rtl="0">
                        <a:spcBef>
                          <a:spcPts val="0"/>
                        </a:spcBef>
                        <a:spcAft>
                          <a:spcPts val="0"/>
                        </a:spcAft>
                        <a:buNone/>
                      </a:pPr>
                      <a:r>
                        <a:rPr lang="zh-TW" sz="1800"/>
                        <a:t>名額</a:t>
                      </a:r>
                      <a:endParaRPr/>
                    </a:p>
                  </a:txBody>
                  <a:tcPr marL="91450" marR="91450" marT="45725" marB="45725"/>
                </a:tc>
                <a:tc>
                  <a:txBody>
                    <a:bodyPr/>
                    <a:lstStyle/>
                    <a:p>
                      <a:pPr marL="0" marR="0" lvl="0" indent="0" algn="l" rtl="0">
                        <a:spcBef>
                          <a:spcPts val="0"/>
                        </a:spcBef>
                        <a:spcAft>
                          <a:spcPts val="0"/>
                        </a:spcAft>
                        <a:buNone/>
                      </a:pPr>
                      <a:r>
                        <a:rPr lang="zh-TW" sz="1800"/>
                        <a:t>語言學校</a:t>
                      </a:r>
                      <a:endParaRPr/>
                    </a:p>
                  </a:txBody>
                  <a:tcPr marL="91450" marR="91450" marT="45725" marB="45725"/>
                </a:tc>
                <a:tc>
                  <a:txBody>
                    <a:bodyPr/>
                    <a:lstStyle/>
                    <a:p>
                      <a:pPr marL="0" marR="0" lvl="0" indent="0" algn="l" rtl="0">
                        <a:spcBef>
                          <a:spcPts val="0"/>
                        </a:spcBef>
                        <a:spcAft>
                          <a:spcPts val="0"/>
                        </a:spcAft>
                        <a:buNone/>
                      </a:pPr>
                      <a:r>
                        <a:rPr lang="zh-TW" sz="1800"/>
                        <a:t>學期區間</a:t>
                      </a:r>
                      <a:endParaRPr sz="1800"/>
                    </a:p>
                  </a:txBody>
                  <a:tcPr marL="91450" marR="91450" marT="45725" marB="45725"/>
                </a:tc>
                <a:tc>
                  <a:txBody>
                    <a:bodyPr/>
                    <a:lstStyle/>
                    <a:p>
                      <a:pPr marL="0" marR="0" lvl="0" indent="0" algn="l" rtl="0">
                        <a:spcBef>
                          <a:spcPts val="0"/>
                        </a:spcBef>
                        <a:spcAft>
                          <a:spcPts val="0"/>
                        </a:spcAft>
                        <a:buNone/>
                      </a:pPr>
                      <a:r>
                        <a:rPr lang="zh-TW" sz="1800"/>
                        <a:t>英文門檻</a:t>
                      </a:r>
                      <a:endParaRPr/>
                    </a:p>
                  </a:txBody>
                  <a:tcPr marL="91450" marR="91450" marT="45725" marB="45725"/>
                </a:tc>
                <a:tc>
                  <a:txBody>
                    <a:bodyPr/>
                    <a:lstStyle/>
                    <a:p>
                      <a:pPr marL="0" marR="0" lvl="0" indent="0" algn="l" rtl="0">
                        <a:spcBef>
                          <a:spcPts val="0"/>
                        </a:spcBef>
                        <a:spcAft>
                          <a:spcPts val="0"/>
                        </a:spcAft>
                        <a:buNone/>
                      </a:pPr>
                      <a:r>
                        <a:rPr lang="zh-TW" sz="1800"/>
                        <a:t>團費預估-包含</a:t>
                      </a:r>
                      <a:endParaRPr sz="1800"/>
                    </a:p>
                    <a:p>
                      <a:pPr marL="0" marR="0" lvl="0" indent="0" algn="l" rtl="0">
                        <a:spcBef>
                          <a:spcPts val="0"/>
                        </a:spcBef>
                        <a:spcAft>
                          <a:spcPts val="0"/>
                        </a:spcAft>
                        <a:buNone/>
                      </a:pPr>
                      <a:r>
                        <a:rPr lang="zh-TW" sz="1100"/>
                        <a:t>(TWD170,000-180,000)</a:t>
                      </a:r>
                      <a:endParaRPr sz="1100"/>
                    </a:p>
                  </a:txBody>
                  <a:tcPr marL="91450" marR="91450" marT="45725" marB="45725"/>
                </a:tc>
                <a:tc>
                  <a:txBody>
                    <a:bodyPr/>
                    <a:lstStyle/>
                    <a:p>
                      <a:pPr marL="0" marR="0" lvl="0" indent="0" algn="l" rtl="0">
                        <a:lnSpc>
                          <a:spcPct val="100000"/>
                        </a:lnSpc>
                        <a:spcBef>
                          <a:spcPts val="0"/>
                        </a:spcBef>
                        <a:spcAft>
                          <a:spcPts val="0"/>
                        </a:spcAft>
                        <a:buClr>
                          <a:schemeClr val="lt1"/>
                        </a:buClr>
                        <a:buSzPts val="1800"/>
                        <a:buFont typeface="Arial"/>
                        <a:buNone/>
                      </a:pPr>
                      <a:r>
                        <a:rPr lang="zh-TW" sz="1800" b="1">
                          <a:solidFill>
                            <a:schemeClr val="lt1"/>
                          </a:solidFill>
                          <a:latin typeface="Arial"/>
                          <a:ea typeface="Arial"/>
                          <a:cs typeface="Arial"/>
                          <a:sym typeface="Arial"/>
                        </a:rPr>
                        <a:t>不包含</a:t>
                      </a:r>
                      <a:endParaRPr/>
                    </a:p>
                  </a:txBody>
                  <a:tcPr marL="91450" marR="91450" marT="45725" marB="45725"/>
                </a:tc>
                <a:tc>
                  <a:txBody>
                    <a:bodyPr/>
                    <a:lstStyle/>
                    <a:p>
                      <a:pPr marL="0" marR="0" lvl="0" indent="0" algn="l" rtl="0">
                        <a:spcBef>
                          <a:spcPts val="0"/>
                        </a:spcBef>
                        <a:spcAft>
                          <a:spcPts val="0"/>
                        </a:spcAft>
                        <a:buNone/>
                      </a:pPr>
                      <a:r>
                        <a:rPr lang="zh-TW" sz="1800"/>
                        <a:t>備註</a:t>
                      </a:r>
                      <a:endParaRPr/>
                    </a:p>
                  </a:txBody>
                  <a:tcPr marL="91450" marR="91450" marT="45725" marB="45725"/>
                </a:tc>
                <a:extLst>
                  <a:ext uri="{0D108BD9-81ED-4DB2-BD59-A6C34878D82A}">
                    <a16:rowId xmlns:a16="http://schemas.microsoft.com/office/drawing/2014/main" val="10000"/>
                  </a:ext>
                </a:extLst>
              </a:tr>
              <a:tr h="2893575">
                <a:tc>
                  <a:txBody>
                    <a:bodyPr/>
                    <a:lstStyle/>
                    <a:p>
                      <a:pPr marL="0" marR="0" lvl="0" indent="0" algn="l" rtl="0">
                        <a:spcBef>
                          <a:spcPts val="0"/>
                        </a:spcBef>
                        <a:spcAft>
                          <a:spcPts val="0"/>
                        </a:spcAft>
                        <a:buNone/>
                      </a:pPr>
                      <a:r>
                        <a:rPr lang="zh-TW" sz="1800"/>
                        <a:t>Otago Univeristy</a:t>
                      </a:r>
                      <a:endParaRPr sz="1800"/>
                    </a:p>
                  </a:txBody>
                  <a:tcPr marL="91450" marR="91450" marT="45725" marB="45725"/>
                </a:tc>
                <a:tc>
                  <a:txBody>
                    <a:bodyPr/>
                    <a:lstStyle/>
                    <a:p>
                      <a:pPr marL="0" marR="0" lvl="0" indent="0" algn="ctr" rtl="0">
                        <a:spcBef>
                          <a:spcPts val="0"/>
                        </a:spcBef>
                        <a:spcAft>
                          <a:spcPts val="0"/>
                        </a:spcAft>
                        <a:buNone/>
                      </a:pPr>
                      <a:r>
                        <a:rPr lang="zh-TW" sz="1800"/>
                        <a:t>每年</a:t>
                      </a:r>
                      <a:endParaRPr sz="1800"/>
                    </a:p>
                    <a:p>
                      <a:pPr marL="0" marR="0" lvl="0" indent="0" algn="ctr" rtl="0">
                        <a:spcBef>
                          <a:spcPts val="0"/>
                        </a:spcBef>
                        <a:spcAft>
                          <a:spcPts val="0"/>
                        </a:spcAft>
                        <a:buNone/>
                      </a:pPr>
                      <a:r>
                        <a:rPr lang="zh-TW" sz="1800"/>
                        <a:t>10-16名</a:t>
                      </a:r>
                      <a:endParaRPr sz="1800"/>
                    </a:p>
                    <a:p>
                      <a:pPr marL="0" marR="0" lvl="0" indent="0" algn="ctr" rtl="0">
                        <a:spcBef>
                          <a:spcPts val="0"/>
                        </a:spcBef>
                        <a:spcAft>
                          <a:spcPts val="0"/>
                        </a:spcAft>
                        <a:buNone/>
                      </a:pPr>
                      <a:r>
                        <a:rPr lang="zh-TW" sz="1800"/>
                        <a:t>(本次為</a:t>
                      </a:r>
                      <a:r>
                        <a:rPr lang="zh-TW" sz="1800" i="0" u="sng"/>
                        <a:t>10-16</a:t>
                      </a:r>
                      <a:r>
                        <a:rPr lang="zh-TW" sz="1800"/>
                        <a:t>名)</a:t>
                      </a:r>
                      <a:endParaRPr sz="1800"/>
                    </a:p>
                  </a:txBody>
                  <a:tcPr marL="91450" marR="91450" marT="45725" marB="45725"/>
                </a:tc>
                <a:tc>
                  <a:txBody>
                    <a:bodyPr/>
                    <a:lstStyle/>
                    <a:p>
                      <a:pPr marL="0" marR="0" lvl="0" indent="0" algn="ctr" rtl="0">
                        <a:spcBef>
                          <a:spcPts val="0"/>
                        </a:spcBef>
                        <a:spcAft>
                          <a:spcPts val="0"/>
                        </a:spcAft>
                        <a:buNone/>
                      </a:pPr>
                      <a:r>
                        <a:rPr lang="zh-TW" sz="1800"/>
                        <a:t>有</a:t>
                      </a:r>
                      <a:endParaRPr/>
                    </a:p>
                  </a:txBody>
                  <a:tcPr marL="91450" marR="91450" marT="45725" marB="45725"/>
                </a:tc>
                <a:tc>
                  <a:txBody>
                    <a:bodyPr/>
                    <a:lstStyle/>
                    <a:p>
                      <a:pPr marL="0" marR="0" lvl="0" indent="0" algn="l" rtl="0">
                        <a:spcBef>
                          <a:spcPts val="0"/>
                        </a:spcBef>
                        <a:spcAft>
                          <a:spcPts val="0"/>
                        </a:spcAft>
                        <a:buNone/>
                      </a:pPr>
                      <a:r>
                        <a:rPr lang="zh-TW" sz="1600"/>
                        <a:t>7/5-7/19</a:t>
                      </a:r>
                      <a:endParaRPr sz="1400"/>
                    </a:p>
                  </a:txBody>
                  <a:tcPr marL="91450" marR="91450" marT="45725" marB="45725"/>
                </a:tc>
                <a:tc>
                  <a:txBody>
                    <a:bodyPr/>
                    <a:lstStyle/>
                    <a:p>
                      <a:pPr marL="0" marR="0" lvl="0" indent="0" algn="l" rtl="0">
                        <a:spcBef>
                          <a:spcPts val="0"/>
                        </a:spcBef>
                        <a:spcAft>
                          <a:spcPts val="0"/>
                        </a:spcAft>
                        <a:buClr>
                          <a:schemeClr val="dk1"/>
                        </a:buClr>
                        <a:buSzPts val="1800"/>
                        <a:buFont typeface="Noto Sans Symbols"/>
                        <a:buNone/>
                      </a:pPr>
                      <a:r>
                        <a:rPr lang="zh-TW" sz="1800">
                          <a:solidFill>
                            <a:schemeClr val="dk1"/>
                          </a:solidFill>
                          <a:latin typeface="Arial"/>
                          <a:ea typeface="Arial"/>
                          <a:cs typeface="Arial"/>
                          <a:sym typeface="Arial"/>
                        </a:rPr>
                        <a:t>無</a:t>
                      </a:r>
                      <a:endParaRPr sz="1200"/>
                    </a:p>
                  </a:txBody>
                  <a:tcPr marL="91450" marR="91450" marT="45725" marB="45725"/>
                </a:tc>
                <a:tc>
                  <a:txBody>
                    <a:bodyPr/>
                    <a:lstStyle/>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學費, 註冊費</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簽證費</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團體接送機</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景點門票, 餐點</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行程專車, 司機&amp;導遊小費</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保險</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寄宿家庭一人一室</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平日三餐(週末兩餐)</a:t>
                      </a:r>
                      <a:endParaRPr/>
                    </a:p>
                    <a:p>
                      <a:pPr marL="285750" marR="0" lvl="0" indent="-196850" algn="l" rtl="0">
                        <a:spcBef>
                          <a:spcPts val="0"/>
                        </a:spcBef>
                        <a:spcAft>
                          <a:spcPts val="0"/>
                        </a:spcAft>
                        <a:buClr>
                          <a:schemeClr val="dk1"/>
                        </a:buClr>
                        <a:buSzPts val="1400"/>
                        <a:buFont typeface="Noto Sans Symbols"/>
                        <a:buNone/>
                      </a:pPr>
                      <a:endParaRPr sz="1400">
                        <a:solidFill>
                          <a:schemeClr val="dk1"/>
                        </a:solidFill>
                        <a:latin typeface="Arial"/>
                        <a:ea typeface="Arial"/>
                        <a:cs typeface="Arial"/>
                        <a:sym typeface="Arial"/>
                      </a:endParaRPr>
                    </a:p>
                    <a:p>
                      <a:pPr marL="0" marR="0" lvl="0" indent="0" algn="l" rtl="0">
                        <a:spcBef>
                          <a:spcPts val="0"/>
                        </a:spcBef>
                        <a:spcAft>
                          <a:spcPts val="0"/>
                        </a:spcAft>
                        <a:buNone/>
                      </a:pPr>
                      <a:endParaRPr sz="1400">
                        <a:solidFill>
                          <a:schemeClr val="dk1"/>
                        </a:solidFill>
                        <a:latin typeface="Arial"/>
                        <a:ea typeface="Arial"/>
                        <a:cs typeface="Arial"/>
                        <a:sym typeface="Arial"/>
                      </a:endParaRPr>
                    </a:p>
                    <a:p>
                      <a:pPr marL="0" marR="0" lvl="0" indent="0" algn="l" rtl="0">
                        <a:spcBef>
                          <a:spcPts val="0"/>
                        </a:spcBef>
                        <a:spcAft>
                          <a:spcPts val="0"/>
                        </a:spcAft>
                        <a:buNone/>
                      </a:pPr>
                      <a:endParaRPr sz="1400">
                        <a:solidFill>
                          <a:schemeClr val="dk1"/>
                        </a:solidFill>
                        <a:latin typeface="Arial"/>
                        <a:ea typeface="Arial"/>
                        <a:cs typeface="Arial"/>
                        <a:sym typeface="Arial"/>
                      </a:endParaRPr>
                    </a:p>
                  </a:txBody>
                  <a:tcPr marL="91450" marR="91450" marT="45725" marB="45725"/>
                </a:tc>
                <a:tc>
                  <a:txBody>
                    <a:bodyPr/>
                    <a:lstStyle/>
                    <a:p>
                      <a:pPr marL="285750" marR="0" lvl="0" indent="-285750" algn="l" rtl="0">
                        <a:spcBef>
                          <a:spcPts val="0"/>
                        </a:spcBef>
                        <a:spcAft>
                          <a:spcPts val="0"/>
                        </a:spcAft>
                        <a:buClr>
                          <a:schemeClr val="dk1"/>
                        </a:buClr>
                        <a:buSzPts val="1400"/>
                        <a:buFont typeface="Arial"/>
                        <a:buChar char="•"/>
                      </a:pPr>
                      <a:r>
                        <a:rPr lang="zh-TW" sz="1400">
                          <a:solidFill>
                            <a:schemeClr val="dk1"/>
                          </a:solidFill>
                          <a:latin typeface="Arial"/>
                          <a:ea typeface="Arial"/>
                          <a:cs typeface="Arial"/>
                          <a:sym typeface="Arial"/>
                        </a:rPr>
                        <a:t>台灣家到機場交通</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Arial"/>
                        <a:buChar char="•"/>
                      </a:pPr>
                      <a:r>
                        <a:rPr lang="zh-TW" sz="1400">
                          <a:solidFill>
                            <a:schemeClr val="dk1"/>
                          </a:solidFill>
                          <a:latin typeface="Arial"/>
                          <a:ea typeface="Arial"/>
                          <a:cs typeface="Arial"/>
                          <a:sym typeface="Arial"/>
                        </a:rPr>
                        <a:t>個人衍伸費用</a:t>
                      </a:r>
                      <a:endParaRPr/>
                    </a:p>
                  </a:txBody>
                  <a:tcPr marL="91450" marR="91450" marT="45725" marB="45725"/>
                </a:tc>
                <a:tc>
                  <a:txBody>
                    <a:bodyPr/>
                    <a:lstStyle/>
                    <a:p>
                      <a:pPr marL="0" marR="0" lvl="0" indent="0" algn="l" rtl="0">
                        <a:spcBef>
                          <a:spcPts val="0"/>
                        </a:spcBef>
                        <a:spcAft>
                          <a:spcPts val="0"/>
                        </a:spcAft>
                        <a:buNone/>
                      </a:pPr>
                      <a:r>
                        <a:rPr lang="zh-TW" sz="1400">
                          <a:solidFill>
                            <a:schemeClr val="dk1"/>
                          </a:solidFill>
                          <a:latin typeface="Arial"/>
                          <a:ea typeface="Arial"/>
                          <a:cs typeface="Arial"/>
                          <a:sym typeface="Arial"/>
                        </a:rPr>
                        <a:t>課程跟報名會再公告於國際處網站。</a:t>
                      </a:r>
                      <a:endParaRPr sz="1400">
                        <a:solidFill>
                          <a:schemeClr val="dk1"/>
                        </a:solidFill>
                        <a:latin typeface="Arial"/>
                        <a:ea typeface="Arial"/>
                        <a:cs typeface="Arial"/>
                        <a:sym typeface="Arial"/>
                      </a:endParaRPr>
                    </a:p>
                  </a:txBody>
                  <a:tcPr marL="91450" marR="91450" marT="45725" marB="45725"/>
                </a:tc>
                <a:extLst>
                  <a:ext uri="{0D108BD9-81ED-4DB2-BD59-A6C34878D82A}">
                    <a16:rowId xmlns:a16="http://schemas.microsoft.com/office/drawing/2014/main" val="10001"/>
                  </a:ext>
                </a:extLst>
              </a:tr>
            </a:tbl>
          </a:graphicData>
        </a:graphic>
      </p:graphicFrame>
      <p:pic>
        <p:nvPicPr>
          <p:cNvPr id="620" name="Google Shape;620;g33a6076d1c4_1_0"/>
          <p:cNvPicPr preferRelativeResize="0"/>
          <p:nvPr/>
        </p:nvPicPr>
        <p:blipFill rotWithShape="1">
          <a:blip r:embed="rId3">
            <a:alphaModFix/>
          </a:blip>
          <a:srcRect/>
          <a:stretch/>
        </p:blipFill>
        <p:spPr>
          <a:xfrm>
            <a:off x="669924" y="1149787"/>
            <a:ext cx="2149476" cy="1384408"/>
          </a:xfrm>
          <a:prstGeom prst="rect">
            <a:avLst/>
          </a:prstGeom>
          <a:noFill/>
          <a:ln>
            <a:noFill/>
          </a:ln>
        </p:spPr>
      </p:pic>
      <p:pic>
        <p:nvPicPr>
          <p:cNvPr id="621" name="Google Shape;621;g33a6076d1c4_1_0"/>
          <p:cNvPicPr preferRelativeResize="0"/>
          <p:nvPr/>
        </p:nvPicPr>
        <p:blipFill rotWithShape="1">
          <a:blip r:embed="rId4">
            <a:alphaModFix/>
          </a:blip>
          <a:srcRect/>
          <a:stretch/>
        </p:blipFill>
        <p:spPr>
          <a:xfrm>
            <a:off x="2931792" y="1164442"/>
            <a:ext cx="1460465" cy="1369753"/>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Shape 625"/>
        <p:cNvGrpSpPr/>
        <p:nvPr/>
      </p:nvGrpSpPr>
      <p:grpSpPr>
        <a:xfrm>
          <a:off x="0" y="0"/>
          <a:ext cx="0" cy="0"/>
          <a:chOff x="0" y="0"/>
          <a:chExt cx="0" cy="0"/>
        </a:xfrm>
      </p:grpSpPr>
      <p:sp>
        <p:nvSpPr>
          <p:cNvPr id="626" name="Google Shape;626;p27"/>
          <p:cNvSpPr txBox="1">
            <a:spLocks noGrp="1"/>
          </p:cNvSpPr>
          <p:nvPr>
            <p:ph type="title"/>
          </p:nvPr>
        </p:nvSpPr>
        <p:spPr>
          <a:xfrm>
            <a:off x="669924" y="1"/>
            <a:ext cx="10850700" cy="1028700"/>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Arial"/>
              <a:buNone/>
            </a:pPr>
            <a:r>
              <a:rPr lang="zh-TW"/>
              <a:t>英國-Middlesex University</a:t>
            </a:r>
            <a:endParaRPr/>
          </a:p>
        </p:txBody>
      </p:sp>
      <p:sp>
        <p:nvSpPr>
          <p:cNvPr id="627" name="Google Shape;627;p27"/>
          <p:cNvSpPr txBox="1">
            <a:spLocks noGrp="1"/>
          </p:cNvSpPr>
          <p:nvPr>
            <p:ph type="sldNum" idx="12"/>
          </p:nvPr>
        </p:nvSpPr>
        <p:spPr>
          <a:xfrm>
            <a:off x="8610599" y="6238875"/>
            <a:ext cx="2910000" cy="2064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27</a:t>
            </a:fld>
            <a:endParaRPr/>
          </a:p>
        </p:txBody>
      </p:sp>
      <p:pic>
        <p:nvPicPr>
          <p:cNvPr id="628" name="Google Shape;628;p27"/>
          <p:cNvPicPr preferRelativeResize="0"/>
          <p:nvPr/>
        </p:nvPicPr>
        <p:blipFill rotWithShape="1">
          <a:blip r:embed="rId3">
            <a:alphaModFix/>
          </a:blip>
          <a:srcRect/>
          <a:stretch/>
        </p:blipFill>
        <p:spPr>
          <a:xfrm>
            <a:off x="481575" y="1246600"/>
            <a:ext cx="5194729" cy="2593725"/>
          </a:xfrm>
          <a:prstGeom prst="rect">
            <a:avLst/>
          </a:prstGeom>
          <a:noFill/>
          <a:ln>
            <a:noFill/>
          </a:ln>
        </p:spPr>
      </p:pic>
      <p:pic>
        <p:nvPicPr>
          <p:cNvPr id="629" name="Google Shape;629;p27"/>
          <p:cNvPicPr preferRelativeResize="0"/>
          <p:nvPr/>
        </p:nvPicPr>
        <p:blipFill rotWithShape="1">
          <a:blip r:embed="rId4">
            <a:alphaModFix/>
          </a:blip>
          <a:srcRect/>
          <a:stretch/>
        </p:blipFill>
        <p:spPr>
          <a:xfrm>
            <a:off x="7707636" y="3694787"/>
            <a:ext cx="4715794" cy="2927044"/>
          </a:xfrm>
          <a:prstGeom prst="rect">
            <a:avLst/>
          </a:prstGeom>
          <a:noFill/>
          <a:ln>
            <a:noFill/>
          </a:ln>
        </p:spPr>
      </p:pic>
      <p:pic>
        <p:nvPicPr>
          <p:cNvPr id="630" name="Google Shape;630;p27"/>
          <p:cNvPicPr preferRelativeResize="0"/>
          <p:nvPr/>
        </p:nvPicPr>
        <p:blipFill rotWithShape="1">
          <a:blip r:embed="rId5">
            <a:alphaModFix/>
          </a:blip>
          <a:srcRect l="9844" t="1690"/>
          <a:stretch/>
        </p:blipFill>
        <p:spPr>
          <a:xfrm>
            <a:off x="7530611" y="904025"/>
            <a:ext cx="2159975" cy="2936312"/>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34"/>
        <p:cNvGrpSpPr/>
        <p:nvPr/>
      </p:nvGrpSpPr>
      <p:grpSpPr>
        <a:xfrm>
          <a:off x="0" y="0"/>
          <a:ext cx="0" cy="0"/>
          <a:chOff x="0" y="0"/>
          <a:chExt cx="0" cy="0"/>
        </a:xfrm>
      </p:grpSpPr>
      <p:sp>
        <p:nvSpPr>
          <p:cNvPr id="635" name="Google Shape;635;p28"/>
          <p:cNvSpPr txBox="1">
            <a:spLocks noGrp="1"/>
          </p:cNvSpPr>
          <p:nvPr>
            <p:ph type="title"/>
          </p:nvPr>
        </p:nvSpPr>
        <p:spPr>
          <a:xfrm>
            <a:off x="669924" y="-228599"/>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預估費用</a:t>
            </a:r>
            <a:endParaRPr/>
          </a:p>
        </p:txBody>
      </p:sp>
      <p:sp>
        <p:nvSpPr>
          <p:cNvPr id="636" name="Google Shape;636;p28"/>
          <p:cNvSpPr txBox="1">
            <a:spLocks noGrp="1"/>
          </p:cNvSpPr>
          <p:nvPr>
            <p:ph type="ftr" idx="11"/>
          </p:nvPr>
        </p:nvSpPr>
        <p:spPr>
          <a:xfrm>
            <a:off x="669924" y="6238875"/>
            <a:ext cx="4140201" cy="206381"/>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zh-TW">
                <a:latin typeface="Microsoft JhengHei"/>
                <a:ea typeface="Microsoft JhengHei"/>
                <a:cs typeface="Microsoft JhengHei"/>
                <a:sym typeface="Microsoft JhengHei"/>
              </a:rPr>
              <a:t>www.islide.cc</a:t>
            </a:r>
            <a:endParaRPr>
              <a:latin typeface="Microsoft JhengHei"/>
              <a:ea typeface="Microsoft JhengHei"/>
              <a:cs typeface="Microsoft JhengHei"/>
              <a:sym typeface="Microsoft JhengHei"/>
            </a:endParaRPr>
          </a:p>
        </p:txBody>
      </p:sp>
      <p:sp>
        <p:nvSpPr>
          <p:cNvPr id="637" name="Google Shape;637;p28"/>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28</a:t>
            </a:fld>
            <a:endParaRPr>
              <a:latin typeface="Microsoft JhengHei"/>
              <a:ea typeface="Microsoft JhengHei"/>
              <a:cs typeface="Microsoft JhengHei"/>
              <a:sym typeface="Microsoft JhengHei"/>
            </a:endParaRPr>
          </a:p>
        </p:txBody>
      </p:sp>
      <p:graphicFrame>
        <p:nvGraphicFramePr>
          <p:cNvPr id="638" name="Google Shape;638;p28"/>
          <p:cNvGraphicFramePr/>
          <p:nvPr/>
        </p:nvGraphicFramePr>
        <p:xfrm>
          <a:off x="669923" y="928687"/>
          <a:ext cx="3000000" cy="3000000"/>
        </p:xfrm>
        <a:graphic>
          <a:graphicData uri="http://schemas.openxmlformats.org/drawingml/2006/table">
            <a:tbl>
              <a:tblPr firstRow="1" bandRow="1">
                <a:noFill/>
                <a:tableStyleId>{BCDD588E-8A38-4A25-88F7-A626B7D1CD99}</a:tableStyleId>
              </a:tblPr>
              <a:tblGrid>
                <a:gridCol w="1258650">
                  <a:extLst>
                    <a:ext uri="{9D8B030D-6E8A-4147-A177-3AD203B41FA5}">
                      <a16:colId xmlns:a16="http://schemas.microsoft.com/office/drawing/2014/main" val="20000"/>
                    </a:ext>
                  </a:extLst>
                </a:gridCol>
                <a:gridCol w="1286175">
                  <a:extLst>
                    <a:ext uri="{9D8B030D-6E8A-4147-A177-3AD203B41FA5}">
                      <a16:colId xmlns:a16="http://schemas.microsoft.com/office/drawing/2014/main" val="20001"/>
                    </a:ext>
                  </a:extLst>
                </a:gridCol>
                <a:gridCol w="1056550">
                  <a:extLst>
                    <a:ext uri="{9D8B030D-6E8A-4147-A177-3AD203B41FA5}">
                      <a16:colId xmlns:a16="http://schemas.microsoft.com/office/drawing/2014/main" val="20002"/>
                    </a:ext>
                  </a:extLst>
                </a:gridCol>
                <a:gridCol w="1244000">
                  <a:extLst>
                    <a:ext uri="{9D8B030D-6E8A-4147-A177-3AD203B41FA5}">
                      <a16:colId xmlns:a16="http://schemas.microsoft.com/office/drawing/2014/main" val="20003"/>
                    </a:ext>
                  </a:extLst>
                </a:gridCol>
                <a:gridCol w="1261050">
                  <a:extLst>
                    <a:ext uri="{9D8B030D-6E8A-4147-A177-3AD203B41FA5}">
                      <a16:colId xmlns:a16="http://schemas.microsoft.com/office/drawing/2014/main" val="20004"/>
                    </a:ext>
                  </a:extLst>
                </a:gridCol>
                <a:gridCol w="1232075">
                  <a:extLst>
                    <a:ext uri="{9D8B030D-6E8A-4147-A177-3AD203B41FA5}">
                      <a16:colId xmlns:a16="http://schemas.microsoft.com/office/drawing/2014/main" val="20005"/>
                    </a:ext>
                  </a:extLst>
                </a:gridCol>
                <a:gridCol w="1022475">
                  <a:extLst>
                    <a:ext uri="{9D8B030D-6E8A-4147-A177-3AD203B41FA5}">
                      <a16:colId xmlns:a16="http://schemas.microsoft.com/office/drawing/2014/main" val="20006"/>
                    </a:ext>
                  </a:extLst>
                </a:gridCol>
                <a:gridCol w="1124725">
                  <a:extLst>
                    <a:ext uri="{9D8B030D-6E8A-4147-A177-3AD203B41FA5}">
                      <a16:colId xmlns:a16="http://schemas.microsoft.com/office/drawing/2014/main" val="20007"/>
                    </a:ext>
                  </a:extLst>
                </a:gridCol>
                <a:gridCol w="1124725">
                  <a:extLst>
                    <a:ext uri="{9D8B030D-6E8A-4147-A177-3AD203B41FA5}">
                      <a16:colId xmlns:a16="http://schemas.microsoft.com/office/drawing/2014/main" val="20008"/>
                    </a:ext>
                  </a:extLst>
                </a:gridCol>
              </a:tblGrid>
              <a:tr h="274150">
                <a:tc>
                  <a:txBody>
                    <a:bodyPr/>
                    <a:lstStyle/>
                    <a:p>
                      <a:pPr marL="0" marR="0" lvl="0" indent="0" algn="ctr" rtl="0">
                        <a:spcBef>
                          <a:spcPts val="0"/>
                        </a:spcBef>
                        <a:spcAft>
                          <a:spcPts val="0"/>
                        </a:spcAft>
                        <a:buNone/>
                      </a:pPr>
                      <a:r>
                        <a:rPr lang="zh-TW" sz="1600"/>
                        <a:t>交換</a:t>
                      </a:r>
                      <a:endParaRPr/>
                    </a:p>
                  </a:txBody>
                  <a:tcPr marL="91450" marR="91450" marT="45725" marB="45725" anchor="ctr"/>
                </a:tc>
                <a:tc>
                  <a:txBody>
                    <a:bodyPr/>
                    <a:lstStyle/>
                    <a:p>
                      <a:pPr marL="0" marR="0" lvl="0" indent="0" algn="ctr" rtl="0">
                        <a:spcBef>
                          <a:spcPts val="0"/>
                        </a:spcBef>
                        <a:spcAft>
                          <a:spcPts val="0"/>
                        </a:spcAft>
                        <a:buNone/>
                      </a:pPr>
                      <a:r>
                        <a:rPr lang="zh-TW" sz="1600"/>
                        <a:t>韓國</a:t>
                      </a:r>
                      <a:endParaRPr/>
                    </a:p>
                  </a:txBody>
                  <a:tcPr marL="91450" marR="91450" marT="45725" marB="45725" anchor="ctr"/>
                </a:tc>
                <a:tc>
                  <a:txBody>
                    <a:bodyPr/>
                    <a:lstStyle/>
                    <a:p>
                      <a:pPr marL="0" marR="0" lvl="0" indent="0" algn="ctr" rtl="0">
                        <a:spcBef>
                          <a:spcPts val="0"/>
                        </a:spcBef>
                        <a:spcAft>
                          <a:spcPts val="0"/>
                        </a:spcAft>
                        <a:buNone/>
                      </a:pPr>
                      <a:r>
                        <a:rPr lang="zh-TW" sz="1600"/>
                        <a:t>中國</a:t>
                      </a:r>
                      <a:endParaRPr/>
                    </a:p>
                  </a:txBody>
                  <a:tcPr marL="91450" marR="91450" marT="45725" marB="45725" anchor="ctr"/>
                </a:tc>
                <a:tc>
                  <a:txBody>
                    <a:bodyPr/>
                    <a:lstStyle/>
                    <a:p>
                      <a:pPr marL="0" marR="0" lvl="0" indent="0" algn="ctr" rtl="0">
                        <a:spcBef>
                          <a:spcPts val="0"/>
                        </a:spcBef>
                        <a:spcAft>
                          <a:spcPts val="0"/>
                        </a:spcAft>
                        <a:buNone/>
                      </a:pPr>
                      <a:r>
                        <a:rPr lang="zh-TW" sz="1600"/>
                        <a:t>美國</a:t>
                      </a:r>
                      <a:endParaRPr/>
                    </a:p>
                  </a:txBody>
                  <a:tcPr marL="91450" marR="91450" marT="45725" marB="45725" anchor="ctr"/>
                </a:tc>
                <a:tc>
                  <a:txBody>
                    <a:bodyPr/>
                    <a:lstStyle/>
                    <a:p>
                      <a:pPr marL="0" marR="0" lvl="0" indent="0" algn="ctr" rtl="0">
                        <a:spcBef>
                          <a:spcPts val="0"/>
                        </a:spcBef>
                        <a:spcAft>
                          <a:spcPts val="0"/>
                        </a:spcAft>
                        <a:buNone/>
                      </a:pPr>
                      <a:r>
                        <a:rPr lang="zh-TW" sz="1600"/>
                        <a:t>日本</a:t>
                      </a:r>
                      <a:endParaRPr/>
                    </a:p>
                  </a:txBody>
                  <a:tcPr marL="91450" marR="91450" marT="45725" marB="45725" anchor="ctr"/>
                </a:tc>
                <a:tc>
                  <a:txBody>
                    <a:bodyPr/>
                    <a:lstStyle/>
                    <a:p>
                      <a:pPr marL="0" marR="0" lvl="0" indent="0" algn="ctr" rtl="0">
                        <a:spcBef>
                          <a:spcPts val="0"/>
                        </a:spcBef>
                        <a:spcAft>
                          <a:spcPts val="0"/>
                        </a:spcAft>
                        <a:buNone/>
                      </a:pPr>
                      <a:r>
                        <a:rPr lang="zh-TW" sz="1600"/>
                        <a:t>印度</a:t>
                      </a:r>
                      <a:endParaRPr/>
                    </a:p>
                  </a:txBody>
                  <a:tcPr marL="91450" marR="91450" marT="45725" marB="45725" anchor="ctr"/>
                </a:tc>
                <a:tc>
                  <a:txBody>
                    <a:bodyPr/>
                    <a:lstStyle/>
                    <a:p>
                      <a:pPr marL="0" marR="0" lvl="0" indent="0" algn="ctr" rtl="0">
                        <a:spcBef>
                          <a:spcPts val="0"/>
                        </a:spcBef>
                        <a:spcAft>
                          <a:spcPts val="0"/>
                        </a:spcAft>
                        <a:buNone/>
                      </a:pPr>
                      <a:r>
                        <a:rPr lang="zh-TW" sz="1600"/>
                        <a:t>緬甸</a:t>
                      </a:r>
                      <a:endParaRPr/>
                    </a:p>
                  </a:txBody>
                  <a:tcPr marL="91450" marR="91450" marT="45725" marB="45725" anchor="ctr"/>
                </a:tc>
                <a:tc>
                  <a:txBody>
                    <a:bodyPr/>
                    <a:lstStyle/>
                    <a:p>
                      <a:pPr marL="0" marR="0" lvl="0" indent="0" algn="ctr" rtl="0">
                        <a:spcBef>
                          <a:spcPts val="0"/>
                        </a:spcBef>
                        <a:spcAft>
                          <a:spcPts val="0"/>
                        </a:spcAft>
                        <a:buNone/>
                      </a:pPr>
                      <a:r>
                        <a:rPr lang="zh-TW" sz="1600"/>
                        <a:t>泰國</a:t>
                      </a:r>
                      <a:endParaRPr/>
                    </a:p>
                  </a:txBody>
                  <a:tcPr marL="91450" marR="91450" marT="45725" marB="45725" anchor="ctr"/>
                </a:tc>
                <a:tc>
                  <a:txBody>
                    <a:bodyPr/>
                    <a:lstStyle/>
                    <a:p>
                      <a:pPr marL="0" marR="0" lvl="0" indent="0" algn="ctr" rtl="0">
                        <a:spcBef>
                          <a:spcPts val="0"/>
                        </a:spcBef>
                        <a:spcAft>
                          <a:spcPts val="0"/>
                        </a:spcAft>
                        <a:buNone/>
                      </a:pPr>
                      <a:r>
                        <a:rPr lang="zh-TW" sz="1600"/>
                        <a:t>菲律賓</a:t>
                      </a:r>
                      <a:endParaRPr/>
                    </a:p>
                  </a:txBody>
                  <a:tcPr marL="91450" marR="91450" marT="45725" marB="45725" anchor="ctr"/>
                </a:tc>
                <a:extLst>
                  <a:ext uri="{0D108BD9-81ED-4DB2-BD59-A6C34878D82A}">
                    <a16:rowId xmlns:a16="http://schemas.microsoft.com/office/drawing/2014/main" val="10000"/>
                  </a:ext>
                </a:extLst>
              </a:tr>
              <a:tr h="383050">
                <a:tc>
                  <a:txBody>
                    <a:bodyPr/>
                    <a:lstStyle/>
                    <a:p>
                      <a:pPr marL="0" marR="0" lvl="0" indent="0" algn="l" rtl="0">
                        <a:spcBef>
                          <a:spcPts val="0"/>
                        </a:spcBef>
                        <a:spcAft>
                          <a:spcPts val="0"/>
                        </a:spcAft>
                        <a:buNone/>
                      </a:pPr>
                      <a:r>
                        <a:rPr lang="zh-TW" sz="1600"/>
                        <a:t>學費</a:t>
                      </a:r>
                      <a:endParaRPr/>
                    </a:p>
                  </a:txBody>
                  <a:tcPr marL="91450" marR="91450" marT="45725" marB="45725" anchor="ctr"/>
                </a:tc>
                <a:tc>
                  <a:txBody>
                    <a:bodyPr/>
                    <a:lstStyle/>
                    <a:p>
                      <a:pPr marL="0" marR="0" lvl="0" indent="0" algn="ctr" rtl="0">
                        <a:spcBef>
                          <a:spcPts val="0"/>
                        </a:spcBef>
                        <a:spcAft>
                          <a:spcPts val="0"/>
                        </a:spcAft>
                        <a:buNone/>
                      </a:pPr>
                      <a:r>
                        <a:rPr lang="zh-TW" sz="1200"/>
                        <a:t>繳佛大學費</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200"/>
                        <a:buFont typeface="Arial"/>
                        <a:buNone/>
                      </a:pPr>
                      <a:r>
                        <a:rPr lang="zh-TW" sz="1200"/>
                        <a:t>繳佛大學費</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200"/>
                        <a:buFont typeface="Arial"/>
                        <a:buNone/>
                      </a:pPr>
                      <a:r>
                        <a:rPr lang="zh-TW" sz="1200"/>
                        <a:t>繳佛大學費</a:t>
                      </a:r>
                      <a:endParaRPr/>
                    </a:p>
                  </a:txBody>
                  <a:tcPr marL="91450" marR="91450" marT="45725" marB="45725" anchor="ctr"/>
                </a:tc>
                <a:tc>
                  <a:txBody>
                    <a:bodyPr/>
                    <a:lstStyle/>
                    <a:p>
                      <a:pPr marL="0" marR="0" lvl="0" indent="0" algn="ctr" rtl="0">
                        <a:spcBef>
                          <a:spcPts val="0"/>
                        </a:spcBef>
                        <a:spcAft>
                          <a:spcPts val="0"/>
                        </a:spcAft>
                        <a:buNone/>
                      </a:pPr>
                      <a:r>
                        <a:rPr lang="zh-TW" sz="1200"/>
                        <a:t>繳佛大學費</a:t>
                      </a:r>
                      <a:endParaRPr/>
                    </a:p>
                  </a:txBody>
                  <a:tcPr marL="91450" marR="91450" marT="45725" marB="45725" anchor="ctr"/>
                </a:tc>
                <a:tc>
                  <a:txBody>
                    <a:bodyPr/>
                    <a:lstStyle/>
                    <a:p>
                      <a:pPr marL="0" marR="0" lvl="0" indent="0" algn="ctr" rtl="0">
                        <a:spcBef>
                          <a:spcPts val="0"/>
                        </a:spcBef>
                        <a:spcAft>
                          <a:spcPts val="0"/>
                        </a:spcAft>
                        <a:buNone/>
                      </a:pPr>
                      <a:r>
                        <a:rPr lang="zh-TW" sz="1200"/>
                        <a:t>繳佛大學費</a:t>
                      </a:r>
                      <a:endParaRPr/>
                    </a:p>
                  </a:txBody>
                  <a:tcPr marL="91450" marR="91450" marT="45725" marB="45725" anchor="ctr"/>
                </a:tc>
                <a:tc>
                  <a:txBody>
                    <a:bodyPr/>
                    <a:lstStyle/>
                    <a:p>
                      <a:pPr marL="0" marR="0" lvl="0" indent="0" algn="ctr" rtl="0">
                        <a:spcBef>
                          <a:spcPts val="0"/>
                        </a:spcBef>
                        <a:spcAft>
                          <a:spcPts val="0"/>
                        </a:spcAft>
                        <a:buNone/>
                      </a:pPr>
                      <a:r>
                        <a:rPr lang="zh-TW" sz="1200"/>
                        <a:t>繳佛大學費</a:t>
                      </a:r>
                      <a:endParaRPr/>
                    </a:p>
                  </a:txBody>
                  <a:tcPr marL="91450" marR="91450" marT="45725" marB="45725" anchor="ctr"/>
                </a:tc>
                <a:tc>
                  <a:txBody>
                    <a:bodyPr/>
                    <a:lstStyle/>
                    <a:p>
                      <a:pPr marL="0" marR="0" lvl="0" indent="0" algn="ctr" rtl="0">
                        <a:spcBef>
                          <a:spcPts val="0"/>
                        </a:spcBef>
                        <a:spcAft>
                          <a:spcPts val="0"/>
                        </a:spcAft>
                        <a:buNone/>
                      </a:pPr>
                      <a:r>
                        <a:rPr lang="zh-TW" sz="1200"/>
                        <a:t>繳佛大學費</a:t>
                      </a:r>
                      <a:endParaRPr/>
                    </a:p>
                  </a:txBody>
                  <a:tcPr marL="91450" marR="91450" marT="45725" marB="45725" anchor="ctr"/>
                </a:tc>
                <a:tc>
                  <a:txBody>
                    <a:bodyPr/>
                    <a:lstStyle/>
                    <a:p>
                      <a:pPr marL="0" marR="0" lvl="0" indent="0" algn="ctr" rtl="0">
                        <a:spcBef>
                          <a:spcPts val="0"/>
                        </a:spcBef>
                        <a:spcAft>
                          <a:spcPts val="0"/>
                        </a:spcAft>
                        <a:buNone/>
                      </a:pPr>
                      <a:r>
                        <a:rPr lang="zh-TW" sz="1200"/>
                        <a:t>繳佛大學費</a:t>
                      </a:r>
                      <a:endParaRPr/>
                    </a:p>
                  </a:txBody>
                  <a:tcPr marL="91450" marR="91450" marT="45725" marB="45725" anchor="ctr"/>
                </a:tc>
                <a:extLst>
                  <a:ext uri="{0D108BD9-81ED-4DB2-BD59-A6C34878D82A}">
                    <a16:rowId xmlns:a16="http://schemas.microsoft.com/office/drawing/2014/main" val="10001"/>
                  </a:ext>
                </a:extLst>
              </a:tr>
              <a:tr h="473175">
                <a:tc>
                  <a:txBody>
                    <a:bodyPr/>
                    <a:lstStyle/>
                    <a:p>
                      <a:pPr marL="0" marR="0" lvl="0" indent="0" algn="l" rtl="0">
                        <a:spcBef>
                          <a:spcPts val="0"/>
                        </a:spcBef>
                        <a:spcAft>
                          <a:spcPts val="0"/>
                        </a:spcAft>
                        <a:buNone/>
                      </a:pPr>
                      <a:r>
                        <a:rPr lang="zh-TW" sz="1600"/>
                        <a:t>語言學習費</a:t>
                      </a:r>
                      <a:endParaRPr/>
                    </a:p>
                  </a:txBody>
                  <a:tcPr marL="91450" marR="91450" marT="45725" marB="45725" anchor="ctr"/>
                </a:tc>
                <a:tc>
                  <a:txBody>
                    <a:bodyPr/>
                    <a:lstStyle/>
                    <a:p>
                      <a:pPr marL="0" marR="0" lvl="0" indent="0" algn="ctr" rtl="0">
                        <a:spcBef>
                          <a:spcPts val="0"/>
                        </a:spcBef>
                        <a:spcAft>
                          <a:spcPts val="0"/>
                        </a:spcAft>
                        <a:buNone/>
                      </a:pPr>
                      <a:r>
                        <a:rPr lang="zh-TW" sz="1600"/>
                        <a:t>依各校</a:t>
                      </a:r>
                      <a:endParaRPr/>
                    </a:p>
                  </a:txBody>
                  <a:tcPr marL="91450" marR="91450" marT="45725" marB="45725" anchor="ctr"/>
                </a:tc>
                <a:tc>
                  <a:txBody>
                    <a:bodyPr/>
                    <a:lstStyle/>
                    <a:p>
                      <a:pPr marL="0" marR="0" lvl="0" indent="0" algn="ctr" rtl="0">
                        <a:spcBef>
                          <a:spcPts val="0"/>
                        </a:spcBef>
                        <a:spcAft>
                          <a:spcPts val="0"/>
                        </a:spcAft>
                        <a:buNone/>
                      </a:pPr>
                      <a:r>
                        <a:rPr lang="zh-TW" sz="1600"/>
                        <a:t>X</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X</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a:p>
                  </a:txBody>
                  <a:tcPr marL="91450" marR="91450" marT="45725" marB="45725" anchor="ctr"/>
                </a:tc>
                <a:tc>
                  <a:txBody>
                    <a:bodyPr/>
                    <a:lstStyle/>
                    <a:p>
                      <a:pPr marL="0" marR="0" lvl="0" indent="0" algn="ctr" rtl="0">
                        <a:spcBef>
                          <a:spcPts val="0"/>
                        </a:spcBef>
                        <a:spcAft>
                          <a:spcPts val="0"/>
                        </a:spcAft>
                        <a:buNone/>
                      </a:pPr>
                      <a:r>
                        <a:rPr lang="zh-TW" sz="1600"/>
                        <a:t>X</a:t>
                      </a:r>
                      <a:endParaRPr sz="1600"/>
                    </a:p>
                  </a:txBody>
                  <a:tcPr marL="91450" marR="91450" marT="45725" marB="45725" anchor="ctr"/>
                </a:tc>
                <a:tc>
                  <a:txBody>
                    <a:bodyPr/>
                    <a:lstStyle/>
                    <a:p>
                      <a:pPr marL="0" marR="0" lvl="0" indent="0" algn="ctr" rtl="0">
                        <a:spcBef>
                          <a:spcPts val="0"/>
                        </a:spcBef>
                        <a:spcAft>
                          <a:spcPts val="0"/>
                        </a:spcAft>
                        <a:buNone/>
                      </a:pPr>
                      <a:r>
                        <a:rPr lang="zh-TW" sz="1600"/>
                        <a:t>X</a:t>
                      </a:r>
                      <a:endParaRPr sz="1600"/>
                    </a:p>
                  </a:txBody>
                  <a:tcPr marL="91450" marR="91450" marT="45725" marB="45725" anchor="ctr"/>
                </a:tc>
                <a:tc>
                  <a:txBody>
                    <a:bodyPr/>
                    <a:lstStyle/>
                    <a:p>
                      <a:pPr marL="0" marR="0" lvl="0" indent="0" algn="ctr" rtl="0">
                        <a:spcBef>
                          <a:spcPts val="0"/>
                        </a:spcBef>
                        <a:spcAft>
                          <a:spcPts val="0"/>
                        </a:spcAft>
                        <a:buNone/>
                      </a:pPr>
                      <a:r>
                        <a:rPr lang="zh-TW" sz="1600"/>
                        <a:t>X</a:t>
                      </a:r>
                      <a:endParaRPr sz="1600"/>
                    </a:p>
                  </a:txBody>
                  <a:tcPr marL="91450" marR="91450" marT="45725" marB="45725" anchor="ctr"/>
                </a:tc>
                <a:tc>
                  <a:txBody>
                    <a:bodyPr/>
                    <a:lstStyle/>
                    <a:p>
                      <a:pPr marL="0" marR="0" lvl="0" indent="0" algn="ctr" rtl="0">
                        <a:spcBef>
                          <a:spcPts val="0"/>
                        </a:spcBef>
                        <a:spcAft>
                          <a:spcPts val="0"/>
                        </a:spcAft>
                        <a:buNone/>
                      </a:pPr>
                      <a:r>
                        <a:rPr lang="zh-TW" sz="1600"/>
                        <a:t>依各校</a:t>
                      </a:r>
                      <a:endParaRPr/>
                    </a:p>
                  </a:txBody>
                  <a:tcPr marL="91450" marR="91450" marT="45725" marB="45725" anchor="ctr"/>
                </a:tc>
                <a:extLst>
                  <a:ext uri="{0D108BD9-81ED-4DB2-BD59-A6C34878D82A}">
                    <a16:rowId xmlns:a16="http://schemas.microsoft.com/office/drawing/2014/main" val="10002"/>
                  </a:ext>
                </a:extLst>
              </a:tr>
              <a:tr h="698500">
                <a:tc>
                  <a:txBody>
                    <a:bodyPr/>
                    <a:lstStyle/>
                    <a:p>
                      <a:pPr marL="0" marR="0" lvl="0" indent="0" algn="l" rtl="0">
                        <a:spcBef>
                          <a:spcPts val="0"/>
                        </a:spcBef>
                        <a:spcAft>
                          <a:spcPts val="0"/>
                        </a:spcAft>
                        <a:buNone/>
                      </a:pPr>
                      <a:r>
                        <a:rPr lang="zh-TW" sz="1200"/>
                        <a:t>住宿費</a:t>
                      </a:r>
                      <a:endParaRPr sz="1200"/>
                    </a:p>
                    <a:p>
                      <a:pPr marL="0" marR="0" lvl="0" indent="0" algn="l" rtl="0">
                        <a:lnSpc>
                          <a:spcPct val="100000"/>
                        </a:lnSpc>
                        <a:spcBef>
                          <a:spcPts val="0"/>
                        </a:spcBef>
                        <a:spcAft>
                          <a:spcPts val="0"/>
                        </a:spcAft>
                        <a:buClr>
                          <a:schemeClr val="dk1"/>
                        </a:buClr>
                        <a:buSzPts val="1200"/>
                        <a:buFont typeface="Arial"/>
                        <a:buNone/>
                      </a:pPr>
                      <a:r>
                        <a:rPr lang="zh-TW" sz="1200"/>
                        <a:t>(若有互惠，則繳佛大住宿費)</a:t>
                      </a:r>
                      <a:endParaRPr sz="12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a:p>
                  </a:txBody>
                  <a:tcPr marL="91450" marR="91450" marT="45725" marB="45725" anchor="ctr"/>
                </a:tc>
                <a:extLst>
                  <a:ext uri="{0D108BD9-81ED-4DB2-BD59-A6C34878D82A}">
                    <a16:rowId xmlns:a16="http://schemas.microsoft.com/office/drawing/2014/main" val="10003"/>
                  </a:ext>
                </a:extLst>
              </a:tr>
              <a:tr h="698500">
                <a:tc>
                  <a:txBody>
                    <a:bodyPr/>
                    <a:lstStyle/>
                    <a:p>
                      <a:pPr marL="0" marR="0" lvl="0" indent="0" algn="l" rtl="0">
                        <a:spcBef>
                          <a:spcPts val="0"/>
                        </a:spcBef>
                        <a:spcAft>
                          <a:spcPts val="0"/>
                        </a:spcAft>
                        <a:buNone/>
                      </a:pPr>
                      <a:r>
                        <a:rPr lang="zh-TW" sz="1600"/>
                        <a:t>保險費</a:t>
                      </a:r>
                      <a:endParaRPr/>
                    </a:p>
                  </a:txBody>
                  <a:tcPr marL="91450" marR="91450" marT="45725" marB="45725" anchor="ctr"/>
                </a:tc>
                <a:tc>
                  <a:txBody>
                    <a:bodyPr/>
                    <a:lstStyle/>
                    <a:p>
                      <a:pPr marL="0" marR="0" lvl="0" indent="0" algn="ctr" rtl="0">
                        <a:spcBef>
                          <a:spcPts val="0"/>
                        </a:spcBef>
                        <a:spcAft>
                          <a:spcPts val="0"/>
                        </a:spcAft>
                        <a:buNone/>
                      </a:pPr>
                      <a:r>
                        <a:rPr lang="zh-TW" sz="1200"/>
                        <a:t>於台灣購買海外綜合險</a:t>
                      </a:r>
                      <a:endParaRPr sz="12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200"/>
                        <a:buFont typeface="Arial"/>
                        <a:buNone/>
                      </a:pPr>
                      <a:r>
                        <a:rPr lang="zh-TW" sz="1200"/>
                        <a:t>於台灣購買海外綜合險</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200"/>
                        <a:buFont typeface="Arial"/>
                        <a:buNone/>
                      </a:pPr>
                      <a:r>
                        <a:rPr lang="zh-TW" sz="1200"/>
                        <a:t>於台灣購買海外綜合險</a:t>
                      </a:r>
                      <a:endParaRPr sz="1200"/>
                    </a:p>
                    <a:p>
                      <a:pPr marL="0" marR="0" lvl="0" indent="0" algn="ctr" rtl="0">
                        <a:lnSpc>
                          <a:spcPct val="100000"/>
                        </a:lnSpc>
                        <a:spcBef>
                          <a:spcPts val="0"/>
                        </a:spcBef>
                        <a:spcAft>
                          <a:spcPts val="0"/>
                        </a:spcAft>
                        <a:buClr>
                          <a:schemeClr val="dk1"/>
                        </a:buClr>
                        <a:buSzPts val="1200"/>
                        <a:buFont typeface="Arial"/>
                        <a:buNone/>
                      </a:pPr>
                      <a:r>
                        <a:rPr lang="zh-TW" sz="1200"/>
                        <a:t>(仍須於當地購買保險)</a:t>
                      </a:r>
                      <a:endParaRPr sz="12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200"/>
                        <a:buFont typeface="Arial"/>
                        <a:buNone/>
                      </a:pPr>
                      <a:r>
                        <a:rPr lang="zh-TW" sz="1200"/>
                        <a:t>於台灣購買海外綜合險</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200"/>
                        <a:buFont typeface="Arial"/>
                        <a:buNone/>
                      </a:pPr>
                      <a:r>
                        <a:rPr lang="zh-TW" sz="1200"/>
                        <a:t>於台灣購買海外綜合險</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200"/>
                        <a:buFont typeface="Arial"/>
                        <a:buNone/>
                      </a:pPr>
                      <a:r>
                        <a:rPr lang="zh-TW" sz="1200"/>
                        <a:t>於台灣購買海外綜合險</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200"/>
                        <a:buFont typeface="Arial"/>
                        <a:buNone/>
                      </a:pPr>
                      <a:r>
                        <a:rPr lang="zh-TW" sz="1200"/>
                        <a:t>於台灣購買海外綜合險</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200"/>
                        <a:buFont typeface="Arial"/>
                        <a:buNone/>
                      </a:pPr>
                      <a:r>
                        <a:rPr lang="zh-TW" sz="1200"/>
                        <a:t>於台灣購買海外綜合險</a:t>
                      </a:r>
                      <a:endParaRPr/>
                    </a:p>
                  </a:txBody>
                  <a:tcPr marL="91450" marR="91450" marT="45725" marB="45725" anchor="ctr"/>
                </a:tc>
                <a:extLst>
                  <a:ext uri="{0D108BD9-81ED-4DB2-BD59-A6C34878D82A}">
                    <a16:rowId xmlns:a16="http://schemas.microsoft.com/office/drawing/2014/main" val="10004"/>
                  </a:ext>
                </a:extLst>
              </a:tr>
              <a:tr h="274150">
                <a:tc>
                  <a:txBody>
                    <a:bodyPr/>
                    <a:lstStyle/>
                    <a:p>
                      <a:pPr marL="0" marR="0" lvl="0" indent="0" algn="l" rtl="0">
                        <a:spcBef>
                          <a:spcPts val="0"/>
                        </a:spcBef>
                        <a:spcAft>
                          <a:spcPts val="0"/>
                        </a:spcAft>
                        <a:buNone/>
                      </a:pPr>
                      <a:r>
                        <a:rPr lang="zh-TW" sz="1600"/>
                        <a:t>餐費</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V</a:t>
                      </a:r>
                      <a:endParaRPr sz="1600"/>
                    </a:p>
                  </a:txBody>
                  <a:tcPr marL="91450" marR="91450" marT="45725" marB="45725" anchor="ctr"/>
                </a:tc>
                <a:extLst>
                  <a:ext uri="{0D108BD9-81ED-4DB2-BD59-A6C34878D82A}">
                    <a16:rowId xmlns:a16="http://schemas.microsoft.com/office/drawing/2014/main" val="10005"/>
                  </a:ext>
                </a:extLst>
              </a:tr>
              <a:tr h="274150">
                <a:tc>
                  <a:txBody>
                    <a:bodyPr/>
                    <a:lstStyle/>
                    <a:p>
                      <a:pPr marL="0" marR="0" lvl="0" indent="0" algn="l" rtl="0">
                        <a:spcBef>
                          <a:spcPts val="0"/>
                        </a:spcBef>
                        <a:spcAft>
                          <a:spcPts val="0"/>
                        </a:spcAft>
                        <a:buNone/>
                      </a:pPr>
                      <a:r>
                        <a:rPr lang="zh-TW" sz="1600"/>
                        <a:t>機票費</a:t>
                      </a:r>
                      <a:endParaRPr/>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V</a:t>
                      </a:r>
                      <a:endParaRPr sz="1600"/>
                    </a:p>
                  </a:txBody>
                  <a:tcPr marL="91450" marR="91450" marT="45725" marB="45725" anchor="ctr"/>
                </a:tc>
                <a:extLst>
                  <a:ext uri="{0D108BD9-81ED-4DB2-BD59-A6C34878D82A}">
                    <a16:rowId xmlns:a16="http://schemas.microsoft.com/office/drawing/2014/main" val="10006"/>
                  </a:ext>
                </a:extLst>
              </a:tr>
              <a:tr h="274150">
                <a:tc>
                  <a:txBody>
                    <a:bodyPr/>
                    <a:lstStyle/>
                    <a:p>
                      <a:pPr marL="0" marR="0" lvl="0" indent="0" algn="l" rtl="0">
                        <a:spcBef>
                          <a:spcPts val="0"/>
                        </a:spcBef>
                        <a:spcAft>
                          <a:spcPts val="0"/>
                        </a:spcAft>
                        <a:buNone/>
                      </a:pPr>
                      <a:r>
                        <a:rPr lang="zh-TW" sz="1600"/>
                        <a:t>體檢費</a:t>
                      </a:r>
                      <a:endParaRPr/>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V</a:t>
                      </a:r>
                      <a:endParaRPr/>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V</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V</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V</a:t>
                      </a:r>
                      <a:endParaRPr/>
                    </a:p>
                  </a:txBody>
                  <a:tcPr marL="91450" marR="91450" marT="45725" marB="45725" anchor="ctr"/>
                </a:tc>
                <a:extLst>
                  <a:ext uri="{0D108BD9-81ED-4DB2-BD59-A6C34878D82A}">
                    <a16:rowId xmlns:a16="http://schemas.microsoft.com/office/drawing/2014/main" val="10007"/>
                  </a:ext>
                </a:extLst>
              </a:tr>
              <a:tr h="473175">
                <a:tc>
                  <a:txBody>
                    <a:bodyPr/>
                    <a:lstStyle/>
                    <a:p>
                      <a:pPr marL="0" marR="0" lvl="0" indent="0" algn="l" rtl="0">
                        <a:spcBef>
                          <a:spcPts val="0"/>
                        </a:spcBef>
                        <a:spcAft>
                          <a:spcPts val="0"/>
                        </a:spcAft>
                        <a:buNone/>
                      </a:pPr>
                      <a:r>
                        <a:rPr lang="zh-TW" sz="1600"/>
                        <a:t>外國人登錄證費</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X</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X</a:t>
                      </a:r>
                      <a:endParaRPr/>
                    </a:p>
                  </a:txBody>
                  <a:tcPr marL="91450" marR="91450" marT="45725" marB="45725" anchor="ctr"/>
                </a:tc>
                <a:tc>
                  <a:txBody>
                    <a:bodyPr/>
                    <a:lstStyle/>
                    <a:p>
                      <a:pPr marL="0" marR="0" lvl="0" indent="0" algn="ctr" rtl="0">
                        <a:spcBef>
                          <a:spcPts val="0"/>
                        </a:spcBef>
                        <a:spcAft>
                          <a:spcPts val="0"/>
                        </a:spcAft>
                        <a:buNone/>
                      </a:pPr>
                      <a:r>
                        <a:rPr lang="zh-TW" sz="1600"/>
                        <a:t>V</a:t>
                      </a:r>
                      <a:endParaRPr/>
                    </a:p>
                  </a:txBody>
                  <a:tcPr marL="91450" marR="91450" marT="45725" marB="45725" anchor="ctr"/>
                </a:tc>
                <a:tc>
                  <a:txBody>
                    <a:bodyPr/>
                    <a:lstStyle/>
                    <a:p>
                      <a:pPr marL="0" marR="0" lvl="0" indent="0" algn="ctr" rtl="0">
                        <a:spcBef>
                          <a:spcPts val="0"/>
                        </a:spcBef>
                        <a:spcAft>
                          <a:spcPts val="0"/>
                        </a:spcAft>
                        <a:buNone/>
                      </a:pPr>
                      <a:r>
                        <a:rPr lang="zh-TW" sz="1600"/>
                        <a:t>V</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X</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X</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V</a:t>
                      </a:r>
                      <a:endParaRPr/>
                    </a:p>
                  </a:txBody>
                  <a:tcPr marL="91450" marR="91450" marT="45725" marB="45725" anchor="ctr"/>
                </a:tc>
                <a:extLst>
                  <a:ext uri="{0D108BD9-81ED-4DB2-BD59-A6C34878D82A}">
                    <a16:rowId xmlns:a16="http://schemas.microsoft.com/office/drawing/2014/main" val="10008"/>
                  </a:ext>
                </a:extLst>
              </a:tr>
              <a:tr h="473175">
                <a:tc>
                  <a:txBody>
                    <a:bodyPr/>
                    <a:lstStyle/>
                    <a:p>
                      <a:pPr marL="0" marR="0" lvl="0" indent="0" algn="l" rtl="0">
                        <a:lnSpc>
                          <a:spcPct val="100000"/>
                        </a:lnSpc>
                        <a:spcBef>
                          <a:spcPts val="0"/>
                        </a:spcBef>
                        <a:spcAft>
                          <a:spcPts val="0"/>
                        </a:spcAft>
                        <a:buClr>
                          <a:schemeClr val="dk1"/>
                        </a:buClr>
                        <a:buSzPts val="1600"/>
                        <a:buFont typeface="Arial"/>
                        <a:buNone/>
                      </a:pPr>
                      <a:r>
                        <a:rPr lang="zh-TW" sz="1600"/>
                        <a:t>行政手續費</a:t>
                      </a:r>
                      <a:endParaRPr/>
                    </a:p>
                  </a:txBody>
                  <a:tcPr marL="91450" marR="91450" marT="45725" marB="45725" anchor="ctr"/>
                </a:tc>
                <a:tc>
                  <a:txBody>
                    <a:bodyPr/>
                    <a:lstStyle/>
                    <a:p>
                      <a:pPr marL="0" marR="0" lvl="0" indent="0" algn="ctr" rtl="0">
                        <a:spcBef>
                          <a:spcPts val="0"/>
                        </a:spcBef>
                        <a:spcAft>
                          <a:spcPts val="0"/>
                        </a:spcAft>
                        <a:buNone/>
                      </a:pPr>
                      <a:r>
                        <a:rPr lang="zh-TW" sz="1600"/>
                        <a:t>依各校</a:t>
                      </a:r>
                      <a:endParaRPr/>
                    </a:p>
                  </a:txBody>
                  <a:tcPr marL="91450" marR="91450" marT="45725" marB="45725" anchor="ctr"/>
                </a:tc>
                <a:tc>
                  <a:txBody>
                    <a:bodyPr/>
                    <a:lstStyle/>
                    <a:p>
                      <a:pPr marL="0" marR="0" lvl="0" indent="0" algn="ctr" rtl="0">
                        <a:spcBef>
                          <a:spcPts val="0"/>
                        </a:spcBef>
                        <a:spcAft>
                          <a:spcPts val="0"/>
                        </a:spcAft>
                        <a:buNone/>
                      </a:pPr>
                      <a:r>
                        <a:rPr lang="zh-TW" sz="1600"/>
                        <a:t>X</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a:p>
                  </a:txBody>
                  <a:tcPr marL="91450" marR="91450" marT="45725" marB="45725" anchor="ctr"/>
                </a:tc>
                <a:tc>
                  <a:txBody>
                    <a:bodyPr/>
                    <a:lstStyle/>
                    <a:p>
                      <a:pPr marL="0" marR="0" lvl="0" indent="0" algn="ctr" rtl="0">
                        <a:spcBef>
                          <a:spcPts val="0"/>
                        </a:spcBef>
                        <a:spcAft>
                          <a:spcPts val="0"/>
                        </a:spcAft>
                        <a:buNone/>
                      </a:pPr>
                      <a:r>
                        <a:rPr lang="zh-TW" sz="1600"/>
                        <a:t>依各校</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X</a:t>
                      </a:r>
                      <a:endParaRPr/>
                    </a:p>
                  </a:txBody>
                  <a:tcPr marL="91450" marR="91450" marT="45725" marB="45725" anchor="ctr"/>
                </a:tc>
                <a:tc>
                  <a:txBody>
                    <a:bodyPr/>
                    <a:lstStyle/>
                    <a:p>
                      <a:pPr marL="0" marR="0" lvl="0" indent="0" algn="ctr" rtl="0">
                        <a:spcBef>
                          <a:spcPts val="0"/>
                        </a:spcBef>
                        <a:spcAft>
                          <a:spcPts val="0"/>
                        </a:spcAft>
                        <a:buNone/>
                      </a:pPr>
                      <a:r>
                        <a:rPr lang="zh-TW" sz="1600"/>
                        <a:t>依各校</a:t>
                      </a:r>
                      <a:endParaRPr/>
                    </a:p>
                  </a:txBody>
                  <a:tcPr marL="91450" marR="91450" marT="45725" marB="45725" anchor="ctr"/>
                </a:tc>
                <a:tc>
                  <a:txBody>
                    <a:bodyPr/>
                    <a:lstStyle/>
                    <a:p>
                      <a:pPr marL="0" marR="0" lvl="0" indent="0" algn="ctr" rtl="0">
                        <a:spcBef>
                          <a:spcPts val="0"/>
                        </a:spcBef>
                        <a:spcAft>
                          <a:spcPts val="0"/>
                        </a:spcAft>
                        <a:buNone/>
                      </a:pPr>
                      <a:r>
                        <a:rPr lang="zh-TW" sz="1600"/>
                        <a:t>依各校</a:t>
                      </a:r>
                      <a:endParaRPr/>
                    </a:p>
                  </a:txBody>
                  <a:tcPr marL="91450" marR="91450" marT="45725" marB="45725" anchor="ctr"/>
                </a:tc>
                <a:extLst>
                  <a:ext uri="{0D108BD9-81ED-4DB2-BD59-A6C34878D82A}">
                    <a16:rowId xmlns:a16="http://schemas.microsoft.com/office/drawing/2014/main" val="10009"/>
                  </a:ext>
                </a:extLst>
              </a:tr>
              <a:tr h="1013975">
                <a:tc>
                  <a:txBody>
                    <a:bodyPr/>
                    <a:lstStyle/>
                    <a:p>
                      <a:pPr marL="0" marR="0" lvl="0" indent="0" algn="l" rtl="0">
                        <a:lnSpc>
                          <a:spcPct val="100000"/>
                        </a:lnSpc>
                        <a:spcBef>
                          <a:spcPts val="0"/>
                        </a:spcBef>
                        <a:spcAft>
                          <a:spcPts val="0"/>
                        </a:spcAft>
                        <a:buClr>
                          <a:srgbClr val="FF0000"/>
                        </a:buClr>
                        <a:buSzPts val="1600"/>
                        <a:buFont typeface="Arial"/>
                        <a:buNone/>
                      </a:pPr>
                      <a:r>
                        <a:rPr lang="zh-TW" sz="1600">
                          <a:solidFill>
                            <a:srgbClr val="FF0000"/>
                          </a:solidFill>
                        </a:rPr>
                        <a:t>交換期間-最多總花費</a:t>
                      </a:r>
                      <a:endParaRPr/>
                    </a:p>
                  </a:txBody>
                  <a:tcPr marL="91450" marR="91450" marT="45725" marB="45725" anchor="ctr"/>
                </a:tc>
                <a:tc>
                  <a:txBody>
                    <a:bodyPr/>
                    <a:lstStyle/>
                    <a:p>
                      <a:pPr marL="0" marR="0" lvl="0" indent="0" algn="ctr" rtl="0">
                        <a:spcBef>
                          <a:spcPts val="0"/>
                        </a:spcBef>
                        <a:spcAft>
                          <a:spcPts val="0"/>
                        </a:spcAft>
                        <a:buNone/>
                      </a:pPr>
                      <a:r>
                        <a:rPr lang="zh-TW" sz="1400">
                          <a:solidFill>
                            <a:srgbClr val="FF0000"/>
                          </a:solidFill>
                        </a:rPr>
                        <a:t>台幣50~60萬</a:t>
                      </a:r>
                      <a:endParaRPr sz="1400">
                        <a:solidFill>
                          <a:srgbClr val="FF0000"/>
                        </a:solidFill>
                      </a:endParaRPr>
                    </a:p>
                    <a:p>
                      <a:pPr marL="0" marR="0" lvl="0" indent="0" algn="ctr" rtl="0">
                        <a:spcBef>
                          <a:spcPts val="0"/>
                        </a:spcBef>
                        <a:spcAft>
                          <a:spcPts val="0"/>
                        </a:spcAft>
                        <a:buNone/>
                      </a:pPr>
                      <a:r>
                        <a:rPr lang="zh-TW" sz="1400">
                          <a:solidFill>
                            <a:srgbClr val="FF0000"/>
                          </a:solidFill>
                        </a:rPr>
                        <a:t>(一學年)</a:t>
                      </a:r>
                      <a:endParaRPr sz="1400">
                        <a:solidFill>
                          <a:srgbClr val="FF0000"/>
                        </a:solidFill>
                      </a:endParaRPr>
                    </a:p>
                  </a:txBody>
                  <a:tcPr marL="91450" marR="91450" marT="45725" marB="45725" anchor="ctr"/>
                </a:tc>
                <a:tc>
                  <a:txBody>
                    <a:bodyPr/>
                    <a:lstStyle/>
                    <a:p>
                      <a:pPr marL="0" marR="0" lvl="0" indent="0" algn="ctr" rtl="0">
                        <a:spcBef>
                          <a:spcPts val="0"/>
                        </a:spcBef>
                        <a:spcAft>
                          <a:spcPts val="0"/>
                        </a:spcAft>
                        <a:buNone/>
                      </a:pPr>
                      <a:r>
                        <a:rPr lang="zh-TW" sz="1400">
                          <a:solidFill>
                            <a:srgbClr val="FF0000"/>
                          </a:solidFill>
                        </a:rPr>
                        <a:t>台幣7~8萬</a:t>
                      </a:r>
                      <a:endParaRPr sz="1400">
                        <a:solidFill>
                          <a:srgbClr val="FF0000"/>
                        </a:solidFill>
                      </a:endParaRPr>
                    </a:p>
                    <a:p>
                      <a:pPr marL="0" marR="0" lvl="0" indent="0" algn="ctr" rtl="0">
                        <a:spcBef>
                          <a:spcPts val="0"/>
                        </a:spcBef>
                        <a:spcAft>
                          <a:spcPts val="0"/>
                        </a:spcAft>
                        <a:buNone/>
                      </a:pPr>
                      <a:r>
                        <a:rPr lang="zh-TW" sz="1400">
                          <a:solidFill>
                            <a:srgbClr val="FF0000"/>
                          </a:solidFill>
                        </a:rPr>
                        <a:t>(一學期)</a:t>
                      </a:r>
                      <a:endParaRPr sz="1400">
                        <a:solidFill>
                          <a:srgbClr val="FF0000"/>
                        </a:solidFill>
                      </a:endParaRPr>
                    </a:p>
                  </a:txBody>
                  <a:tcPr marL="91450" marR="91450" marT="45725" marB="45725" anchor="ctr"/>
                </a:tc>
                <a:tc>
                  <a:txBody>
                    <a:bodyPr/>
                    <a:lstStyle/>
                    <a:p>
                      <a:pPr marL="0" marR="0" lvl="0" indent="0" algn="ctr" rtl="0">
                        <a:lnSpc>
                          <a:spcPct val="100000"/>
                        </a:lnSpc>
                        <a:spcBef>
                          <a:spcPts val="0"/>
                        </a:spcBef>
                        <a:spcAft>
                          <a:spcPts val="0"/>
                        </a:spcAft>
                        <a:buClr>
                          <a:srgbClr val="FF0000"/>
                        </a:buClr>
                        <a:buSzPts val="1400"/>
                        <a:buFont typeface="Arial"/>
                        <a:buNone/>
                      </a:pPr>
                      <a:r>
                        <a:rPr lang="zh-TW" sz="1400">
                          <a:solidFill>
                            <a:srgbClr val="FF0000"/>
                          </a:solidFill>
                        </a:rPr>
                        <a:t>台幣60~80萬(一學年)</a:t>
                      </a:r>
                      <a:endParaRPr sz="1400">
                        <a:solidFill>
                          <a:srgbClr val="FF0000"/>
                        </a:solidFill>
                      </a:endParaRPr>
                    </a:p>
                  </a:txBody>
                  <a:tcPr marL="91450" marR="91450" marT="45725" marB="45725" anchor="ctr"/>
                </a:tc>
                <a:tc>
                  <a:txBody>
                    <a:bodyPr/>
                    <a:lstStyle/>
                    <a:p>
                      <a:pPr marL="0" marR="0" lvl="0" indent="0" algn="ctr" rtl="0">
                        <a:lnSpc>
                          <a:spcPct val="100000"/>
                        </a:lnSpc>
                        <a:spcBef>
                          <a:spcPts val="0"/>
                        </a:spcBef>
                        <a:spcAft>
                          <a:spcPts val="0"/>
                        </a:spcAft>
                        <a:buClr>
                          <a:srgbClr val="FF0000"/>
                        </a:buClr>
                        <a:buSzPts val="1400"/>
                        <a:buFont typeface="Arial"/>
                        <a:buNone/>
                      </a:pPr>
                      <a:r>
                        <a:rPr lang="zh-TW" sz="1400">
                          <a:solidFill>
                            <a:srgbClr val="FF0000"/>
                          </a:solidFill>
                        </a:rPr>
                        <a:t>台幣60~70萬</a:t>
                      </a:r>
                      <a:endParaRPr/>
                    </a:p>
                    <a:p>
                      <a:pPr marL="0" marR="0" lvl="0" indent="0" algn="ctr" rtl="0">
                        <a:lnSpc>
                          <a:spcPct val="100000"/>
                        </a:lnSpc>
                        <a:spcBef>
                          <a:spcPts val="0"/>
                        </a:spcBef>
                        <a:spcAft>
                          <a:spcPts val="0"/>
                        </a:spcAft>
                        <a:buClr>
                          <a:srgbClr val="FF0000"/>
                        </a:buClr>
                        <a:buSzPts val="1400"/>
                        <a:buFont typeface="Arial"/>
                        <a:buNone/>
                      </a:pPr>
                      <a:r>
                        <a:rPr lang="zh-TW" sz="1400">
                          <a:solidFill>
                            <a:srgbClr val="FF0000"/>
                          </a:solidFill>
                        </a:rPr>
                        <a:t>(一學年)</a:t>
                      </a:r>
                      <a:endParaRPr sz="1400">
                        <a:solidFill>
                          <a:srgbClr val="FF0000"/>
                        </a:solidFill>
                      </a:endParaRPr>
                    </a:p>
                  </a:txBody>
                  <a:tcPr marL="91450" marR="91450" marT="45725" marB="45725" anchor="ctr"/>
                </a:tc>
                <a:tc>
                  <a:txBody>
                    <a:bodyPr/>
                    <a:lstStyle/>
                    <a:p>
                      <a:pPr marL="0" marR="0" lvl="0" indent="0" algn="ctr" rtl="0">
                        <a:lnSpc>
                          <a:spcPct val="100000"/>
                        </a:lnSpc>
                        <a:spcBef>
                          <a:spcPts val="0"/>
                        </a:spcBef>
                        <a:spcAft>
                          <a:spcPts val="0"/>
                        </a:spcAft>
                        <a:buClr>
                          <a:srgbClr val="FF0000"/>
                        </a:buClr>
                        <a:buSzPts val="1400"/>
                        <a:buFont typeface="Arial"/>
                        <a:buNone/>
                      </a:pPr>
                      <a:r>
                        <a:rPr lang="zh-TW" sz="1400">
                          <a:solidFill>
                            <a:srgbClr val="FF0000"/>
                          </a:solidFill>
                        </a:rPr>
                        <a:t>台幣50~60萬(一學年)</a:t>
                      </a:r>
                      <a:endParaRPr sz="1400">
                        <a:solidFill>
                          <a:srgbClr val="FF0000"/>
                        </a:solidFill>
                      </a:endParaRPr>
                    </a:p>
                  </a:txBody>
                  <a:tcPr marL="91450" marR="91450" marT="45725" marB="45725" anchor="ctr"/>
                </a:tc>
                <a:tc>
                  <a:txBody>
                    <a:bodyPr/>
                    <a:lstStyle/>
                    <a:p>
                      <a:pPr marL="0" marR="0" lvl="0" indent="0" algn="ctr" rtl="0">
                        <a:lnSpc>
                          <a:spcPct val="100000"/>
                        </a:lnSpc>
                        <a:spcBef>
                          <a:spcPts val="0"/>
                        </a:spcBef>
                        <a:spcAft>
                          <a:spcPts val="0"/>
                        </a:spcAft>
                        <a:buClr>
                          <a:srgbClr val="FF0000"/>
                        </a:buClr>
                        <a:buSzPts val="1400"/>
                        <a:buFont typeface="Arial"/>
                        <a:buNone/>
                      </a:pPr>
                      <a:r>
                        <a:rPr lang="zh-TW" sz="1400">
                          <a:solidFill>
                            <a:srgbClr val="FF0000"/>
                          </a:solidFill>
                        </a:rPr>
                        <a:t>台幣1萬5千元至3萬元(一學期)</a:t>
                      </a:r>
                      <a:endParaRPr sz="1400">
                        <a:solidFill>
                          <a:srgbClr val="FF0000"/>
                        </a:solidFill>
                      </a:endParaRPr>
                    </a:p>
                    <a:p>
                      <a:pPr marL="0" marR="0" lvl="0" indent="0" algn="ctr" rtl="0">
                        <a:spcBef>
                          <a:spcPts val="0"/>
                        </a:spcBef>
                        <a:spcAft>
                          <a:spcPts val="0"/>
                        </a:spcAft>
                        <a:buNone/>
                      </a:pPr>
                      <a:endParaRPr sz="1800"/>
                    </a:p>
                  </a:txBody>
                  <a:tcPr marL="91450" marR="91450" marT="45725" marB="45725" anchor="ctr"/>
                </a:tc>
                <a:tc>
                  <a:txBody>
                    <a:bodyPr/>
                    <a:lstStyle/>
                    <a:p>
                      <a:pPr marL="0" marR="0" lvl="0" indent="0" algn="ctr" rtl="0">
                        <a:lnSpc>
                          <a:spcPct val="100000"/>
                        </a:lnSpc>
                        <a:spcBef>
                          <a:spcPts val="0"/>
                        </a:spcBef>
                        <a:spcAft>
                          <a:spcPts val="0"/>
                        </a:spcAft>
                        <a:buClr>
                          <a:srgbClr val="FF0000"/>
                        </a:buClr>
                        <a:buSzPts val="1400"/>
                        <a:buFont typeface="Arial"/>
                        <a:buNone/>
                      </a:pPr>
                      <a:r>
                        <a:rPr lang="zh-TW" sz="1400">
                          <a:solidFill>
                            <a:srgbClr val="FF0000"/>
                          </a:solidFill>
                        </a:rPr>
                        <a:t>台幣5萬5千元至11萬元(一學期)</a:t>
                      </a:r>
                      <a:endParaRPr sz="1400">
                        <a:solidFill>
                          <a:srgbClr val="FF0000"/>
                        </a:solidFill>
                      </a:endParaRPr>
                    </a:p>
                    <a:p>
                      <a:pPr marL="0" marR="0" lvl="0" indent="0" algn="ctr" rtl="0">
                        <a:spcBef>
                          <a:spcPts val="0"/>
                        </a:spcBef>
                        <a:spcAft>
                          <a:spcPts val="0"/>
                        </a:spcAft>
                        <a:buNone/>
                      </a:pPr>
                      <a:endParaRPr sz="1600"/>
                    </a:p>
                  </a:txBody>
                  <a:tcPr marL="91450" marR="91450" marT="45725" marB="45725" anchor="ctr"/>
                </a:tc>
                <a:tc>
                  <a:txBody>
                    <a:bodyPr/>
                    <a:lstStyle/>
                    <a:p>
                      <a:pPr marL="0" marR="0" lvl="0" indent="0" algn="ctr" rtl="0">
                        <a:lnSpc>
                          <a:spcPct val="100000"/>
                        </a:lnSpc>
                        <a:spcBef>
                          <a:spcPts val="0"/>
                        </a:spcBef>
                        <a:spcAft>
                          <a:spcPts val="0"/>
                        </a:spcAft>
                        <a:buClr>
                          <a:srgbClr val="FF0000"/>
                        </a:buClr>
                        <a:buSzPts val="1400"/>
                        <a:buFont typeface="Arial"/>
                        <a:buNone/>
                      </a:pPr>
                      <a:r>
                        <a:rPr lang="zh-TW" sz="1400">
                          <a:solidFill>
                            <a:srgbClr val="FF0000"/>
                          </a:solidFill>
                        </a:rPr>
                        <a:t>台幣30~40萬</a:t>
                      </a:r>
                      <a:endParaRPr/>
                    </a:p>
                    <a:p>
                      <a:pPr marL="0" marR="0" lvl="0" indent="0" algn="ctr" rtl="0">
                        <a:lnSpc>
                          <a:spcPct val="100000"/>
                        </a:lnSpc>
                        <a:spcBef>
                          <a:spcPts val="0"/>
                        </a:spcBef>
                        <a:spcAft>
                          <a:spcPts val="0"/>
                        </a:spcAft>
                        <a:buClr>
                          <a:srgbClr val="FF0000"/>
                        </a:buClr>
                        <a:buSzPts val="1400"/>
                        <a:buFont typeface="Arial"/>
                        <a:buNone/>
                      </a:pPr>
                      <a:r>
                        <a:rPr lang="zh-TW" sz="1400">
                          <a:solidFill>
                            <a:srgbClr val="FF0000"/>
                          </a:solidFill>
                        </a:rPr>
                        <a:t>(一學期)</a:t>
                      </a:r>
                      <a:endParaRPr sz="1400">
                        <a:solidFill>
                          <a:srgbClr val="FF0000"/>
                        </a:solidFill>
                      </a:endParaRPr>
                    </a:p>
                    <a:p>
                      <a:pPr marL="0" marR="0" lvl="0" indent="0" algn="ctr" rtl="0">
                        <a:spcBef>
                          <a:spcPts val="0"/>
                        </a:spcBef>
                        <a:spcAft>
                          <a:spcPts val="0"/>
                        </a:spcAft>
                        <a:buNone/>
                      </a:pPr>
                      <a:endParaRPr sz="1600"/>
                    </a:p>
                  </a:txBody>
                  <a:tcPr marL="91450" marR="91450" marT="45725" marB="45725" anchor="ctr"/>
                </a:tc>
                <a:extLst>
                  <a:ext uri="{0D108BD9-81ED-4DB2-BD59-A6C34878D82A}">
                    <a16:rowId xmlns:a16="http://schemas.microsoft.com/office/drawing/2014/main" val="10010"/>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sp>
        <p:nvSpPr>
          <p:cNvPr id="643" name="Google Shape;643;p29"/>
          <p:cNvSpPr txBox="1">
            <a:spLocks noGrp="1"/>
          </p:cNvSpPr>
          <p:nvPr>
            <p:ph type="title"/>
          </p:nvPr>
        </p:nvSpPr>
        <p:spPr>
          <a:xfrm>
            <a:off x="2935224" y="2267713"/>
            <a:ext cx="5742432" cy="2121407"/>
          </a:xfrm>
          <a:prstGeom prst="rect">
            <a:avLst/>
          </a:prstGeom>
          <a:noFill/>
          <a:ln>
            <a:noFill/>
          </a:ln>
        </p:spPr>
        <p:txBody>
          <a:bodyPr spcFirstLastPara="1" wrap="square" lIns="0" tIns="45700" rIns="0" bIns="45700" anchor="b" anchorCtr="0">
            <a:normAutofit/>
          </a:bodyPr>
          <a:lstStyle/>
          <a:p>
            <a:pPr marL="0" lvl="0" indent="0" algn="ctr" rtl="0">
              <a:lnSpc>
                <a:spcPct val="90000"/>
              </a:lnSpc>
              <a:spcBef>
                <a:spcPts val="0"/>
              </a:spcBef>
              <a:spcAft>
                <a:spcPts val="0"/>
              </a:spcAft>
              <a:buClr>
                <a:schemeClr val="dk1"/>
              </a:buClr>
              <a:buSzPts val="6600"/>
              <a:buFont typeface="Arial"/>
              <a:buNone/>
            </a:pPr>
            <a:r>
              <a:rPr lang="zh-TW" sz="6600"/>
              <a:t>Thank you</a:t>
            </a:r>
            <a:br>
              <a:rPr lang="zh-TW" sz="6600"/>
            </a:br>
            <a:r>
              <a:rPr lang="zh-TW" sz="6600"/>
              <a:t> Q&amp;A</a:t>
            </a:r>
            <a:endParaRPr sz="6600"/>
          </a:p>
        </p:txBody>
      </p:sp>
      <p:sp>
        <p:nvSpPr>
          <p:cNvPr id="644" name="Google Shape;644;p29"/>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29</a:t>
            </a:fld>
            <a:endParaRPr/>
          </a:p>
        </p:txBody>
      </p:sp>
    </p:spTree>
  </p:cSld>
  <p:clrMapOvr>
    <a:masterClrMapping/>
  </p:clrMapOvr>
</p:sld>
</file>

<file path=ppt/theme/theme1.xml><?xml version="1.0" encoding="utf-8"?>
<a:theme xmlns:a="http://schemas.openxmlformats.org/drawingml/2006/main" name="主题5">
  <a:themeElements>
    <a:clrScheme name="自定义 26">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4614</Words>
  <Application>Microsoft Office PowerPoint</Application>
  <PresentationFormat>寬螢幕</PresentationFormat>
  <Paragraphs>733</Paragraphs>
  <Slides>29</Slides>
  <Notes>29</Notes>
  <HiddenSlides>2</HiddenSlides>
  <MMClips>0</MMClips>
  <ScaleCrop>false</ScaleCrop>
  <HeadingPairs>
    <vt:vector size="6" baseType="variant">
      <vt:variant>
        <vt:lpstr>使用字型</vt:lpstr>
      </vt:variant>
      <vt:variant>
        <vt:i4>5</vt:i4>
      </vt:variant>
      <vt:variant>
        <vt:lpstr>佈景主題</vt:lpstr>
      </vt:variant>
      <vt:variant>
        <vt:i4>1</vt:i4>
      </vt:variant>
      <vt:variant>
        <vt:lpstr>投影片標題</vt:lpstr>
      </vt:variant>
      <vt:variant>
        <vt:i4>29</vt:i4>
      </vt:variant>
    </vt:vector>
  </HeadingPairs>
  <TitlesOfParts>
    <vt:vector size="35" baseType="lpstr">
      <vt:lpstr>Noto Sans Symbols</vt:lpstr>
      <vt:lpstr>Microsoft JhengHei</vt:lpstr>
      <vt:lpstr>Arial</vt:lpstr>
      <vt:lpstr>Calibri</vt:lpstr>
      <vt:lpstr>Impact</vt:lpstr>
      <vt:lpstr>主题5</vt:lpstr>
      <vt:lpstr>交換生/雙學位甄選說明分享會   預計2025年9月赴海外交換/雙學位  </vt:lpstr>
      <vt:lpstr>交換生宗旨及申請資格</vt:lpstr>
      <vt:lpstr>交換生宗旨及申請資格</vt:lpstr>
      <vt:lpstr>檢附下列相關資料</vt:lpstr>
      <vt:lpstr>報名程序</vt:lpstr>
      <vt:lpstr>報名程序</vt:lpstr>
      <vt:lpstr>交換甄選時程表</vt:lpstr>
      <vt:lpstr>英文能力測驗試辦</vt:lpstr>
      <vt:lpstr>學籍與學雜費處理</vt:lpstr>
      <vt:lpstr>選課與成績處理</vt:lpstr>
      <vt:lpstr>外國交換:學海飛颺獎學金</vt:lpstr>
      <vt:lpstr>中國交換:補助 (限補助一次)</vt:lpstr>
      <vt:lpstr>服務時數</vt:lpstr>
      <vt:lpstr>各國資訊</vt:lpstr>
      <vt:lpstr>韓國姊妹校各校位置</vt:lpstr>
      <vt:lpstr>韓國各校開放名額</vt:lpstr>
      <vt:lpstr>中國各校開放名額(交換一學期)     ※此名額參考用，實際名額得依姐妹校之要求而作適當調整。</vt:lpstr>
      <vt:lpstr>美國-西來大學 (University of the West, UWEST) </vt:lpstr>
      <vt:lpstr>日本-龍谷大學 (Ryukoku University, RKU)</vt:lpstr>
      <vt:lpstr>印度-德里大學 (University of Delhi, UOD)</vt:lpstr>
      <vt:lpstr>緬甸-Phaung Daw Oo International University, PIU</vt:lpstr>
      <vt:lpstr>泰國-湄州大學 (Maejo University, MJU)</vt:lpstr>
      <vt:lpstr>泰國-正大管理學院(PANYAPIWAT INSTITUTE OF MANAGEMENT, PIM)</vt:lpstr>
      <vt:lpstr>印度-O.P. JINDAL GLOBAL</vt:lpstr>
      <vt:lpstr>馬來西亞-拉曼大學</vt:lpstr>
      <vt:lpstr>紐西蘭-奧塔哥大學-暑期遊學團</vt:lpstr>
      <vt:lpstr>英國-Middlesex University</vt:lpstr>
      <vt:lpstr>預估費用</vt:lpstr>
      <vt:lpstr>Thank you  Q&amp;A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交換生/雙學位甄選說明分享會   預計2025年9月赴海外交換/雙學位  </dc:title>
  <dc:creator>iSlide</dc:creator>
  <cp:lastModifiedBy>fgu</cp:lastModifiedBy>
  <cp:revision>1</cp:revision>
  <dcterms:created xsi:type="dcterms:W3CDTF">2018-04-24T16:00:00Z</dcterms:created>
  <dcterms:modified xsi:type="dcterms:W3CDTF">2025-02-27T07:04:58Z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Slide.Theme">
    <vt:lpwstr>e4cd0dee-fdc6-4433-ad92-05d7d808ca1b</vt:lpwstr>
  </property>
  <property fmtid="{D5CDD505-2E9C-101B-9397-08002B2CF9AE}" pid="3" name="MSIP_Label_f42aa342-8706-4288-bd11-ebb85995028c_Enabled">
    <vt:lpwstr>True</vt:lpwstr>
  </property>
  <property fmtid="{D5CDD505-2E9C-101B-9397-08002B2CF9AE}" pid="4" name="MSIP_Label_f42aa342-8706-4288-bd11-ebb85995028c_SiteId">
    <vt:lpwstr>72f988bf-86f1-41af-91ab-2d7cd011db47</vt:lpwstr>
  </property>
  <property fmtid="{D5CDD505-2E9C-101B-9397-08002B2CF9AE}" pid="5" name="MSIP_Label_f42aa342-8706-4288-bd11-ebb85995028c_Owner">
    <vt:lpwstr>t-shyu@microsoft.com</vt:lpwstr>
  </property>
  <property fmtid="{D5CDD505-2E9C-101B-9397-08002B2CF9AE}" pid="6" name="MSIP_Label_f42aa342-8706-4288-bd11-ebb85995028c_SetDate">
    <vt:lpwstr>2018-08-31T03:27:23.0003555Z</vt:lpwstr>
  </property>
  <property fmtid="{D5CDD505-2E9C-101B-9397-08002B2CF9AE}" pid="7" name="MSIP_Label_f42aa342-8706-4288-bd11-ebb85995028c_Name">
    <vt:lpwstr>General</vt:lpwstr>
  </property>
  <property fmtid="{D5CDD505-2E9C-101B-9397-08002B2CF9AE}" pid="8" name="MSIP_Label_f42aa342-8706-4288-bd11-ebb85995028c_Application">
    <vt:lpwstr>Microsoft Azure Information Protection</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ies>
</file>